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9" r:id="rId2"/>
    <p:sldId id="256" r:id="rId3"/>
    <p:sldId id="268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4" r:id="rId14"/>
    <p:sldId id="271" r:id="rId15"/>
    <p:sldId id="266" r:id="rId16"/>
    <p:sldId id="272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FBD6C-EE52-42DA-BBC3-C4F387973311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AFE08-D5F1-4CED-BB45-93037B91CF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003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9213" y="877888"/>
            <a:ext cx="4219575" cy="3165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9"/>
            <a:ext cx="4740978" cy="351232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4331E8-D87B-452F-9D9B-53170266D289}" type="datetimeFigureOut">
              <a:rPr lang="cs-CZ" smtClean="0"/>
              <a:t>28.6.2013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620F6DA-3A9C-4A5F-A14F-99B0F53B29B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VY_32_INOVACE_20.13_PP_Time management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i="1" dirty="0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management a zkusí jej aplikovat na denní činnost.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23335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 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18.6..2013</a:t>
            </a:r>
          </a:p>
        </p:txBody>
      </p:sp>
    </p:spTree>
    <p:extLst>
      <p:ext uri="{BB962C8B-B14F-4D97-AF65-F5344CB8AC3E}">
        <p14:creationId xmlns:p14="http://schemas.microsoft.com/office/powerpoint/2010/main" val="13201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cs-CZ" b="1" dirty="0" err="1" smtClean="0"/>
              <a:t>Paretova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00430" y="285728"/>
            <a:ext cx="5000660" cy="6572272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80% úloh může být ukončeno v 20% času, který máme k dispozici. </a:t>
            </a:r>
          </a:p>
          <a:p>
            <a:endParaRPr lang="cs-CZ" dirty="0" smtClean="0"/>
          </a:p>
          <a:p>
            <a:r>
              <a:rPr lang="cs-CZ" dirty="0" smtClean="0"/>
              <a:t>Zbývajících 20% úloh bude trvat 80% času. </a:t>
            </a:r>
          </a:p>
          <a:p>
            <a:endParaRPr lang="cs-CZ" dirty="0" smtClean="0"/>
          </a:p>
          <a:p>
            <a:r>
              <a:rPr lang="cs-CZ" dirty="0" smtClean="0"/>
              <a:t>80% produktivity může být dosaženo dokončením 20% úloh. </a:t>
            </a:r>
          </a:p>
          <a:p>
            <a:endParaRPr lang="cs-CZ" dirty="0" smtClean="0"/>
          </a:p>
          <a:p>
            <a:r>
              <a:rPr lang="cs-CZ" dirty="0" smtClean="0"/>
              <a:t>Jestliže je cílem vyšší produktivita, pak by měla mít první skupina vyšší prioritu.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</a:t>
            </a:r>
            <a:r>
              <a:rPr lang="cs-CZ" dirty="0" err="1" smtClean="0"/>
              <a:t>Time</a:t>
            </a:r>
            <a:r>
              <a:rPr lang="cs-CZ" dirty="0" smtClean="0"/>
              <a:t>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00634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Osobní cíle</a:t>
            </a:r>
          </a:p>
          <a:p>
            <a:endParaRPr lang="cs-CZ" dirty="0" smtClean="0"/>
          </a:p>
          <a:p>
            <a:r>
              <a:rPr lang="cs-CZ" dirty="0" smtClean="0"/>
              <a:t>Tyto cíle by měly být zaznamenány a mohou být rozděleny do řízení projektů, akčních plánů, nebo jednoduchých seznam úkolů. </a:t>
            </a:r>
          </a:p>
          <a:p>
            <a:r>
              <a:rPr lang="cs-CZ" dirty="0" smtClean="0"/>
              <a:t>Pro jednotlivé úkoly či cíle může být následně stanovena důležitost a mohou být také nastaveny lhůty. </a:t>
            </a:r>
          </a:p>
          <a:p>
            <a:r>
              <a:rPr lang="cs-CZ" dirty="0" smtClean="0"/>
              <a:t>Výsledkem tohoto procesu je plán se seznamem úkolů, rozvrh nebo kalendář aktivit. </a:t>
            </a:r>
          </a:p>
          <a:p>
            <a:r>
              <a:rPr lang="cs-CZ" dirty="0" smtClean="0"/>
              <a:t>Lze si také stanovit denní, týdenní, měsíční plánovací období spojené s různými hodnoceními. To se provádí různými způsoby, a to takto.</a:t>
            </a:r>
          </a:p>
          <a:p>
            <a:endParaRPr lang="cs-CZ" b="1" dirty="0" smtClean="0"/>
          </a:p>
          <a:p>
            <a:r>
              <a:rPr lang="cs-CZ" b="1" dirty="0" smtClean="0"/>
              <a:t>Seznam úkolů </a:t>
            </a:r>
            <a:r>
              <a:rPr lang="cs-CZ" dirty="0" smtClean="0"/>
              <a:t>je seznam činností, aktivit a věcí, který by měl být podle autora splněn. Jedná se o nástroj, který slouží jako alternativa nebo doplněk k paměti. Pokud je jednotlivá položka ze seznamu splněna, je tato položka označena nebo vyškrtnuta. Tradičním zvykem je psát si takový seznam na kousek papíru obvykle z poznámkového sešitu. V současné době existuje spousta elektronických ekvivalentů, kde je možné takový seznám nalézt a aktivně ho používat (PDA, Mobil, PC).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Organizace seznamu úkolů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Přidělení důležitosti:</a:t>
            </a:r>
          </a:p>
          <a:p>
            <a:r>
              <a:rPr lang="cs-CZ" dirty="0" smtClean="0"/>
              <a:t>Na základě zkušenosti lze jednotlivým položkám v seznamu přidělit určitou prioritu. Jedním z prvních kdo navrhl metodu "ABC" důležitosti byl Alan </a:t>
            </a:r>
            <a:r>
              <a:rPr lang="cs-CZ" dirty="0" err="1" smtClean="0"/>
              <a:t>Lakein</a:t>
            </a:r>
            <a:r>
              <a:rPr lang="cs-CZ" dirty="0" smtClean="0"/>
              <a:t>. V jeho systém značí "A" položku s velkou důležitostí, "B" je důležitá položka a "C" je nejnižší důležitost. </a:t>
            </a:r>
          </a:p>
          <a:p>
            <a:endParaRPr lang="cs-CZ" dirty="0" smtClean="0"/>
          </a:p>
          <a:p>
            <a:r>
              <a:rPr lang="cs-CZ" dirty="0" smtClean="0"/>
              <a:t>Specifickým využitím </a:t>
            </a:r>
            <a:r>
              <a:rPr lang="cs-CZ" i="1" dirty="0" smtClean="0"/>
              <a:t>ABC metody</a:t>
            </a:r>
            <a:r>
              <a:rPr lang="cs-CZ" dirty="0" smtClean="0"/>
              <a:t> je přiřazení "A" úlohy která má být zpracována během dne, "B" během týdne a "C" během měsíce.</a:t>
            </a:r>
          </a:p>
          <a:p>
            <a:endParaRPr lang="cs-CZ" dirty="0" smtClean="0"/>
          </a:p>
          <a:p>
            <a:r>
              <a:rPr lang="cs-CZ" dirty="0" smtClean="0"/>
              <a:t>Dalšími velmi rozšířenými systémy jsou</a:t>
            </a:r>
          </a:p>
          <a:p>
            <a:pPr lvl="1"/>
            <a:r>
              <a:rPr lang="cs-CZ" dirty="0" smtClean="0"/>
              <a:t>"1" značí nejvyšší prioritu a "2" druhou nejvyšší prioritu. Tento seznam následně informuje v jakém pořadí vykonávat jednotlivé úkoly. 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Úplně jiný přístup, který se staví proti nastavení důležitosti naznačil britský autor </a:t>
            </a:r>
            <a:r>
              <a:rPr lang="cs-CZ" dirty="0" err="1" smtClean="0"/>
              <a:t>Mark</a:t>
            </a:r>
            <a:r>
              <a:rPr lang="cs-CZ" dirty="0" smtClean="0"/>
              <a:t> </a:t>
            </a:r>
            <a:r>
              <a:rPr lang="cs-CZ" dirty="0" err="1" smtClean="0"/>
              <a:t>Forster</a:t>
            </a:r>
            <a:r>
              <a:rPr lang="cs-CZ" dirty="0" smtClean="0"/>
              <a:t>. Jeho myšlenka je založena na uzavřeném seznamu úkolů, ve které naznačuje, že nekonečný seznam s určitostí znamená, že některý úkol bude vynechán a nedokončen.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Softwarové aplikace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868" y="1600200"/>
            <a:ext cx="4352932" cy="4873752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Moderní softwarové aplikace mají vestavěné moduly pro zpracování úkolů a mohou podporovat množství metod pro filtrování a řazení seznamu úkolů. </a:t>
            </a:r>
          </a:p>
          <a:p>
            <a:r>
              <a:rPr lang="cs-CZ" dirty="0" smtClean="0"/>
              <a:t>Mezi dalšími funkcionalitami může také být dynamické určování aktuálních úkolů, které se mají právě zpracovávat. </a:t>
            </a:r>
          </a:p>
          <a:p>
            <a:r>
              <a:rPr lang="cs-CZ" dirty="0" smtClean="0"/>
              <a:t>Spousta takových programů dokonce podporuje řízení úkolů pro více uživatelů. </a:t>
            </a:r>
          </a:p>
          <a:p>
            <a:r>
              <a:rPr lang="cs-CZ" dirty="0" smtClean="0"/>
              <a:t>Jedna osoba tak může dalším lidem zadávat úkoly.</a:t>
            </a:r>
            <a:r>
              <a:rPr lang="cs-CZ" baseline="30000" dirty="0" smtClean="0"/>
              <a:t> </a:t>
            </a:r>
          </a:p>
          <a:p>
            <a:r>
              <a:rPr lang="cs-CZ" dirty="0" smtClean="0"/>
              <a:t>Seznam úkolů může být také součást nějakého jiného nástroje, jakým je například Správce osobních informací nebo Správce projektů.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Udělejte si svůj koláč času (rozdělte kruh na vaše denní činnosti v poměru času)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7039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1736" y="1357298"/>
            <a:ext cx="4638684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84868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80-214-1552-5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688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956376" cy="3717032"/>
          </a:xfrm>
        </p:spPr>
        <p:txBody>
          <a:bodyPr/>
          <a:lstStyle/>
          <a:p>
            <a:pPr algn="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Time</a:t>
            </a:r>
            <a:r>
              <a:rPr lang="cs-CZ" dirty="0" smtClean="0"/>
              <a:t> management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5921" y="1268760"/>
            <a:ext cx="7636320" cy="4991578"/>
          </a:xfrm>
          <a:ln/>
        </p:spPr>
        <p:txBody>
          <a:bodyPr lIns="82945" tIns="0" rIns="82945" bIns="41473"/>
          <a:lstStyle/>
          <a:p>
            <a:pPr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r>
              <a:rPr lang="cs-CZ" sz="2200" b="1" dirty="0" err="1">
                <a:solidFill>
                  <a:srgbClr val="000000"/>
                </a:solidFill>
                <a:latin typeface="Comic Sans MS" pitchFamily="64" charset="0"/>
              </a:rPr>
              <a:t>Time</a:t>
            </a:r>
            <a:r>
              <a:rPr lang="cs-CZ" sz="2200" b="1" dirty="0">
                <a:solidFill>
                  <a:srgbClr val="000000"/>
                </a:solidFill>
                <a:latin typeface="Comic Sans MS" pitchFamily="64" charset="0"/>
              </a:rPr>
              <a:t> </a:t>
            </a:r>
            <a:r>
              <a:rPr lang="cs-CZ" sz="2200" dirty="0">
                <a:solidFill>
                  <a:srgbClr val="000000"/>
                </a:solidFill>
                <a:latin typeface="Comic Sans MS" pitchFamily="64" charset="0"/>
              </a:rPr>
              <a:t>= čas</a:t>
            </a:r>
          </a:p>
          <a:p>
            <a:pPr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r>
              <a:rPr lang="cs-CZ" sz="2200" b="1" dirty="0">
                <a:solidFill>
                  <a:srgbClr val="000000"/>
                </a:solidFill>
                <a:latin typeface="Comic Sans MS" pitchFamily="64" charset="0"/>
              </a:rPr>
              <a:t>Management</a:t>
            </a:r>
            <a:r>
              <a:rPr lang="cs-CZ" sz="2200" dirty="0">
                <a:solidFill>
                  <a:srgbClr val="000000"/>
                </a:solidFill>
                <a:latin typeface="Comic Sans MS" pitchFamily="64" charset="0"/>
              </a:rPr>
              <a:t> = vedení, správa, řízení..</a:t>
            </a:r>
          </a:p>
          <a:p>
            <a:pPr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endParaRPr lang="cs-CZ" sz="2200" dirty="0">
              <a:solidFill>
                <a:srgbClr val="000000"/>
              </a:solidFill>
              <a:latin typeface="Comic Sans MS" pitchFamily="64" charset="0"/>
            </a:endParaRPr>
          </a:p>
          <a:p>
            <a:pPr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r>
              <a:rPr lang="cs-CZ" sz="2200" dirty="0">
                <a:solidFill>
                  <a:srgbClr val="000000"/>
                </a:solidFill>
                <a:latin typeface="Comic Sans MS" pitchFamily="64" charset="0"/>
              </a:rPr>
              <a:t>Jakási správa času, neboli</a:t>
            </a:r>
            <a:r>
              <a:rPr lang="cs-CZ" sz="25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4" charset="0"/>
              </a:rPr>
              <a:t> </a:t>
            </a:r>
            <a:r>
              <a:rPr lang="cs-CZ" sz="25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4" charset="0"/>
              </a:rPr>
              <a:t>„Jak řídit svůj čas“</a:t>
            </a:r>
          </a:p>
          <a:p>
            <a:pPr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endParaRPr lang="cs-CZ" sz="1600" dirty="0">
              <a:solidFill>
                <a:srgbClr val="000000"/>
              </a:solidFill>
              <a:latin typeface="Comic Sans MS" pitchFamily="64" charset="0"/>
            </a:endParaRPr>
          </a:p>
          <a:p>
            <a:pPr marL="0" indent="0" algn="l">
              <a:lnSpc>
                <a:spcPct val="117000"/>
              </a:lnSpc>
              <a:buClr>
                <a:srgbClr val="99284C"/>
              </a:buClr>
              <a:buSzPct val="75000"/>
              <a:buNone/>
            </a:pPr>
            <a:endParaRPr lang="cs-CZ" sz="1600" dirty="0">
              <a:solidFill>
                <a:srgbClr val="000000"/>
              </a:solidFill>
              <a:latin typeface="Comic Sans MS" pitchFamily="64" charset="0"/>
            </a:endParaRPr>
          </a:p>
          <a:p>
            <a:pPr marL="0" indent="0" algn="ctr">
              <a:lnSpc>
                <a:spcPct val="117000"/>
              </a:lnSpc>
              <a:buClr>
                <a:srgbClr val="99284C"/>
              </a:buClr>
              <a:buSzPct val="75000"/>
              <a:buNone/>
            </a:pPr>
            <a:endParaRPr lang="cs-CZ" sz="1600" dirty="0">
              <a:solidFill>
                <a:srgbClr val="000000"/>
              </a:solidFill>
              <a:latin typeface="Comic Sans MS" pitchFamily="64" charset="0"/>
            </a:endParaRPr>
          </a:p>
          <a:p>
            <a:pPr algn="l"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endParaRPr lang="cs-CZ" sz="1600" dirty="0">
              <a:solidFill>
                <a:srgbClr val="000000"/>
              </a:solidFill>
              <a:latin typeface="Comic Sans MS" pitchFamily="64" charset="0"/>
            </a:endParaRPr>
          </a:p>
          <a:p>
            <a:pPr algn="l"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r>
              <a:rPr lang="cs-CZ" sz="1800" i="1" dirty="0">
                <a:solidFill>
                  <a:srgbClr val="000000"/>
                </a:solidFill>
                <a:latin typeface="Comic Sans MS" pitchFamily="64" charset="0"/>
              </a:rPr>
              <a:t>„Jedna z velmi mála věcí, </a:t>
            </a:r>
          </a:p>
          <a:p>
            <a:pPr algn="l"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r>
              <a:rPr lang="cs-CZ" sz="1800" i="1" dirty="0">
                <a:solidFill>
                  <a:srgbClr val="000000"/>
                </a:solidFill>
                <a:latin typeface="Comic Sans MS" pitchFamily="64" charset="0"/>
              </a:rPr>
              <a:t>která je na světě opravdu </a:t>
            </a:r>
          </a:p>
          <a:p>
            <a:pPr algn="l"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r>
              <a:rPr lang="cs-CZ" sz="1800" i="1" dirty="0">
                <a:solidFill>
                  <a:srgbClr val="000000"/>
                </a:solidFill>
                <a:latin typeface="Comic Sans MS" pitchFamily="64" charset="0"/>
              </a:rPr>
              <a:t>spravedlivá, je právě čas.“</a:t>
            </a:r>
          </a:p>
          <a:p>
            <a:pPr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endParaRPr lang="cs-CZ" sz="1600" dirty="0">
              <a:solidFill>
                <a:srgbClr val="000000"/>
              </a:solidFill>
              <a:latin typeface="Comic Sans MS" pitchFamily="64" charset="0"/>
            </a:endParaRPr>
          </a:p>
          <a:p>
            <a:pPr>
              <a:lnSpc>
                <a:spcPct val="117000"/>
              </a:lnSpc>
              <a:buClr>
                <a:srgbClr val="99284C"/>
              </a:buClr>
              <a:buSzPct val="75000"/>
              <a:buFont typeface="Wingdings" charset="2"/>
              <a:buChar char=""/>
            </a:pPr>
            <a:endParaRPr lang="cs-CZ" sz="1600" dirty="0">
              <a:solidFill>
                <a:srgbClr val="000000"/>
              </a:solidFill>
              <a:latin typeface="Comic Sans MS" pitchFamily="6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230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Člověk čas nemá, ale musí si ho udělat.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Co si představuješ pod pojmem </a:t>
            </a:r>
            <a:r>
              <a:rPr lang="cs-CZ" dirty="0" err="1" smtClean="0"/>
              <a:t>time</a:t>
            </a:r>
            <a:r>
              <a:rPr lang="cs-CZ" dirty="0" smtClean="0"/>
              <a:t> management?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7576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hr.caltech.edu/Education/courses/course_art/art_timemana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571480"/>
            <a:ext cx="2400300" cy="2466975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Time</a:t>
            </a:r>
            <a:r>
              <a:rPr lang="cs-CZ" b="1" dirty="0" smtClean="0"/>
              <a:t> 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5900750" cy="487375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Postupy, doporučení a nástroje pro plánování času</a:t>
            </a:r>
          </a:p>
          <a:p>
            <a:endParaRPr lang="cs-CZ" dirty="0" smtClean="0"/>
          </a:p>
          <a:p>
            <a:r>
              <a:rPr lang="cs-CZ" dirty="0" smtClean="0"/>
              <a:t>Zvýšení efektivnosti využití času</a:t>
            </a:r>
          </a:p>
          <a:p>
            <a:endParaRPr lang="cs-CZ" dirty="0" smtClean="0"/>
          </a:p>
          <a:p>
            <a:r>
              <a:rPr lang="cs-CZ" dirty="0" smtClean="0"/>
              <a:t>Zpočátku jen pro obchodní nebo pracovní činnosti, ale postupem času se tento obor z důvodu narůstajících nároků na život rozšířil i do osobních aktivit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Plánování </a:t>
            </a:r>
          </a:p>
          <a:p>
            <a:r>
              <a:rPr lang="cs-CZ" dirty="0" smtClean="0"/>
              <a:t>Přidělování</a:t>
            </a:r>
          </a:p>
          <a:p>
            <a:r>
              <a:rPr lang="cs-CZ" dirty="0" smtClean="0"/>
              <a:t>Stanovení cílů</a:t>
            </a:r>
          </a:p>
          <a:p>
            <a:r>
              <a:rPr lang="cs-CZ" dirty="0" smtClean="0"/>
              <a:t>Delegování</a:t>
            </a:r>
          </a:p>
          <a:p>
            <a:r>
              <a:rPr lang="cs-CZ" dirty="0" smtClean="0"/>
              <a:t>Analýza stráveného času</a:t>
            </a:r>
          </a:p>
          <a:p>
            <a:r>
              <a:rPr lang="cs-CZ" dirty="0" smtClean="0"/>
              <a:t>Monitorování</a:t>
            </a:r>
          </a:p>
          <a:p>
            <a:r>
              <a:rPr lang="cs-CZ" dirty="0" smtClean="0"/>
              <a:t>Stanovení priorit.</a:t>
            </a:r>
            <a:endParaRPr lang="cs-CZ" dirty="0"/>
          </a:p>
        </p:txBody>
      </p:sp>
      <p:pic>
        <p:nvPicPr>
          <p:cNvPr id="19458" name="Picture 2" descr="http://www.emergingrnleader.com/wp-content/uploads/2012/01/time_manag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357166"/>
            <a:ext cx="4572000" cy="3438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853394" cy="1143008"/>
          </a:xfrm>
        </p:spPr>
        <p:txBody>
          <a:bodyPr>
            <a:normAutofit/>
          </a:bodyPr>
          <a:lstStyle/>
          <a:p>
            <a:r>
              <a:rPr lang="cs-CZ" dirty="0" smtClean="0"/>
              <a:t>Kategorizace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714488"/>
            <a:ext cx="7467600" cy="440227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Na základě práce </a:t>
            </a:r>
            <a:r>
              <a:rPr lang="cs-CZ" dirty="0" err="1" smtClean="0"/>
              <a:t>Stephena</a:t>
            </a:r>
            <a:r>
              <a:rPr lang="cs-CZ" dirty="0" smtClean="0"/>
              <a:t> </a:t>
            </a:r>
            <a:r>
              <a:rPr lang="cs-CZ" dirty="0" err="1" smtClean="0"/>
              <a:t>Coveyho</a:t>
            </a:r>
            <a:r>
              <a:rPr lang="cs-CZ" dirty="0" smtClean="0"/>
              <a:t> lze rozdělit způsoby plánování do několika generací.</a:t>
            </a:r>
          </a:p>
          <a:p>
            <a:endParaRPr lang="cs-CZ" dirty="0" smtClean="0"/>
          </a:p>
          <a:p>
            <a:r>
              <a:rPr lang="cs-CZ" b="1" dirty="0" smtClean="0"/>
              <a:t>První generace</a:t>
            </a:r>
          </a:p>
          <a:p>
            <a:r>
              <a:rPr lang="cs-CZ" b="1" dirty="0" smtClean="0"/>
              <a:t>Druhá generace</a:t>
            </a:r>
          </a:p>
          <a:p>
            <a:r>
              <a:rPr lang="cs-CZ" b="1" dirty="0" smtClean="0"/>
              <a:t>Třetí generace</a:t>
            </a:r>
            <a:endParaRPr lang="cs-CZ" dirty="0" smtClean="0"/>
          </a:p>
          <a:p>
            <a:r>
              <a:rPr lang="cs-CZ" b="1" dirty="0" smtClean="0"/>
              <a:t>Čtvrtá generace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Techniky pro nastavení priorit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785926"/>
            <a:ext cx="7467600" cy="4873752"/>
          </a:xfrm>
        </p:spPr>
        <p:txBody>
          <a:bodyPr>
            <a:normAutofit/>
          </a:bodyPr>
          <a:lstStyle/>
          <a:p>
            <a:r>
              <a:rPr lang="cs-CZ" dirty="0" smtClean="0"/>
              <a:t>Existuje několik technik pro nastavení priorit. Mezi nejznámější patří ABC analýza a </a:t>
            </a:r>
            <a:r>
              <a:rPr lang="cs-CZ" dirty="0" err="1" smtClean="0"/>
              <a:t>Paretova</a:t>
            </a:r>
            <a:r>
              <a:rPr lang="cs-CZ" dirty="0" smtClean="0"/>
              <a:t> analýza.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ABC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Úkoly jsou označovány podle následujících kritérií:</a:t>
            </a:r>
          </a:p>
          <a:p>
            <a:endParaRPr lang="cs-CZ" dirty="0" smtClean="0"/>
          </a:p>
          <a:p>
            <a:pPr>
              <a:buNone/>
            </a:pPr>
            <a:r>
              <a:rPr lang="cs-CZ" b="1" dirty="0" smtClean="0"/>
              <a:t>A</a:t>
            </a:r>
            <a:r>
              <a:rPr lang="cs-CZ" dirty="0" smtClean="0"/>
              <a:t> – Úlohy, které jsou vnímány jako naléhavé a důležité</a:t>
            </a:r>
          </a:p>
          <a:p>
            <a:pPr>
              <a:buNone/>
            </a:pPr>
            <a:r>
              <a:rPr lang="cs-CZ" b="1" dirty="0" smtClean="0"/>
              <a:t>B</a:t>
            </a:r>
            <a:r>
              <a:rPr lang="cs-CZ" dirty="0" smtClean="0"/>
              <a:t> – Úlohy, které jsou důležité ale nenaléhavé</a:t>
            </a:r>
          </a:p>
          <a:p>
            <a:pPr>
              <a:buNone/>
            </a:pPr>
            <a:r>
              <a:rPr lang="cs-CZ" b="1" dirty="0" smtClean="0"/>
              <a:t>C</a:t>
            </a:r>
            <a:r>
              <a:rPr lang="cs-CZ" dirty="0" smtClean="0"/>
              <a:t> – Úlohy, které nejsou naléhavé ani důležité</a:t>
            </a:r>
          </a:p>
          <a:p>
            <a:endParaRPr lang="cs-CZ" dirty="0" smtClean="0"/>
          </a:p>
          <a:p>
            <a:r>
              <a:rPr lang="cs-CZ" dirty="0" smtClean="0"/>
              <a:t>Každá skupina je následně seřazena podle priority. ABC analýza může mít více než tři skupiny, které vyplývají z jejího označení.</a:t>
            </a:r>
          </a:p>
          <a:p>
            <a:endParaRPr lang="cs-CZ" dirty="0"/>
          </a:p>
        </p:txBody>
      </p:sp>
      <p:pic>
        <p:nvPicPr>
          <p:cNvPr id="4098" name="Picture 2" descr="http://www.t2achieve.com/wp-content/uploads/2009/11/Time-management-clock-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5357826"/>
            <a:ext cx="1335428" cy="11902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79F5046-E12A-406F-9C06-6DE1FBEBC632}"/>
</file>

<file path=customXml/itemProps2.xml><?xml version="1.0" encoding="utf-8"?>
<ds:datastoreItem xmlns:ds="http://schemas.openxmlformats.org/officeDocument/2006/customXml" ds:itemID="{54674BB7-D046-499D-8A46-93025339C388}"/>
</file>

<file path=customXml/itemProps3.xml><?xml version="1.0" encoding="utf-8"?>
<ds:datastoreItem xmlns:ds="http://schemas.openxmlformats.org/officeDocument/2006/customXml" ds:itemID="{54CA6752-AAD9-4433-BB80-C39B7F2DFB61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253</TotalTime>
  <Words>550</Words>
  <Application>Microsoft Office PowerPoint</Application>
  <PresentationFormat>Předvádění na obrazovce (4:3)</PresentationFormat>
  <Paragraphs>108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Cesta</vt:lpstr>
      <vt:lpstr>Prezentace aplikace PowerPoint</vt:lpstr>
      <vt:lpstr>  Time management </vt:lpstr>
      <vt:lpstr>Prezentace aplikace PowerPoint</vt:lpstr>
      <vt:lpstr>Úkol</vt:lpstr>
      <vt:lpstr>Time management</vt:lpstr>
      <vt:lpstr>Aktivity</vt:lpstr>
      <vt:lpstr>Kategorizace</vt:lpstr>
      <vt:lpstr>Techniky pro nastavení priorit</vt:lpstr>
      <vt:lpstr>ABC analýza</vt:lpstr>
      <vt:lpstr>Paretova analýza</vt:lpstr>
      <vt:lpstr>Osobní Time management</vt:lpstr>
      <vt:lpstr>Organizace seznamu úkolů</vt:lpstr>
      <vt:lpstr>Softwarové aplikace</vt:lpstr>
      <vt:lpstr>Úkol</vt:lpstr>
      <vt:lpstr>Děkuji za pozornost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sborovna2b</cp:lastModifiedBy>
  <cp:revision>11</cp:revision>
  <dcterms:created xsi:type="dcterms:W3CDTF">2012-05-29T14:51:24Z</dcterms:created>
  <dcterms:modified xsi:type="dcterms:W3CDTF">2013-06-28T08:38:57Z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