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67" r:id="rId2"/>
    <p:sldId id="256" r:id="rId3"/>
    <p:sldId id="264" r:id="rId4"/>
    <p:sldId id="258" r:id="rId5"/>
    <p:sldId id="259" r:id="rId6"/>
    <p:sldId id="260" r:id="rId7"/>
    <p:sldId id="263" r:id="rId8"/>
    <p:sldId id="265" r:id="rId9"/>
    <p:sldId id="262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93" autoAdjust="0"/>
    <p:restoredTop sz="90929"/>
  </p:normalViewPr>
  <p:slideViewPr>
    <p:cSldViewPr>
      <p:cViewPr varScale="1">
        <p:scale>
          <a:sx n="99" d="100"/>
          <a:sy n="99" d="100"/>
        </p:scale>
        <p:origin x="-2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923E038-CF33-4525-ABB5-A543A411E5BB}" type="datetimeFigureOut">
              <a:rPr lang="cs-CZ"/>
              <a:pPr>
                <a:defRPr/>
              </a:pPr>
              <a:t>30.12.2013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7B314C0-13C2-4EFC-A908-89223411130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49234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B2E8E8E-B9E2-4ABC-B92A-97ED8C4CD505}" type="slidenum">
              <a:rPr lang="cs-CZ" altLang="cs-CZ" sz="1200" smtClean="0"/>
              <a:pPr eaLnBrk="1" hangingPunct="1"/>
              <a:t>8</a:t>
            </a:fld>
            <a:endParaRPr lang="cs-CZ" altLang="cs-CZ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/>
          </p:cNvSpPr>
          <p:nvPr/>
        </p:nvSpPr>
        <p:spPr bwMode="auto">
          <a:xfrm>
            <a:off x="3024188" y="46038"/>
            <a:ext cx="3144837" cy="1046162"/>
          </a:xfrm>
          <a:custGeom>
            <a:avLst/>
            <a:gdLst>
              <a:gd name="T0" fmla="*/ 41275 w 1981"/>
              <a:gd name="T1" fmla="*/ 169862 h 659"/>
              <a:gd name="T2" fmla="*/ 66675 w 1981"/>
              <a:gd name="T3" fmla="*/ 158750 h 659"/>
              <a:gd name="T4" fmla="*/ 1138237 w 1981"/>
              <a:gd name="T5" fmla="*/ 158750 h 659"/>
              <a:gd name="T6" fmla="*/ 1217612 w 1981"/>
              <a:gd name="T7" fmla="*/ 101600 h 659"/>
              <a:gd name="T8" fmla="*/ 1271587 w 1981"/>
              <a:gd name="T9" fmla="*/ 69850 h 659"/>
              <a:gd name="T10" fmla="*/ 1325562 w 1981"/>
              <a:gd name="T11" fmla="*/ 44450 h 659"/>
              <a:gd name="T12" fmla="*/ 1392237 w 1981"/>
              <a:gd name="T13" fmla="*/ 28575 h 659"/>
              <a:gd name="T14" fmla="*/ 1455737 w 1981"/>
              <a:gd name="T15" fmla="*/ 14287 h 659"/>
              <a:gd name="T16" fmla="*/ 1524000 w 1981"/>
              <a:gd name="T17" fmla="*/ 6350 h 659"/>
              <a:gd name="T18" fmla="*/ 1609725 w 1981"/>
              <a:gd name="T19" fmla="*/ 0 h 659"/>
              <a:gd name="T20" fmla="*/ 1708150 w 1981"/>
              <a:gd name="T21" fmla="*/ 14287 h 659"/>
              <a:gd name="T22" fmla="*/ 1798637 w 1981"/>
              <a:gd name="T23" fmla="*/ 38100 h 659"/>
              <a:gd name="T24" fmla="*/ 1863725 w 1981"/>
              <a:gd name="T25" fmla="*/ 69850 h 659"/>
              <a:gd name="T26" fmla="*/ 1935162 w 1981"/>
              <a:gd name="T27" fmla="*/ 101600 h 659"/>
              <a:gd name="T28" fmla="*/ 1979612 w 1981"/>
              <a:gd name="T29" fmla="*/ 130175 h 659"/>
              <a:gd name="T30" fmla="*/ 2020887 w 1981"/>
              <a:gd name="T31" fmla="*/ 163512 h 659"/>
              <a:gd name="T32" fmla="*/ 3046412 w 1981"/>
              <a:gd name="T33" fmla="*/ 158750 h 659"/>
              <a:gd name="T34" fmla="*/ 3081337 w 1981"/>
              <a:gd name="T35" fmla="*/ 166687 h 659"/>
              <a:gd name="T36" fmla="*/ 3105150 w 1981"/>
              <a:gd name="T37" fmla="*/ 184150 h 659"/>
              <a:gd name="T38" fmla="*/ 3127375 w 1981"/>
              <a:gd name="T39" fmla="*/ 231775 h 659"/>
              <a:gd name="T40" fmla="*/ 3140075 w 1981"/>
              <a:gd name="T41" fmla="*/ 285750 h 659"/>
              <a:gd name="T42" fmla="*/ 3143250 w 1981"/>
              <a:gd name="T43" fmla="*/ 349250 h 659"/>
              <a:gd name="T44" fmla="*/ 3143250 w 1981"/>
              <a:gd name="T45" fmla="*/ 887412 h 659"/>
              <a:gd name="T46" fmla="*/ 2038350 w 1981"/>
              <a:gd name="T47" fmla="*/ 889000 h 659"/>
              <a:gd name="T48" fmla="*/ 1765300 w 1981"/>
              <a:gd name="T49" fmla="*/ 1041400 h 659"/>
              <a:gd name="T50" fmla="*/ 1316037 w 1981"/>
              <a:gd name="T51" fmla="*/ 1044575 h 659"/>
              <a:gd name="T52" fmla="*/ 1101725 w 1981"/>
              <a:gd name="T53" fmla="*/ 879475 h 659"/>
              <a:gd name="T54" fmla="*/ 117475 w 1981"/>
              <a:gd name="T55" fmla="*/ 887412 h 659"/>
              <a:gd name="T56" fmla="*/ 0 w 1981"/>
              <a:gd name="T57" fmla="*/ 887412 h 659"/>
              <a:gd name="T58" fmla="*/ 0 w 1981"/>
              <a:gd name="T59" fmla="*/ 385762 h 659"/>
              <a:gd name="T60" fmla="*/ 0 w 1981"/>
              <a:gd name="T61" fmla="*/ 311150 h 659"/>
              <a:gd name="T62" fmla="*/ 12700 w 1981"/>
              <a:gd name="T63" fmla="*/ 239712 h 659"/>
              <a:gd name="T64" fmla="*/ 23812 w 1981"/>
              <a:gd name="T65" fmla="*/ 203200 h 659"/>
              <a:gd name="T66" fmla="*/ 41275 w 1981"/>
              <a:gd name="T67" fmla="*/ 169862 h 659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981" h="659">
                <a:moveTo>
                  <a:pt x="26" y="107"/>
                </a:moveTo>
                <a:lnTo>
                  <a:pt x="42" y="100"/>
                </a:lnTo>
                <a:lnTo>
                  <a:pt x="717" y="100"/>
                </a:lnTo>
                <a:lnTo>
                  <a:pt x="767" y="64"/>
                </a:lnTo>
                <a:lnTo>
                  <a:pt x="801" y="44"/>
                </a:lnTo>
                <a:lnTo>
                  <a:pt x="835" y="28"/>
                </a:lnTo>
                <a:lnTo>
                  <a:pt x="877" y="18"/>
                </a:lnTo>
                <a:lnTo>
                  <a:pt x="917" y="9"/>
                </a:lnTo>
                <a:lnTo>
                  <a:pt x="960" y="4"/>
                </a:lnTo>
                <a:lnTo>
                  <a:pt x="1014" y="0"/>
                </a:lnTo>
                <a:lnTo>
                  <a:pt x="1076" y="9"/>
                </a:lnTo>
                <a:lnTo>
                  <a:pt x="1133" y="24"/>
                </a:lnTo>
                <a:lnTo>
                  <a:pt x="1174" y="44"/>
                </a:lnTo>
                <a:lnTo>
                  <a:pt x="1219" y="64"/>
                </a:lnTo>
                <a:lnTo>
                  <a:pt x="1247" y="82"/>
                </a:lnTo>
                <a:lnTo>
                  <a:pt x="1273" y="103"/>
                </a:lnTo>
                <a:lnTo>
                  <a:pt x="1919" y="100"/>
                </a:lnTo>
                <a:lnTo>
                  <a:pt x="1941" y="105"/>
                </a:lnTo>
                <a:lnTo>
                  <a:pt x="1956" y="116"/>
                </a:lnTo>
                <a:lnTo>
                  <a:pt x="1970" y="146"/>
                </a:lnTo>
                <a:lnTo>
                  <a:pt x="1978" y="180"/>
                </a:lnTo>
                <a:lnTo>
                  <a:pt x="1980" y="220"/>
                </a:lnTo>
                <a:lnTo>
                  <a:pt x="1980" y="559"/>
                </a:lnTo>
                <a:lnTo>
                  <a:pt x="1284" y="560"/>
                </a:lnTo>
                <a:lnTo>
                  <a:pt x="1112" y="656"/>
                </a:lnTo>
                <a:lnTo>
                  <a:pt x="829" y="658"/>
                </a:lnTo>
                <a:lnTo>
                  <a:pt x="694" y="554"/>
                </a:lnTo>
                <a:lnTo>
                  <a:pt x="74" y="559"/>
                </a:lnTo>
                <a:lnTo>
                  <a:pt x="0" y="559"/>
                </a:lnTo>
                <a:lnTo>
                  <a:pt x="0" y="243"/>
                </a:lnTo>
                <a:lnTo>
                  <a:pt x="0" y="196"/>
                </a:lnTo>
                <a:lnTo>
                  <a:pt x="8" y="151"/>
                </a:lnTo>
                <a:lnTo>
                  <a:pt x="15" y="128"/>
                </a:lnTo>
                <a:lnTo>
                  <a:pt x="26" y="107"/>
                </a:lnTo>
              </a:path>
            </a:pathLst>
          </a:custGeom>
          <a:gradFill rotWithShape="0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4003675" y="57150"/>
            <a:ext cx="1217613" cy="1079500"/>
          </a:xfrm>
          <a:prstGeom prst="ellipse">
            <a:avLst/>
          </a:prstGeom>
          <a:gradFill rotWithShape="0">
            <a:gsLst>
              <a:gs pos="0">
                <a:srgbClr val="00CCFF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cs-CZ" altLang="cs-CZ" smtClean="0"/>
          </a:p>
        </p:txBody>
      </p:sp>
      <p:sp>
        <p:nvSpPr>
          <p:cNvPr id="6" name="Freeform 9"/>
          <p:cNvSpPr>
            <a:spLocks/>
          </p:cNvSpPr>
          <p:nvPr/>
        </p:nvSpPr>
        <p:spPr bwMode="auto">
          <a:xfrm>
            <a:off x="3022600" y="684213"/>
            <a:ext cx="3146425" cy="485775"/>
          </a:xfrm>
          <a:custGeom>
            <a:avLst/>
            <a:gdLst>
              <a:gd name="T0" fmla="*/ 152400 w 1982"/>
              <a:gd name="T1" fmla="*/ 107950 h 306"/>
              <a:gd name="T2" fmla="*/ 247650 w 1982"/>
              <a:gd name="T3" fmla="*/ 107950 h 306"/>
              <a:gd name="T4" fmla="*/ 322263 w 1982"/>
              <a:gd name="T5" fmla="*/ 160338 h 306"/>
              <a:gd name="T6" fmla="*/ 442913 w 1982"/>
              <a:gd name="T7" fmla="*/ 130175 h 306"/>
              <a:gd name="T8" fmla="*/ 581025 w 1982"/>
              <a:gd name="T9" fmla="*/ 112713 h 306"/>
              <a:gd name="T10" fmla="*/ 677863 w 1982"/>
              <a:gd name="T11" fmla="*/ 146050 h 306"/>
              <a:gd name="T12" fmla="*/ 782638 w 1982"/>
              <a:gd name="T13" fmla="*/ 130175 h 306"/>
              <a:gd name="T14" fmla="*/ 950913 w 1982"/>
              <a:gd name="T15" fmla="*/ 138113 h 306"/>
              <a:gd name="T16" fmla="*/ 1058863 w 1982"/>
              <a:gd name="T17" fmla="*/ 160338 h 306"/>
              <a:gd name="T18" fmla="*/ 1216025 w 1982"/>
              <a:gd name="T19" fmla="*/ 203200 h 306"/>
              <a:gd name="T20" fmla="*/ 1292225 w 1982"/>
              <a:gd name="T21" fmla="*/ 250825 h 306"/>
              <a:gd name="T22" fmla="*/ 1349375 w 1982"/>
              <a:gd name="T23" fmla="*/ 330200 h 306"/>
              <a:gd name="T24" fmla="*/ 1455738 w 1982"/>
              <a:gd name="T25" fmla="*/ 327025 h 306"/>
              <a:gd name="T26" fmla="*/ 1554163 w 1982"/>
              <a:gd name="T27" fmla="*/ 352425 h 306"/>
              <a:gd name="T28" fmla="*/ 1639888 w 1982"/>
              <a:gd name="T29" fmla="*/ 333375 h 306"/>
              <a:gd name="T30" fmla="*/ 1731963 w 1982"/>
              <a:gd name="T31" fmla="*/ 307975 h 306"/>
              <a:gd name="T32" fmla="*/ 1835150 w 1982"/>
              <a:gd name="T33" fmla="*/ 257175 h 306"/>
              <a:gd name="T34" fmla="*/ 1936750 w 1982"/>
              <a:gd name="T35" fmla="*/ 173038 h 306"/>
              <a:gd name="T36" fmla="*/ 2049463 w 1982"/>
              <a:gd name="T37" fmla="*/ 131763 h 306"/>
              <a:gd name="T38" fmla="*/ 2125663 w 1982"/>
              <a:gd name="T39" fmla="*/ 142875 h 306"/>
              <a:gd name="T40" fmla="*/ 2219325 w 1982"/>
              <a:gd name="T41" fmla="*/ 144463 h 306"/>
              <a:gd name="T42" fmla="*/ 2349500 w 1982"/>
              <a:gd name="T43" fmla="*/ 176213 h 306"/>
              <a:gd name="T44" fmla="*/ 2424113 w 1982"/>
              <a:gd name="T45" fmla="*/ 130175 h 306"/>
              <a:gd name="T46" fmla="*/ 2490788 w 1982"/>
              <a:gd name="T47" fmla="*/ 139700 h 306"/>
              <a:gd name="T48" fmla="*/ 2606675 w 1982"/>
              <a:gd name="T49" fmla="*/ 84138 h 306"/>
              <a:gd name="T50" fmla="*/ 2678113 w 1982"/>
              <a:gd name="T51" fmla="*/ 90488 h 306"/>
              <a:gd name="T52" fmla="*/ 2760663 w 1982"/>
              <a:gd name="T53" fmla="*/ 17463 h 306"/>
              <a:gd name="T54" fmla="*/ 2844800 w 1982"/>
              <a:gd name="T55" fmla="*/ 80963 h 306"/>
              <a:gd name="T56" fmla="*/ 2932113 w 1982"/>
              <a:gd name="T57" fmla="*/ 0 h 306"/>
              <a:gd name="T58" fmla="*/ 3009900 w 1982"/>
              <a:gd name="T59" fmla="*/ 96838 h 306"/>
              <a:gd name="T60" fmla="*/ 3089275 w 1982"/>
              <a:gd name="T61" fmla="*/ 41275 h 306"/>
              <a:gd name="T62" fmla="*/ 3144838 w 1982"/>
              <a:gd name="T63" fmla="*/ 73025 h 306"/>
              <a:gd name="T64" fmla="*/ 2070100 w 1982"/>
              <a:gd name="T65" fmla="*/ 365125 h 306"/>
              <a:gd name="T66" fmla="*/ 1417638 w 1982"/>
              <a:gd name="T67" fmla="*/ 484188 h 306"/>
              <a:gd name="T68" fmla="*/ 1109663 w 1982"/>
              <a:gd name="T69" fmla="*/ 249238 h 306"/>
              <a:gd name="T70" fmla="*/ 0 w 1982"/>
              <a:gd name="T71" fmla="*/ 49213 h 306"/>
              <a:gd name="T72" fmla="*/ 46038 w 1982"/>
              <a:gd name="T73" fmla="*/ 84138 h 306"/>
              <a:gd name="T74" fmla="*/ 107950 w 1982"/>
              <a:gd name="T75" fmla="*/ 96838 h 30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1982" h="306">
                <a:moveTo>
                  <a:pt x="68" y="61"/>
                </a:moveTo>
                <a:lnTo>
                  <a:pt x="96" y="68"/>
                </a:lnTo>
                <a:lnTo>
                  <a:pt x="126" y="61"/>
                </a:lnTo>
                <a:lnTo>
                  <a:pt x="156" y="68"/>
                </a:lnTo>
                <a:lnTo>
                  <a:pt x="178" y="86"/>
                </a:lnTo>
                <a:lnTo>
                  <a:pt x="203" y="101"/>
                </a:lnTo>
                <a:lnTo>
                  <a:pt x="244" y="88"/>
                </a:lnTo>
                <a:lnTo>
                  <a:pt x="279" y="82"/>
                </a:lnTo>
                <a:lnTo>
                  <a:pt x="330" y="82"/>
                </a:lnTo>
                <a:lnTo>
                  <a:pt x="366" y="71"/>
                </a:lnTo>
                <a:lnTo>
                  <a:pt x="398" y="81"/>
                </a:lnTo>
                <a:lnTo>
                  <a:pt x="427" y="92"/>
                </a:lnTo>
                <a:lnTo>
                  <a:pt x="452" y="95"/>
                </a:lnTo>
                <a:lnTo>
                  <a:pt x="493" y="82"/>
                </a:lnTo>
                <a:lnTo>
                  <a:pt x="536" y="82"/>
                </a:lnTo>
                <a:lnTo>
                  <a:pt x="599" y="87"/>
                </a:lnTo>
                <a:lnTo>
                  <a:pt x="625" y="105"/>
                </a:lnTo>
                <a:lnTo>
                  <a:pt x="667" y="101"/>
                </a:lnTo>
                <a:lnTo>
                  <a:pt x="725" y="95"/>
                </a:lnTo>
                <a:lnTo>
                  <a:pt x="766" y="128"/>
                </a:lnTo>
                <a:lnTo>
                  <a:pt x="790" y="135"/>
                </a:lnTo>
                <a:lnTo>
                  <a:pt x="814" y="158"/>
                </a:lnTo>
                <a:lnTo>
                  <a:pt x="826" y="194"/>
                </a:lnTo>
                <a:lnTo>
                  <a:pt x="850" y="208"/>
                </a:lnTo>
                <a:lnTo>
                  <a:pt x="880" y="208"/>
                </a:lnTo>
                <a:lnTo>
                  <a:pt x="917" y="206"/>
                </a:lnTo>
                <a:lnTo>
                  <a:pt x="953" y="208"/>
                </a:lnTo>
                <a:lnTo>
                  <a:pt x="979" y="222"/>
                </a:lnTo>
                <a:lnTo>
                  <a:pt x="999" y="211"/>
                </a:lnTo>
                <a:lnTo>
                  <a:pt x="1033" y="210"/>
                </a:lnTo>
                <a:lnTo>
                  <a:pt x="1065" y="189"/>
                </a:lnTo>
                <a:lnTo>
                  <a:pt x="1091" y="194"/>
                </a:lnTo>
                <a:lnTo>
                  <a:pt x="1136" y="187"/>
                </a:lnTo>
                <a:lnTo>
                  <a:pt x="1156" y="162"/>
                </a:lnTo>
                <a:lnTo>
                  <a:pt x="1208" y="141"/>
                </a:lnTo>
                <a:lnTo>
                  <a:pt x="1220" y="109"/>
                </a:lnTo>
                <a:lnTo>
                  <a:pt x="1246" y="93"/>
                </a:lnTo>
                <a:lnTo>
                  <a:pt x="1291" y="83"/>
                </a:lnTo>
                <a:lnTo>
                  <a:pt x="1315" y="95"/>
                </a:lnTo>
                <a:lnTo>
                  <a:pt x="1339" y="90"/>
                </a:lnTo>
                <a:lnTo>
                  <a:pt x="1368" y="101"/>
                </a:lnTo>
                <a:lnTo>
                  <a:pt x="1398" y="91"/>
                </a:lnTo>
                <a:lnTo>
                  <a:pt x="1455" y="101"/>
                </a:lnTo>
                <a:lnTo>
                  <a:pt x="1480" y="111"/>
                </a:lnTo>
                <a:lnTo>
                  <a:pt x="1508" y="84"/>
                </a:lnTo>
                <a:lnTo>
                  <a:pt x="1527" y="82"/>
                </a:lnTo>
                <a:lnTo>
                  <a:pt x="1549" y="92"/>
                </a:lnTo>
                <a:lnTo>
                  <a:pt x="1569" y="88"/>
                </a:lnTo>
                <a:lnTo>
                  <a:pt x="1596" y="61"/>
                </a:lnTo>
                <a:lnTo>
                  <a:pt x="1642" y="53"/>
                </a:lnTo>
                <a:lnTo>
                  <a:pt x="1664" y="57"/>
                </a:lnTo>
                <a:lnTo>
                  <a:pt x="1687" y="57"/>
                </a:lnTo>
                <a:lnTo>
                  <a:pt x="1720" y="23"/>
                </a:lnTo>
                <a:lnTo>
                  <a:pt x="1739" y="11"/>
                </a:lnTo>
                <a:lnTo>
                  <a:pt x="1764" y="16"/>
                </a:lnTo>
                <a:lnTo>
                  <a:pt x="1792" y="51"/>
                </a:lnTo>
                <a:lnTo>
                  <a:pt x="1820" y="29"/>
                </a:lnTo>
                <a:lnTo>
                  <a:pt x="1847" y="0"/>
                </a:lnTo>
                <a:lnTo>
                  <a:pt x="1870" y="1"/>
                </a:lnTo>
                <a:lnTo>
                  <a:pt x="1896" y="61"/>
                </a:lnTo>
                <a:lnTo>
                  <a:pt x="1917" y="51"/>
                </a:lnTo>
                <a:lnTo>
                  <a:pt x="1946" y="26"/>
                </a:lnTo>
                <a:lnTo>
                  <a:pt x="1969" y="25"/>
                </a:lnTo>
                <a:lnTo>
                  <a:pt x="1981" y="46"/>
                </a:lnTo>
                <a:lnTo>
                  <a:pt x="1981" y="196"/>
                </a:lnTo>
                <a:lnTo>
                  <a:pt x="1304" y="230"/>
                </a:lnTo>
                <a:lnTo>
                  <a:pt x="1098" y="293"/>
                </a:lnTo>
                <a:lnTo>
                  <a:pt x="893" y="305"/>
                </a:lnTo>
                <a:lnTo>
                  <a:pt x="792" y="250"/>
                </a:lnTo>
                <a:lnTo>
                  <a:pt x="699" y="157"/>
                </a:lnTo>
                <a:lnTo>
                  <a:pt x="0" y="141"/>
                </a:lnTo>
                <a:lnTo>
                  <a:pt x="0" y="31"/>
                </a:lnTo>
                <a:lnTo>
                  <a:pt x="12" y="47"/>
                </a:lnTo>
                <a:lnTo>
                  <a:pt x="29" y="53"/>
                </a:lnTo>
                <a:lnTo>
                  <a:pt x="51" y="55"/>
                </a:lnTo>
                <a:lnTo>
                  <a:pt x="68" y="61"/>
                </a:lnTo>
              </a:path>
            </a:pathLst>
          </a:custGeom>
          <a:solidFill>
            <a:srgbClr val="00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" name="Freeform 10"/>
          <p:cNvSpPr>
            <a:spLocks/>
          </p:cNvSpPr>
          <p:nvPr/>
        </p:nvSpPr>
        <p:spPr bwMode="auto">
          <a:xfrm>
            <a:off x="3022600" y="771525"/>
            <a:ext cx="3146425" cy="490538"/>
          </a:xfrm>
          <a:custGeom>
            <a:avLst/>
            <a:gdLst>
              <a:gd name="T0" fmla="*/ 66675 w 1982"/>
              <a:gd name="T1" fmla="*/ 317500 h 309"/>
              <a:gd name="T2" fmla="*/ 1133475 w 1982"/>
              <a:gd name="T3" fmla="*/ 319088 h 309"/>
              <a:gd name="T4" fmla="*/ 1225550 w 1982"/>
              <a:gd name="T5" fmla="*/ 395288 h 309"/>
              <a:gd name="T6" fmla="*/ 1339850 w 1982"/>
              <a:gd name="T7" fmla="*/ 446088 h 309"/>
              <a:gd name="T8" fmla="*/ 1479550 w 1982"/>
              <a:gd name="T9" fmla="*/ 477838 h 309"/>
              <a:gd name="T10" fmla="*/ 1690688 w 1982"/>
              <a:gd name="T11" fmla="*/ 477838 h 309"/>
              <a:gd name="T12" fmla="*/ 1938338 w 1982"/>
              <a:gd name="T13" fmla="*/ 401638 h 309"/>
              <a:gd name="T14" fmla="*/ 2043113 w 1982"/>
              <a:gd name="T15" fmla="*/ 317500 h 309"/>
              <a:gd name="T16" fmla="*/ 3082925 w 1982"/>
              <a:gd name="T17" fmla="*/ 315913 h 309"/>
              <a:gd name="T18" fmla="*/ 3128963 w 1982"/>
              <a:gd name="T19" fmla="*/ 292100 h 309"/>
              <a:gd name="T20" fmla="*/ 3144838 w 1982"/>
              <a:gd name="T21" fmla="*/ 246063 h 309"/>
              <a:gd name="T22" fmla="*/ 3117850 w 1982"/>
              <a:gd name="T23" fmla="*/ 0 h 309"/>
              <a:gd name="T24" fmla="*/ 3089275 w 1982"/>
              <a:gd name="T25" fmla="*/ 46038 h 309"/>
              <a:gd name="T26" fmla="*/ 3065463 w 1982"/>
              <a:gd name="T27" fmla="*/ 84138 h 309"/>
              <a:gd name="T28" fmla="*/ 3011488 w 1982"/>
              <a:gd name="T29" fmla="*/ 60325 h 309"/>
              <a:gd name="T30" fmla="*/ 2946400 w 1982"/>
              <a:gd name="T31" fmla="*/ 36513 h 309"/>
              <a:gd name="T32" fmla="*/ 2865438 w 1982"/>
              <a:gd name="T33" fmla="*/ 84138 h 309"/>
              <a:gd name="T34" fmla="*/ 2811463 w 1982"/>
              <a:gd name="T35" fmla="*/ 60325 h 309"/>
              <a:gd name="T36" fmla="*/ 2741613 w 1982"/>
              <a:gd name="T37" fmla="*/ 49213 h 309"/>
              <a:gd name="T38" fmla="*/ 2706688 w 1982"/>
              <a:gd name="T39" fmla="*/ 96838 h 309"/>
              <a:gd name="T40" fmla="*/ 2635250 w 1982"/>
              <a:gd name="T41" fmla="*/ 84138 h 309"/>
              <a:gd name="T42" fmla="*/ 2535238 w 1982"/>
              <a:gd name="T43" fmla="*/ 96838 h 309"/>
              <a:gd name="T44" fmla="*/ 2441575 w 1982"/>
              <a:gd name="T45" fmla="*/ 84138 h 309"/>
              <a:gd name="T46" fmla="*/ 2347913 w 1982"/>
              <a:gd name="T47" fmla="*/ 120650 h 309"/>
              <a:gd name="T48" fmla="*/ 2268538 w 1982"/>
              <a:gd name="T49" fmla="*/ 87313 h 309"/>
              <a:gd name="T50" fmla="*/ 2133600 w 1982"/>
              <a:gd name="T51" fmla="*/ 114300 h 309"/>
              <a:gd name="T52" fmla="*/ 2033588 w 1982"/>
              <a:gd name="T53" fmla="*/ 109538 h 309"/>
              <a:gd name="T54" fmla="*/ 1971675 w 1982"/>
              <a:gd name="T55" fmla="*/ 206375 h 309"/>
              <a:gd name="T56" fmla="*/ 1927225 w 1982"/>
              <a:gd name="T57" fmla="*/ 282575 h 309"/>
              <a:gd name="T58" fmla="*/ 1835150 w 1982"/>
              <a:gd name="T59" fmla="*/ 311150 h 309"/>
              <a:gd name="T60" fmla="*/ 1755775 w 1982"/>
              <a:gd name="T61" fmla="*/ 338138 h 309"/>
              <a:gd name="T62" fmla="*/ 1595438 w 1982"/>
              <a:gd name="T63" fmla="*/ 350838 h 309"/>
              <a:gd name="T64" fmla="*/ 1401763 w 1982"/>
              <a:gd name="T65" fmla="*/ 369888 h 309"/>
              <a:gd name="T66" fmla="*/ 1257300 w 1982"/>
              <a:gd name="T67" fmla="*/ 295275 h 309"/>
              <a:gd name="T68" fmla="*/ 1144588 w 1982"/>
              <a:gd name="T69" fmla="*/ 144463 h 309"/>
              <a:gd name="T70" fmla="*/ 1006475 w 1982"/>
              <a:gd name="T71" fmla="*/ 120650 h 309"/>
              <a:gd name="T72" fmla="*/ 835025 w 1982"/>
              <a:gd name="T73" fmla="*/ 84138 h 309"/>
              <a:gd name="T74" fmla="*/ 658813 w 1982"/>
              <a:gd name="T75" fmla="*/ 60325 h 309"/>
              <a:gd name="T76" fmla="*/ 538163 w 1982"/>
              <a:gd name="T77" fmla="*/ 90488 h 309"/>
              <a:gd name="T78" fmla="*/ 468313 w 1982"/>
              <a:gd name="T79" fmla="*/ 80963 h 309"/>
              <a:gd name="T80" fmla="*/ 366713 w 1982"/>
              <a:gd name="T81" fmla="*/ 93663 h 309"/>
              <a:gd name="T82" fmla="*/ 257175 w 1982"/>
              <a:gd name="T83" fmla="*/ 90488 h 309"/>
              <a:gd name="T84" fmla="*/ 142875 w 1982"/>
              <a:gd name="T85" fmla="*/ 111125 h 309"/>
              <a:gd name="T86" fmla="*/ 28575 w 1982"/>
              <a:gd name="T87" fmla="*/ 96838 h 309"/>
              <a:gd name="T88" fmla="*/ 3175 w 1982"/>
              <a:gd name="T89" fmla="*/ 190500 h 309"/>
              <a:gd name="T90" fmla="*/ 22225 w 1982"/>
              <a:gd name="T91" fmla="*/ 301625 h 309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1982" h="309">
                <a:moveTo>
                  <a:pt x="26" y="196"/>
                </a:moveTo>
                <a:lnTo>
                  <a:pt x="42" y="200"/>
                </a:lnTo>
                <a:lnTo>
                  <a:pt x="61" y="201"/>
                </a:lnTo>
                <a:lnTo>
                  <a:pt x="714" y="201"/>
                </a:lnTo>
                <a:lnTo>
                  <a:pt x="727" y="217"/>
                </a:lnTo>
                <a:lnTo>
                  <a:pt x="772" y="249"/>
                </a:lnTo>
                <a:lnTo>
                  <a:pt x="811" y="267"/>
                </a:lnTo>
                <a:lnTo>
                  <a:pt x="844" y="281"/>
                </a:lnTo>
                <a:lnTo>
                  <a:pt x="887" y="296"/>
                </a:lnTo>
                <a:lnTo>
                  <a:pt x="932" y="301"/>
                </a:lnTo>
                <a:lnTo>
                  <a:pt x="1001" y="308"/>
                </a:lnTo>
                <a:lnTo>
                  <a:pt x="1065" y="301"/>
                </a:lnTo>
                <a:lnTo>
                  <a:pt x="1147" y="285"/>
                </a:lnTo>
                <a:lnTo>
                  <a:pt x="1221" y="253"/>
                </a:lnTo>
                <a:lnTo>
                  <a:pt x="1264" y="221"/>
                </a:lnTo>
                <a:lnTo>
                  <a:pt x="1287" y="200"/>
                </a:lnTo>
                <a:lnTo>
                  <a:pt x="1920" y="201"/>
                </a:lnTo>
                <a:lnTo>
                  <a:pt x="1942" y="199"/>
                </a:lnTo>
                <a:lnTo>
                  <a:pt x="1957" y="195"/>
                </a:lnTo>
                <a:lnTo>
                  <a:pt x="1971" y="184"/>
                </a:lnTo>
                <a:lnTo>
                  <a:pt x="1979" y="170"/>
                </a:lnTo>
                <a:lnTo>
                  <a:pt x="1981" y="155"/>
                </a:lnTo>
                <a:lnTo>
                  <a:pt x="1981" y="23"/>
                </a:lnTo>
                <a:lnTo>
                  <a:pt x="1964" y="0"/>
                </a:lnTo>
                <a:lnTo>
                  <a:pt x="1955" y="7"/>
                </a:lnTo>
                <a:lnTo>
                  <a:pt x="1946" y="29"/>
                </a:lnTo>
                <a:lnTo>
                  <a:pt x="1940" y="55"/>
                </a:lnTo>
                <a:lnTo>
                  <a:pt x="1931" y="53"/>
                </a:lnTo>
                <a:lnTo>
                  <a:pt x="1920" y="51"/>
                </a:lnTo>
                <a:lnTo>
                  <a:pt x="1897" y="38"/>
                </a:lnTo>
                <a:lnTo>
                  <a:pt x="1881" y="27"/>
                </a:lnTo>
                <a:lnTo>
                  <a:pt x="1856" y="23"/>
                </a:lnTo>
                <a:lnTo>
                  <a:pt x="1830" y="35"/>
                </a:lnTo>
                <a:lnTo>
                  <a:pt x="1805" y="53"/>
                </a:lnTo>
                <a:lnTo>
                  <a:pt x="1787" y="40"/>
                </a:lnTo>
                <a:lnTo>
                  <a:pt x="1771" y="38"/>
                </a:lnTo>
                <a:lnTo>
                  <a:pt x="1749" y="27"/>
                </a:lnTo>
                <a:lnTo>
                  <a:pt x="1727" y="31"/>
                </a:lnTo>
                <a:lnTo>
                  <a:pt x="1711" y="44"/>
                </a:lnTo>
                <a:lnTo>
                  <a:pt x="1705" y="61"/>
                </a:lnTo>
                <a:lnTo>
                  <a:pt x="1686" y="53"/>
                </a:lnTo>
                <a:lnTo>
                  <a:pt x="1660" y="53"/>
                </a:lnTo>
                <a:lnTo>
                  <a:pt x="1627" y="46"/>
                </a:lnTo>
                <a:lnTo>
                  <a:pt x="1597" y="61"/>
                </a:lnTo>
                <a:lnTo>
                  <a:pt x="1571" y="39"/>
                </a:lnTo>
                <a:lnTo>
                  <a:pt x="1538" y="53"/>
                </a:lnTo>
                <a:lnTo>
                  <a:pt x="1505" y="89"/>
                </a:lnTo>
                <a:lnTo>
                  <a:pt x="1479" y="76"/>
                </a:lnTo>
                <a:lnTo>
                  <a:pt x="1455" y="62"/>
                </a:lnTo>
                <a:lnTo>
                  <a:pt x="1429" y="55"/>
                </a:lnTo>
                <a:lnTo>
                  <a:pt x="1396" y="61"/>
                </a:lnTo>
                <a:lnTo>
                  <a:pt x="1344" y="72"/>
                </a:lnTo>
                <a:lnTo>
                  <a:pt x="1297" y="60"/>
                </a:lnTo>
                <a:lnTo>
                  <a:pt x="1281" y="69"/>
                </a:lnTo>
                <a:lnTo>
                  <a:pt x="1259" y="91"/>
                </a:lnTo>
                <a:lnTo>
                  <a:pt x="1242" y="130"/>
                </a:lnTo>
                <a:lnTo>
                  <a:pt x="1222" y="150"/>
                </a:lnTo>
                <a:lnTo>
                  <a:pt x="1214" y="178"/>
                </a:lnTo>
                <a:lnTo>
                  <a:pt x="1192" y="190"/>
                </a:lnTo>
                <a:lnTo>
                  <a:pt x="1156" y="196"/>
                </a:lnTo>
                <a:lnTo>
                  <a:pt x="1115" y="199"/>
                </a:lnTo>
                <a:lnTo>
                  <a:pt x="1106" y="213"/>
                </a:lnTo>
                <a:lnTo>
                  <a:pt x="1053" y="209"/>
                </a:lnTo>
                <a:lnTo>
                  <a:pt x="1005" y="221"/>
                </a:lnTo>
                <a:lnTo>
                  <a:pt x="960" y="218"/>
                </a:lnTo>
                <a:lnTo>
                  <a:pt x="883" y="233"/>
                </a:lnTo>
                <a:lnTo>
                  <a:pt x="840" y="196"/>
                </a:lnTo>
                <a:lnTo>
                  <a:pt x="792" y="186"/>
                </a:lnTo>
                <a:lnTo>
                  <a:pt x="742" y="121"/>
                </a:lnTo>
                <a:lnTo>
                  <a:pt x="721" y="91"/>
                </a:lnTo>
                <a:lnTo>
                  <a:pt x="696" y="84"/>
                </a:lnTo>
                <a:lnTo>
                  <a:pt x="634" y="76"/>
                </a:lnTo>
                <a:lnTo>
                  <a:pt x="582" y="68"/>
                </a:lnTo>
                <a:lnTo>
                  <a:pt x="526" y="53"/>
                </a:lnTo>
                <a:lnTo>
                  <a:pt x="475" y="68"/>
                </a:lnTo>
                <a:lnTo>
                  <a:pt x="415" y="38"/>
                </a:lnTo>
                <a:lnTo>
                  <a:pt x="370" y="39"/>
                </a:lnTo>
                <a:lnTo>
                  <a:pt x="339" y="57"/>
                </a:lnTo>
                <a:lnTo>
                  <a:pt x="320" y="42"/>
                </a:lnTo>
                <a:lnTo>
                  <a:pt x="295" y="51"/>
                </a:lnTo>
                <a:lnTo>
                  <a:pt x="263" y="53"/>
                </a:lnTo>
                <a:lnTo>
                  <a:pt x="231" y="59"/>
                </a:lnTo>
                <a:lnTo>
                  <a:pt x="193" y="72"/>
                </a:lnTo>
                <a:lnTo>
                  <a:pt x="162" y="57"/>
                </a:lnTo>
                <a:lnTo>
                  <a:pt x="131" y="64"/>
                </a:lnTo>
                <a:lnTo>
                  <a:pt x="90" y="70"/>
                </a:lnTo>
                <a:lnTo>
                  <a:pt x="65" y="64"/>
                </a:lnTo>
                <a:lnTo>
                  <a:pt x="18" y="61"/>
                </a:lnTo>
                <a:lnTo>
                  <a:pt x="0" y="76"/>
                </a:lnTo>
                <a:lnTo>
                  <a:pt x="2" y="120"/>
                </a:lnTo>
                <a:lnTo>
                  <a:pt x="5" y="157"/>
                </a:lnTo>
                <a:lnTo>
                  <a:pt x="14" y="190"/>
                </a:lnTo>
                <a:lnTo>
                  <a:pt x="26" y="196"/>
                </a:lnTo>
              </a:path>
            </a:pathLst>
          </a:custGeom>
          <a:gradFill rotWithShape="0">
            <a:gsLst>
              <a:gs pos="0">
                <a:srgbClr val="CC6600"/>
              </a:gs>
              <a:gs pos="100000">
                <a:srgbClr val="00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8" name="Freeform 11"/>
          <p:cNvSpPr>
            <a:spLocks/>
          </p:cNvSpPr>
          <p:nvPr/>
        </p:nvSpPr>
        <p:spPr bwMode="auto">
          <a:xfrm>
            <a:off x="3044825" y="850900"/>
            <a:ext cx="3086100" cy="365125"/>
          </a:xfrm>
          <a:custGeom>
            <a:avLst/>
            <a:gdLst>
              <a:gd name="T0" fmla="*/ 757238 w 1944"/>
              <a:gd name="T1" fmla="*/ 114300 h 230"/>
              <a:gd name="T2" fmla="*/ 552450 w 1944"/>
              <a:gd name="T3" fmla="*/ 128588 h 230"/>
              <a:gd name="T4" fmla="*/ 244475 w 1944"/>
              <a:gd name="T5" fmla="*/ 128588 h 230"/>
              <a:gd name="T6" fmla="*/ 101600 w 1944"/>
              <a:gd name="T7" fmla="*/ 125413 h 230"/>
              <a:gd name="T8" fmla="*/ 19050 w 1944"/>
              <a:gd name="T9" fmla="*/ 92075 h 230"/>
              <a:gd name="T10" fmla="*/ 0 w 1944"/>
              <a:gd name="T11" fmla="*/ 117475 h 230"/>
              <a:gd name="T12" fmla="*/ 115888 w 1944"/>
              <a:gd name="T13" fmla="*/ 163513 h 230"/>
              <a:gd name="T14" fmla="*/ 258763 w 1944"/>
              <a:gd name="T15" fmla="*/ 160338 h 230"/>
              <a:gd name="T16" fmla="*/ 336550 w 1944"/>
              <a:gd name="T17" fmla="*/ 166688 h 230"/>
              <a:gd name="T18" fmla="*/ 514350 w 1944"/>
              <a:gd name="T19" fmla="*/ 173038 h 230"/>
              <a:gd name="T20" fmla="*/ 858838 w 1944"/>
              <a:gd name="T21" fmla="*/ 160338 h 230"/>
              <a:gd name="T22" fmla="*/ 1108075 w 1944"/>
              <a:gd name="T23" fmla="*/ 163513 h 230"/>
              <a:gd name="T24" fmla="*/ 1220788 w 1944"/>
              <a:gd name="T25" fmla="*/ 266700 h 230"/>
              <a:gd name="T26" fmla="*/ 1404938 w 1944"/>
              <a:gd name="T27" fmla="*/ 346075 h 230"/>
              <a:gd name="T28" fmla="*/ 1616075 w 1944"/>
              <a:gd name="T29" fmla="*/ 363538 h 230"/>
              <a:gd name="T30" fmla="*/ 1831975 w 1944"/>
              <a:gd name="T31" fmla="*/ 307975 h 230"/>
              <a:gd name="T32" fmla="*/ 1978025 w 1944"/>
              <a:gd name="T33" fmla="*/ 207963 h 230"/>
              <a:gd name="T34" fmla="*/ 2081213 w 1944"/>
              <a:gd name="T35" fmla="*/ 169863 h 230"/>
              <a:gd name="T36" fmla="*/ 2357438 w 1944"/>
              <a:gd name="T37" fmla="*/ 173038 h 230"/>
              <a:gd name="T38" fmla="*/ 2568575 w 1944"/>
              <a:gd name="T39" fmla="*/ 169863 h 230"/>
              <a:gd name="T40" fmla="*/ 2814638 w 1944"/>
              <a:gd name="T41" fmla="*/ 169863 h 230"/>
              <a:gd name="T42" fmla="*/ 3046413 w 1944"/>
              <a:gd name="T43" fmla="*/ 176213 h 230"/>
              <a:gd name="T44" fmla="*/ 3084513 w 1944"/>
              <a:gd name="T45" fmla="*/ 85725 h 230"/>
              <a:gd name="T46" fmla="*/ 3046413 w 1944"/>
              <a:gd name="T47" fmla="*/ 95250 h 230"/>
              <a:gd name="T48" fmla="*/ 2947988 w 1944"/>
              <a:gd name="T49" fmla="*/ 150813 h 230"/>
              <a:gd name="T50" fmla="*/ 2678113 w 1944"/>
              <a:gd name="T51" fmla="*/ 144463 h 230"/>
              <a:gd name="T52" fmla="*/ 2366963 w 1944"/>
              <a:gd name="T53" fmla="*/ 147638 h 230"/>
              <a:gd name="T54" fmla="*/ 2141538 w 1944"/>
              <a:gd name="T55" fmla="*/ 157163 h 230"/>
              <a:gd name="T56" fmla="*/ 2049463 w 1944"/>
              <a:gd name="T57" fmla="*/ 134938 h 230"/>
              <a:gd name="T58" fmla="*/ 2036763 w 1944"/>
              <a:gd name="T59" fmla="*/ 82550 h 230"/>
              <a:gd name="T60" fmla="*/ 2008188 w 1944"/>
              <a:gd name="T61" fmla="*/ 57150 h 230"/>
              <a:gd name="T62" fmla="*/ 1912938 w 1944"/>
              <a:gd name="T63" fmla="*/ 182563 h 230"/>
              <a:gd name="T64" fmla="*/ 1808163 w 1944"/>
              <a:gd name="T65" fmla="*/ 257175 h 230"/>
              <a:gd name="T66" fmla="*/ 1687513 w 1944"/>
              <a:gd name="T67" fmla="*/ 285750 h 230"/>
              <a:gd name="T68" fmla="*/ 1555750 w 1944"/>
              <a:gd name="T69" fmla="*/ 314325 h 230"/>
              <a:gd name="T70" fmla="*/ 1401763 w 1944"/>
              <a:gd name="T71" fmla="*/ 279400 h 230"/>
              <a:gd name="T72" fmla="*/ 1309688 w 1944"/>
              <a:gd name="T73" fmla="*/ 236538 h 230"/>
              <a:gd name="T74" fmla="*/ 1223963 w 1944"/>
              <a:gd name="T75" fmla="*/ 217488 h 230"/>
              <a:gd name="T76" fmla="*/ 1158875 w 1944"/>
              <a:gd name="T77" fmla="*/ 157163 h 230"/>
              <a:gd name="T78" fmla="*/ 1087438 w 1944"/>
              <a:gd name="T79" fmla="*/ 60325 h 230"/>
              <a:gd name="T80" fmla="*/ 1039813 w 1944"/>
              <a:gd name="T81" fmla="*/ 107950 h 230"/>
              <a:gd name="T82" fmla="*/ 852488 w 1944"/>
              <a:gd name="T83" fmla="*/ 122238 h 23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1944" h="230">
                <a:moveTo>
                  <a:pt x="537" y="77"/>
                </a:moveTo>
                <a:lnTo>
                  <a:pt x="477" y="72"/>
                </a:lnTo>
                <a:lnTo>
                  <a:pt x="416" y="81"/>
                </a:lnTo>
                <a:lnTo>
                  <a:pt x="348" y="81"/>
                </a:lnTo>
                <a:lnTo>
                  <a:pt x="255" y="77"/>
                </a:lnTo>
                <a:lnTo>
                  <a:pt x="154" y="81"/>
                </a:lnTo>
                <a:lnTo>
                  <a:pt x="103" y="83"/>
                </a:lnTo>
                <a:lnTo>
                  <a:pt x="64" y="79"/>
                </a:lnTo>
                <a:lnTo>
                  <a:pt x="25" y="83"/>
                </a:lnTo>
                <a:lnTo>
                  <a:pt x="12" y="58"/>
                </a:lnTo>
                <a:lnTo>
                  <a:pt x="2" y="38"/>
                </a:lnTo>
                <a:lnTo>
                  <a:pt x="0" y="74"/>
                </a:lnTo>
                <a:lnTo>
                  <a:pt x="12" y="107"/>
                </a:lnTo>
                <a:lnTo>
                  <a:pt x="73" y="103"/>
                </a:lnTo>
                <a:lnTo>
                  <a:pt x="128" y="99"/>
                </a:lnTo>
                <a:lnTo>
                  <a:pt x="163" y="101"/>
                </a:lnTo>
                <a:lnTo>
                  <a:pt x="193" y="103"/>
                </a:lnTo>
                <a:lnTo>
                  <a:pt x="212" y="105"/>
                </a:lnTo>
                <a:lnTo>
                  <a:pt x="270" y="103"/>
                </a:lnTo>
                <a:lnTo>
                  <a:pt x="324" y="109"/>
                </a:lnTo>
                <a:lnTo>
                  <a:pt x="451" y="103"/>
                </a:lnTo>
                <a:lnTo>
                  <a:pt x="541" y="101"/>
                </a:lnTo>
                <a:lnTo>
                  <a:pt x="616" y="103"/>
                </a:lnTo>
                <a:lnTo>
                  <a:pt x="698" y="103"/>
                </a:lnTo>
                <a:lnTo>
                  <a:pt x="737" y="147"/>
                </a:lnTo>
                <a:lnTo>
                  <a:pt x="769" y="168"/>
                </a:lnTo>
                <a:lnTo>
                  <a:pt x="836" y="210"/>
                </a:lnTo>
                <a:lnTo>
                  <a:pt x="885" y="218"/>
                </a:lnTo>
                <a:lnTo>
                  <a:pt x="945" y="229"/>
                </a:lnTo>
                <a:lnTo>
                  <a:pt x="1018" y="229"/>
                </a:lnTo>
                <a:lnTo>
                  <a:pt x="1085" y="220"/>
                </a:lnTo>
                <a:lnTo>
                  <a:pt x="1154" y="194"/>
                </a:lnTo>
                <a:lnTo>
                  <a:pt x="1205" y="170"/>
                </a:lnTo>
                <a:lnTo>
                  <a:pt x="1246" y="131"/>
                </a:lnTo>
                <a:lnTo>
                  <a:pt x="1278" y="115"/>
                </a:lnTo>
                <a:lnTo>
                  <a:pt x="1311" y="107"/>
                </a:lnTo>
                <a:lnTo>
                  <a:pt x="1390" y="119"/>
                </a:lnTo>
                <a:lnTo>
                  <a:pt x="1485" y="109"/>
                </a:lnTo>
                <a:lnTo>
                  <a:pt x="1577" y="111"/>
                </a:lnTo>
                <a:lnTo>
                  <a:pt x="1618" y="107"/>
                </a:lnTo>
                <a:lnTo>
                  <a:pt x="1697" y="113"/>
                </a:lnTo>
                <a:lnTo>
                  <a:pt x="1773" y="107"/>
                </a:lnTo>
                <a:lnTo>
                  <a:pt x="1839" y="115"/>
                </a:lnTo>
                <a:lnTo>
                  <a:pt x="1919" y="111"/>
                </a:lnTo>
                <a:lnTo>
                  <a:pt x="1938" y="91"/>
                </a:lnTo>
                <a:lnTo>
                  <a:pt x="1943" y="54"/>
                </a:lnTo>
                <a:lnTo>
                  <a:pt x="1940" y="0"/>
                </a:lnTo>
                <a:lnTo>
                  <a:pt x="1919" y="60"/>
                </a:lnTo>
                <a:lnTo>
                  <a:pt x="1908" y="89"/>
                </a:lnTo>
                <a:lnTo>
                  <a:pt x="1857" y="95"/>
                </a:lnTo>
                <a:lnTo>
                  <a:pt x="1762" y="93"/>
                </a:lnTo>
                <a:lnTo>
                  <a:pt x="1687" y="91"/>
                </a:lnTo>
                <a:lnTo>
                  <a:pt x="1558" y="87"/>
                </a:lnTo>
                <a:lnTo>
                  <a:pt x="1491" y="93"/>
                </a:lnTo>
                <a:lnTo>
                  <a:pt x="1403" y="91"/>
                </a:lnTo>
                <a:lnTo>
                  <a:pt x="1349" y="99"/>
                </a:lnTo>
                <a:lnTo>
                  <a:pt x="1313" y="89"/>
                </a:lnTo>
                <a:lnTo>
                  <a:pt x="1291" y="85"/>
                </a:lnTo>
                <a:lnTo>
                  <a:pt x="1274" y="74"/>
                </a:lnTo>
                <a:lnTo>
                  <a:pt x="1283" y="52"/>
                </a:lnTo>
                <a:lnTo>
                  <a:pt x="1283" y="28"/>
                </a:lnTo>
                <a:lnTo>
                  <a:pt x="1265" y="36"/>
                </a:lnTo>
                <a:lnTo>
                  <a:pt x="1246" y="79"/>
                </a:lnTo>
                <a:lnTo>
                  <a:pt x="1205" y="115"/>
                </a:lnTo>
                <a:lnTo>
                  <a:pt x="1182" y="139"/>
                </a:lnTo>
                <a:lnTo>
                  <a:pt x="1139" y="162"/>
                </a:lnTo>
                <a:lnTo>
                  <a:pt x="1111" y="158"/>
                </a:lnTo>
                <a:lnTo>
                  <a:pt x="1063" y="180"/>
                </a:lnTo>
                <a:lnTo>
                  <a:pt x="1020" y="190"/>
                </a:lnTo>
                <a:lnTo>
                  <a:pt x="980" y="198"/>
                </a:lnTo>
                <a:lnTo>
                  <a:pt x="928" y="174"/>
                </a:lnTo>
                <a:lnTo>
                  <a:pt x="883" y="176"/>
                </a:lnTo>
                <a:lnTo>
                  <a:pt x="866" y="147"/>
                </a:lnTo>
                <a:lnTo>
                  <a:pt x="825" y="149"/>
                </a:lnTo>
                <a:lnTo>
                  <a:pt x="803" y="158"/>
                </a:lnTo>
                <a:lnTo>
                  <a:pt x="771" y="137"/>
                </a:lnTo>
                <a:lnTo>
                  <a:pt x="743" y="123"/>
                </a:lnTo>
                <a:lnTo>
                  <a:pt x="730" y="99"/>
                </a:lnTo>
                <a:lnTo>
                  <a:pt x="707" y="46"/>
                </a:lnTo>
                <a:lnTo>
                  <a:pt x="685" y="38"/>
                </a:lnTo>
                <a:lnTo>
                  <a:pt x="674" y="70"/>
                </a:lnTo>
                <a:lnTo>
                  <a:pt x="655" y="68"/>
                </a:lnTo>
                <a:lnTo>
                  <a:pt x="591" y="89"/>
                </a:lnTo>
                <a:lnTo>
                  <a:pt x="537" y="77"/>
                </a:lnTo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9" name="Freeform 12"/>
          <p:cNvSpPr>
            <a:spLocks/>
          </p:cNvSpPr>
          <p:nvPr/>
        </p:nvSpPr>
        <p:spPr bwMode="auto">
          <a:xfrm>
            <a:off x="5057775" y="358775"/>
            <a:ext cx="193675" cy="649288"/>
          </a:xfrm>
          <a:custGeom>
            <a:avLst/>
            <a:gdLst>
              <a:gd name="T0" fmla="*/ 130175 w 122"/>
              <a:gd name="T1" fmla="*/ 15875 h 409"/>
              <a:gd name="T2" fmla="*/ 119063 w 122"/>
              <a:gd name="T3" fmla="*/ 63500 h 409"/>
              <a:gd name="T4" fmla="*/ 192088 w 122"/>
              <a:gd name="T5" fmla="*/ 69850 h 409"/>
              <a:gd name="T6" fmla="*/ 163513 w 122"/>
              <a:gd name="T7" fmla="*/ 155575 h 409"/>
              <a:gd name="T8" fmla="*/ 166688 w 122"/>
              <a:gd name="T9" fmla="*/ 222250 h 409"/>
              <a:gd name="T10" fmla="*/ 184150 w 122"/>
              <a:gd name="T11" fmla="*/ 279400 h 409"/>
              <a:gd name="T12" fmla="*/ 153988 w 122"/>
              <a:gd name="T13" fmla="*/ 339725 h 409"/>
              <a:gd name="T14" fmla="*/ 142875 w 122"/>
              <a:gd name="T15" fmla="*/ 400050 h 409"/>
              <a:gd name="T16" fmla="*/ 130175 w 122"/>
              <a:gd name="T17" fmla="*/ 460375 h 409"/>
              <a:gd name="T18" fmla="*/ 104775 w 122"/>
              <a:gd name="T19" fmla="*/ 501650 h 409"/>
              <a:gd name="T20" fmla="*/ 80963 w 122"/>
              <a:gd name="T21" fmla="*/ 542925 h 409"/>
              <a:gd name="T22" fmla="*/ 50800 w 122"/>
              <a:gd name="T23" fmla="*/ 584200 h 409"/>
              <a:gd name="T24" fmla="*/ 33338 w 122"/>
              <a:gd name="T25" fmla="*/ 612775 h 409"/>
              <a:gd name="T26" fmla="*/ 0 w 122"/>
              <a:gd name="T27" fmla="*/ 647700 h 409"/>
              <a:gd name="T28" fmla="*/ 19050 w 122"/>
              <a:gd name="T29" fmla="*/ 584200 h 409"/>
              <a:gd name="T30" fmla="*/ 60325 w 122"/>
              <a:gd name="T31" fmla="*/ 539750 h 409"/>
              <a:gd name="T32" fmla="*/ 53975 w 122"/>
              <a:gd name="T33" fmla="*/ 488950 h 409"/>
              <a:gd name="T34" fmla="*/ 92075 w 122"/>
              <a:gd name="T35" fmla="*/ 425450 h 409"/>
              <a:gd name="T36" fmla="*/ 112713 w 122"/>
              <a:gd name="T37" fmla="*/ 349250 h 409"/>
              <a:gd name="T38" fmla="*/ 101600 w 122"/>
              <a:gd name="T39" fmla="*/ 276225 h 409"/>
              <a:gd name="T40" fmla="*/ 109538 w 122"/>
              <a:gd name="T41" fmla="*/ 215900 h 409"/>
              <a:gd name="T42" fmla="*/ 101600 w 122"/>
              <a:gd name="T43" fmla="*/ 174625 h 409"/>
              <a:gd name="T44" fmla="*/ 47625 w 122"/>
              <a:gd name="T45" fmla="*/ 92075 h 409"/>
              <a:gd name="T46" fmla="*/ 15875 w 122"/>
              <a:gd name="T47" fmla="*/ 9525 h 409"/>
              <a:gd name="T48" fmla="*/ 125413 w 122"/>
              <a:gd name="T49" fmla="*/ 0 h 409"/>
              <a:gd name="T50" fmla="*/ 130175 w 122"/>
              <a:gd name="T51" fmla="*/ 15875 h 409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22" h="409">
                <a:moveTo>
                  <a:pt x="82" y="10"/>
                </a:moveTo>
                <a:lnTo>
                  <a:pt x="75" y="40"/>
                </a:lnTo>
                <a:lnTo>
                  <a:pt x="121" y="44"/>
                </a:lnTo>
                <a:lnTo>
                  <a:pt x="103" y="98"/>
                </a:lnTo>
                <a:lnTo>
                  <a:pt x="105" y="140"/>
                </a:lnTo>
                <a:lnTo>
                  <a:pt x="116" y="176"/>
                </a:lnTo>
                <a:lnTo>
                  <a:pt x="97" y="214"/>
                </a:lnTo>
                <a:lnTo>
                  <a:pt x="90" y="252"/>
                </a:lnTo>
                <a:lnTo>
                  <a:pt x="82" y="290"/>
                </a:lnTo>
                <a:lnTo>
                  <a:pt x="66" y="316"/>
                </a:lnTo>
                <a:lnTo>
                  <a:pt x="51" y="342"/>
                </a:lnTo>
                <a:lnTo>
                  <a:pt x="32" y="368"/>
                </a:lnTo>
                <a:lnTo>
                  <a:pt x="21" y="386"/>
                </a:lnTo>
                <a:lnTo>
                  <a:pt x="0" y="408"/>
                </a:lnTo>
                <a:lnTo>
                  <a:pt x="12" y="368"/>
                </a:lnTo>
                <a:lnTo>
                  <a:pt x="38" y="340"/>
                </a:lnTo>
                <a:lnTo>
                  <a:pt x="34" y="308"/>
                </a:lnTo>
                <a:lnTo>
                  <a:pt x="58" y="268"/>
                </a:lnTo>
                <a:lnTo>
                  <a:pt x="71" y="220"/>
                </a:lnTo>
                <a:lnTo>
                  <a:pt x="64" y="174"/>
                </a:lnTo>
                <a:lnTo>
                  <a:pt x="69" y="136"/>
                </a:lnTo>
                <a:lnTo>
                  <a:pt x="64" y="110"/>
                </a:lnTo>
                <a:lnTo>
                  <a:pt x="30" y="58"/>
                </a:lnTo>
                <a:lnTo>
                  <a:pt x="10" y="6"/>
                </a:lnTo>
                <a:lnTo>
                  <a:pt x="79" y="0"/>
                </a:lnTo>
                <a:lnTo>
                  <a:pt x="82" y="10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" name="Freeform 13"/>
          <p:cNvSpPr>
            <a:spLocks/>
          </p:cNvSpPr>
          <p:nvPr/>
        </p:nvSpPr>
        <p:spPr bwMode="auto">
          <a:xfrm>
            <a:off x="3052763" y="4763"/>
            <a:ext cx="3092450" cy="642937"/>
          </a:xfrm>
          <a:custGeom>
            <a:avLst/>
            <a:gdLst>
              <a:gd name="T0" fmla="*/ 0 w 1948"/>
              <a:gd name="T1" fmla="*/ 642937 h 405"/>
              <a:gd name="T2" fmla="*/ 12700 w 1948"/>
              <a:gd name="T3" fmla="*/ 377825 h 405"/>
              <a:gd name="T4" fmla="*/ 58738 w 1948"/>
              <a:gd name="T5" fmla="*/ 315912 h 405"/>
              <a:gd name="T6" fmla="*/ 139700 w 1948"/>
              <a:gd name="T7" fmla="*/ 355600 h 405"/>
              <a:gd name="T8" fmla="*/ 214313 w 1948"/>
              <a:gd name="T9" fmla="*/ 309562 h 405"/>
              <a:gd name="T10" fmla="*/ 293688 w 1948"/>
              <a:gd name="T11" fmla="*/ 352425 h 405"/>
              <a:gd name="T12" fmla="*/ 384175 w 1948"/>
              <a:gd name="T13" fmla="*/ 352425 h 405"/>
              <a:gd name="T14" fmla="*/ 523875 w 1948"/>
              <a:gd name="T15" fmla="*/ 334962 h 405"/>
              <a:gd name="T16" fmla="*/ 627063 w 1948"/>
              <a:gd name="T17" fmla="*/ 295275 h 405"/>
              <a:gd name="T18" fmla="*/ 727075 w 1948"/>
              <a:gd name="T19" fmla="*/ 334962 h 405"/>
              <a:gd name="T20" fmla="*/ 785813 w 1948"/>
              <a:gd name="T21" fmla="*/ 347662 h 405"/>
              <a:gd name="T22" fmla="*/ 909638 w 1948"/>
              <a:gd name="T23" fmla="*/ 333375 h 405"/>
              <a:gd name="T24" fmla="*/ 1130300 w 1948"/>
              <a:gd name="T25" fmla="*/ 292100 h 405"/>
              <a:gd name="T26" fmla="*/ 1255713 w 1948"/>
              <a:gd name="T27" fmla="*/ 196850 h 405"/>
              <a:gd name="T28" fmla="*/ 1231900 w 1948"/>
              <a:gd name="T29" fmla="*/ 287337 h 405"/>
              <a:gd name="T30" fmla="*/ 1336675 w 1948"/>
              <a:gd name="T31" fmla="*/ 322262 h 405"/>
              <a:gd name="T32" fmla="*/ 1408113 w 1948"/>
              <a:gd name="T33" fmla="*/ 385762 h 405"/>
              <a:gd name="T34" fmla="*/ 1474788 w 1948"/>
              <a:gd name="T35" fmla="*/ 436562 h 405"/>
              <a:gd name="T36" fmla="*/ 1516063 w 1948"/>
              <a:gd name="T37" fmla="*/ 436562 h 405"/>
              <a:gd name="T38" fmla="*/ 1462088 w 1948"/>
              <a:gd name="T39" fmla="*/ 354012 h 405"/>
              <a:gd name="T40" fmla="*/ 1411288 w 1948"/>
              <a:gd name="T41" fmla="*/ 247650 h 405"/>
              <a:gd name="T42" fmla="*/ 1376363 w 1948"/>
              <a:gd name="T43" fmla="*/ 193675 h 405"/>
              <a:gd name="T44" fmla="*/ 1444625 w 1948"/>
              <a:gd name="T45" fmla="*/ 142875 h 405"/>
              <a:gd name="T46" fmla="*/ 1347788 w 1948"/>
              <a:gd name="T47" fmla="*/ 127000 h 405"/>
              <a:gd name="T48" fmla="*/ 1509713 w 1948"/>
              <a:gd name="T49" fmla="*/ 92075 h 405"/>
              <a:gd name="T50" fmla="*/ 1701800 w 1948"/>
              <a:gd name="T51" fmla="*/ 123825 h 405"/>
              <a:gd name="T52" fmla="*/ 1812925 w 1948"/>
              <a:gd name="T53" fmla="*/ 136525 h 405"/>
              <a:gd name="T54" fmla="*/ 1944688 w 1948"/>
              <a:gd name="T55" fmla="*/ 260350 h 405"/>
              <a:gd name="T56" fmla="*/ 2084388 w 1948"/>
              <a:gd name="T57" fmla="*/ 339725 h 405"/>
              <a:gd name="T58" fmla="*/ 2212975 w 1948"/>
              <a:gd name="T59" fmla="*/ 344487 h 405"/>
              <a:gd name="T60" fmla="*/ 2335213 w 1948"/>
              <a:gd name="T61" fmla="*/ 309562 h 405"/>
              <a:gd name="T62" fmla="*/ 2408238 w 1948"/>
              <a:gd name="T63" fmla="*/ 339725 h 405"/>
              <a:gd name="T64" fmla="*/ 2468563 w 1948"/>
              <a:gd name="T65" fmla="*/ 314325 h 405"/>
              <a:gd name="T66" fmla="*/ 2552700 w 1948"/>
              <a:gd name="T67" fmla="*/ 355600 h 405"/>
              <a:gd name="T68" fmla="*/ 2620963 w 1948"/>
              <a:gd name="T69" fmla="*/ 352425 h 405"/>
              <a:gd name="T70" fmla="*/ 2676525 w 1948"/>
              <a:gd name="T71" fmla="*/ 315912 h 405"/>
              <a:gd name="T72" fmla="*/ 2765425 w 1948"/>
              <a:gd name="T73" fmla="*/ 357187 h 405"/>
              <a:gd name="T74" fmla="*/ 2840038 w 1948"/>
              <a:gd name="T75" fmla="*/ 339725 h 405"/>
              <a:gd name="T76" fmla="*/ 2905125 w 1948"/>
              <a:gd name="T77" fmla="*/ 363537 h 405"/>
              <a:gd name="T78" fmla="*/ 3013075 w 1948"/>
              <a:gd name="T79" fmla="*/ 334962 h 405"/>
              <a:gd name="T80" fmla="*/ 3073400 w 1948"/>
              <a:gd name="T81" fmla="*/ 403225 h 405"/>
              <a:gd name="T82" fmla="*/ 3092450 w 1948"/>
              <a:gd name="T83" fmla="*/ 377825 h 405"/>
              <a:gd name="T84" fmla="*/ 3079750 w 1948"/>
              <a:gd name="T85" fmla="*/ 269875 h 405"/>
              <a:gd name="T86" fmla="*/ 2986088 w 1948"/>
              <a:gd name="T87" fmla="*/ 222250 h 405"/>
              <a:gd name="T88" fmla="*/ 2868613 w 1948"/>
              <a:gd name="T89" fmla="*/ 241300 h 405"/>
              <a:gd name="T90" fmla="*/ 2765425 w 1948"/>
              <a:gd name="T91" fmla="*/ 222250 h 405"/>
              <a:gd name="T92" fmla="*/ 2616200 w 1948"/>
              <a:gd name="T93" fmla="*/ 225425 h 405"/>
              <a:gd name="T94" fmla="*/ 2508250 w 1948"/>
              <a:gd name="T95" fmla="*/ 222250 h 405"/>
              <a:gd name="T96" fmla="*/ 2403475 w 1948"/>
              <a:gd name="T97" fmla="*/ 230187 h 405"/>
              <a:gd name="T98" fmla="*/ 2289175 w 1948"/>
              <a:gd name="T99" fmla="*/ 230187 h 405"/>
              <a:gd name="T100" fmla="*/ 2166938 w 1948"/>
              <a:gd name="T101" fmla="*/ 231775 h 405"/>
              <a:gd name="T102" fmla="*/ 2079625 w 1948"/>
              <a:gd name="T103" fmla="*/ 230187 h 405"/>
              <a:gd name="T104" fmla="*/ 1974850 w 1948"/>
              <a:gd name="T105" fmla="*/ 161925 h 405"/>
              <a:gd name="T106" fmla="*/ 1830388 w 1948"/>
              <a:gd name="T107" fmla="*/ 61912 h 405"/>
              <a:gd name="T108" fmla="*/ 1600200 w 1948"/>
              <a:gd name="T109" fmla="*/ 0 h 405"/>
              <a:gd name="T110" fmla="*/ 1303338 w 1948"/>
              <a:gd name="T111" fmla="*/ 49212 h 405"/>
              <a:gd name="T112" fmla="*/ 1073150 w 1948"/>
              <a:gd name="T113" fmla="*/ 206375 h 405"/>
              <a:gd name="T114" fmla="*/ 885825 w 1948"/>
              <a:gd name="T115" fmla="*/ 241300 h 405"/>
              <a:gd name="T116" fmla="*/ 627063 w 1948"/>
              <a:gd name="T117" fmla="*/ 233362 h 405"/>
              <a:gd name="T118" fmla="*/ 371475 w 1948"/>
              <a:gd name="T119" fmla="*/ 233362 h 405"/>
              <a:gd name="T120" fmla="*/ 80963 w 1948"/>
              <a:gd name="T121" fmla="*/ 225425 h 405"/>
              <a:gd name="T122" fmla="*/ 6350 w 1948"/>
              <a:gd name="T123" fmla="*/ 273050 h 405"/>
              <a:gd name="T124" fmla="*/ 0 w 1948"/>
              <a:gd name="T125" fmla="*/ 430212 h 40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1948" h="405">
                <a:moveTo>
                  <a:pt x="0" y="271"/>
                </a:moveTo>
                <a:lnTo>
                  <a:pt x="0" y="341"/>
                </a:lnTo>
                <a:lnTo>
                  <a:pt x="0" y="405"/>
                </a:lnTo>
                <a:lnTo>
                  <a:pt x="5" y="353"/>
                </a:lnTo>
                <a:lnTo>
                  <a:pt x="6" y="312"/>
                </a:lnTo>
                <a:lnTo>
                  <a:pt x="8" y="238"/>
                </a:lnTo>
                <a:lnTo>
                  <a:pt x="14" y="202"/>
                </a:lnTo>
                <a:lnTo>
                  <a:pt x="25" y="190"/>
                </a:lnTo>
                <a:lnTo>
                  <a:pt x="37" y="199"/>
                </a:lnTo>
                <a:lnTo>
                  <a:pt x="53" y="201"/>
                </a:lnTo>
                <a:lnTo>
                  <a:pt x="75" y="211"/>
                </a:lnTo>
                <a:lnTo>
                  <a:pt x="88" y="224"/>
                </a:lnTo>
                <a:lnTo>
                  <a:pt x="106" y="224"/>
                </a:lnTo>
                <a:lnTo>
                  <a:pt x="120" y="217"/>
                </a:lnTo>
                <a:lnTo>
                  <a:pt x="135" y="195"/>
                </a:lnTo>
                <a:lnTo>
                  <a:pt x="148" y="197"/>
                </a:lnTo>
                <a:lnTo>
                  <a:pt x="172" y="214"/>
                </a:lnTo>
                <a:lnTo>
                  <a:pt x="185" y="222"/>
                </a:lnTo>
                <a:lnTo>
                  <a:pt x="200" y="229"/>
                </a:lnTo>
                <a:lnTo>
                  <a:pt x="216" y="232"/>
                </a:lnTo>
                <a:lnTo>
                  <a:pt x="242" y="222"/>
                </a:lnTo>
                <a:lnTo>
                  <a:pt x="271" y="243"/>
                </a:lnTo>
                <a:lnTo>
                  <a:pt x="293" y="232"/>
                </a:lnTo>
                <a:lnTo>
                  <a:pt x="330" y="211"/>
                </a:lnTo>
                <a:lnTo>
                  <a:pt x="353" y="211"/>
                </a:lnTo>
                <a:lnTo>
                  <a:pt x="378" y="194"/>
                </a:lnTo>
                <a:lnTo>
                  <a:pt x="395" y="186"/>
                </a:lnTo>
                <a:lnTo>
                  <a:pt x="421" y="208"/>
                </a:lnTo>
                <a:lnTo>
                  <a:pt x="441" y="203"/>
                </a:lnTo>
                <a:lnTo>
                  <a:pt x="458" y="211"/>
                </a:lnTo>
                <a:lnTo>
                  <a:pt x="470" y="211"/>
                </a:lnTo>
                <a:lnTo>
                  <a:pt x="484" y="211"/>
                </a:lnTo>
                <a:lnTo>
                  <a:pt x="495" y="219"/>
                </a:lnTo>
                <a:lnTo>
                  <a:pt x="512" y="211"/>
                </a:lnTo>
                <a:lnTo>
                  <a:pt x="525" y="190"/>
                </a:lnTo>
                <a:lnTo>
                  <a:pt x="573" y="210"/>
                </a:lnTo>
                <a:lnTo>
                  <a:pt x="597" y="234"/>
                </a:lnTo>
                <a:lnTo>
                  <a:pt x="606" y="272"/>
                </a:lnTo>
                <a:lnTo>
                  <a:pt x="712" y="184"/>
                </a:lnTo>
                <a:lnTo>
                  <a:pt x="738" y="152"/>
                </a:lnTo>
                <a:lnTo>
                  <a:pt x="763" y="136"/>
                </a:lnTo>
                <a:lnTo>
                  <a:pt x="791" y="124"/>
                </a:lnTo>
                <a:lnTo>
                  <a:pt x="787" y="148"/>
                </a:lnTo>
                <a:lnTo>
                  <a:pt x="755" y="188"/>
                </a:lnTo>
                <a:lnTo>
                  <a:pt x="776" y="181"/>
                </a:lnTo>
                <a:lnTo>
                  <a:pt x="806" y="166"/>
                </a:lnTo>
                <a:lnTo>
                  <a:pt x="827" y="176"/>
                </a:lnTo>
                <a:lnTo>
                  <a:pt x="842" y="203"/>
                </a:lnTo>
                <a:lnTo>
                  <a:pt x="833" y="225"/>
                </a:lnTo>
                <a:lnTo>
                  <a:pt x="863" y="228"/>
                </a:lnTo>
                <a:lnTo>
                  <a:pt x="887" y="243"/>
                </a:lnTo>
                <a:lnTo>
                  <a:pt x="895" y="262"/>
                </a:lnTo>
                <a:lnTo>
                  <a:pt x="917" y="259"/>
                </a:lnTo>
                <a:lnTo>
                  <a:pt x="929" y="275"/>
                </a:lnTo>
                <a:lnTo>
                  <a:pt x="948" y="305"/>
                </a:lnTo>
                <a:lnTo>
                  <a:pt x="963" y="299"/>
                </a:lnTo>
                <a:lnTo>
                  <a:pt x="955" y="275"/>
                </a:lnTo>
                <a:lnTo>
                  <a:pt x="948" y="250"/>
                </a:lnTo>
                <a:lnTo>
                  <a:pt x="936" y="240"/>
                </a:lnTo>
                <a:lnTo>
                  <a:pt x="921" y="223"/>
                </a:lnTo>
                <a:lnTo>
                  <a:pt x="929" y="186"/>
                </a:lnTo>
                <a:lnTo>
                  <a:pt x="919" y="161"/>
                </a:lnTo>
                <a:lnTo>
                  <a:pt x="889" y="156"/>
                </a:lnTo>
                <a:lnTo>
                  <a:pt x="898" y="136"/>
                </a:lnTo>
                <a:lnTo>
                  <a:pt x="917" y="120"/>
                </a:lnTo>
                <a:lnTo>
                  <a:pt x="867" y="122"/>
                </a:lnTo>
                <a:lnTo>
                  <a:pt x="889" y="110"/>
                </a:lnTo>
                <a:lnTo>
                  <a:pt x="931" y="94"/>
                </a:lnTo>
                <a:lnTo>
                  <a:pt x="910" y="90"/>
                </a:lnTo>
                <a:lnTo>
                  <a:pt x="857" y="104"/>
                </a:lnTo>
                <a:lnTo>
                  <a:pt x="831" y="96"/>
                </a:lnTo>
                <a:lnTo>
                  <a:pt x="849" y="80"/>
                </a:lnTo>
                <a:lnTo>
                  <a:pt x="887" y="76"/>
                </a:lnTo>
                <a:lnTo>
                  <a:pt x="919" y="72"/>
                </a:lnTo>
                <a:lnTo>
                  <a:pt x="951" y="58"/>
                </a:lnTo>
                <a:lnTo>
                  <a:pt x="1006" y="50"/>
                </a:lnTo>
                <a:lnTo>
                  <a:pt x="1046" y="56"/>
                </a:lnTo>
                <a:lnTo>
                  <a:pt x="1072" y="78"/>
                </a:lnTo>
                <a:lnTo>
                  <a:pt x="1098" y="92"/>
                </a:lnTo>
                <a:lnTo>
                  <a:pt x="1117" y="82"/>
                </a:lnTo>
                <a:lnTo>
                  <a:pt x="1142" y="86"/>
                </a:lnTo>
                <a:lnTo>
                  <a:pt x="1174" y="106"/>
                </a:lnTo>
                <a:lnTo>
                  <a:pt x="1202" y="132"/>
                </a:lnTo>
                <a:lnTo>
                  <a:pt x="1225" y="164"/>
                </a:lnTo>
                <a:lnTo>
                  <a:pt x="1264" y="174"/>
                </a:lnTo>
                <a:lnTo>
                  <a:pt x="1294" y="195"/>
                </a:lnTo>
                <a:lnTo>
                  <a:pt x="1313" y="214"/>
                </a:lnTo>
                <a:lnTo>
                  <a:pt x="1341" y="232"/>
                </a:lnTo>
                <a:lnTo>
                  <a:pt x="1373" y="227"/>
                </a:lnTo>
                <a:lnTo>
                  <a:pt x="1394" y="217"/>
                </a:lnTo>
                <a:lnTo>
                  <a:pt x="1433" y="217"/>
                </a:lnTo>
                <a:lnTo>
                  <a:pt x="1454" y="193"/>
                </a:lnTo>
                <a:lnTo>
                  <a:pt x="1471" y="195"/>
                </a:lnTo>
                <a:lnTo>
                  <a:pt x="1483" y="195"/>
                </a:lnTo>
                <a:lnTo>
                  <a:pt x="1499" y="206"/>
                </a:lnTo>
                <a:lnTo>
                  <a:pt x="1517" y="214"/>
                </a:lnTo>
                <a:lnTo>
                  <a:pt x="1530" y="197"/>
                </a:lnTo>
                <a:lnTo>
                  <a:pt x="1544" y="193"/>
                </a:lnTo>
                <a:lnTo>
                  <a:pt x="1555" y="198"/>
                </a:lnTo>
                <a:lnTo>
                  <a:pt x="1569" y="190"/>
                </a:lnTo>
                <a:lnTo>
                  <a:pt x="1593" y="202"/>
                </a:lnTo>
                <a:lnTo>
                  <a:pt x="1608" y="224"/>
                </a:lnTo>
                <a:lnTo>
                  <a:pt x="1626" y="227"/>
                </a:lnTo>
                <a:lnTo>
                  <a:pt x="1637" y="229"/>
                </a:lnTo>
                <a:lnTo>
                  <a:pt x="1651" y="222"/>
                </a:lnTo>
                <a:lnTo>
                  <a:pt x="1662" y="212"/>
                </a:lnTo>
                <a:lnTo>
                  <a:pt x="1671" y="208"/>
                </a:lnTo>
                <a:lnTo>
                  <a:pt x="1686" y="199"/>
                </a:lnTo>
                <a:lnTo>
                  <a:pt x="1703" y="198"/>
                </a:lnTo>
                <a:lnTo>
                  <a:pt x="1718" y="214"/>
                </a:lnTo>
                <a:lnTo>
                  <a:pt x="1742" y="225"/>
                </a:lnTo>
                <a:lnTo>
                  <a:pt x="1764" y="214"/>
                </a:lnTo>
                <a:lnTo>
                  <a:pt x="1774" y="208"/>
                </a:lnTo>
                <a:lnTo>
                  <a:pt x="1789" y="214"/>
                </a:lnTo>
                <a:lnTo>
                  <a:pt x="1799" y="217"/>
                </a:lnTo>
                <a:lnTo>
                  <a:pt x="1814" y="229"/>
                </a:lnTo>
                <a:lnTo>
                  <a:pt x="1830" y="229"/>
                </a:lnTo>
                <a:lnTo>
                  <a:pt x="1848" y="225"/>
                </a:lnTo>
                <a:lnTo>
                  <a:pt x="1871" y="219"/>
                </a:lnTo>
                <a:lnTo>
                  <a:pt x="1898" y="211"/>
                </a:lnTo>
                <a:lnTo>
                  <a:pt x="1916" y="219"/>
                </a:lnTo>
                <a:lnTo>
                  <a:pt x="1927" y="231"/>
                </a:lnTo>
                <a:lnTo>
                  <a:pt x="1936" y="254"/>
                </a:lnTo>
                <a:lnTo>
                  <a:pt x="1942" y="294"/>
                </a:lnTo>
                <a:lnTo>
                  <a:pt x="1948" y="346"/>
                </a:lnTo>
                <a:lnTo>
                  <a:pt x="1948" y="238"/>
                </a:lnTo>
                <a:lnTo>
                  <a:pt x="1948" y="210"/>
                </a:lnTo>
                <a:lnTo>
                  <a:pt x="1945" y="192"/>
                </a:lnTo>
                <a:lnTo>
                  <a:pt x="1940" y="170"/>
                </a:lnTo>
                <a:lnTo>
                  <a:pt x="1930" y="151"/>
                </a:lnTo>
                <a:lnTo>
                  <a:pt x="1910" y="142"/>
                </a:lnTo>
                <a:lnTo>
                  <a:pt x="1881" y="140"/>
                </a:lnTo>
                <a:lnTo>
                  <a:pt x="1858" y="142"/>
                </a:lnTo>
                <a:lnTo>
                  <a:pt x="1832" y="137"/>
                </a:lnTo>
                <a:lnTo>
                  <a:pt x="1807" y="152"/>
                </a:lnTo>
                <a:lnTo>
                  <a:pt x="1781" y="145"/>
                </a:lnTo>
                <a:lnTo>
                  <a:pt x="1759" y="140"/>
                </a:lnTo>
                <a:lnTo>
                  <a:pt x="1742" y="140"/>
                </a:lnTo>
                <a:lnTo>
                  <a:pt x="1698" y="145"/>
                </a:lnTo>
                <a:lnTo>
                  <a:pt x="1674" y="148"/>
                </a:lnTo>
                <a:lnTo>
                  <a:pt x="1648" y="142"/>
                </a:lnTo>
                <a:lnTo>
                  <a:pt x="1623" y="149"/>
                </a:lnTo>
                <a:lnTo>
                  <a:pt x="1592" y="142"/>
                </a:lnTo>
                <a:lnTo>
                  <a:pt x="1580" y="140"/>
                </a:lnTo>
                <a:lnTo>
                  <a:pt x="1555" y="140"/>
                </a:lnTo>
                <a:lnTo>
                  <a:pt x="1531" y="137"/>
                </a:lnTo>
                <a:lnTo>
                  <a:pt x="1514" y="145"/>
                </a:lnTo>
                <a:lnTo>
                  <a:pt x="1500" y="142"/>
                </a:lnTo>
                <a:lnTo>
                  <a:pt x="1469" y="140"/>
                </a:lnTo>
                <a:lnTo>
                  <a:pt x="1442" y="145"/>
                </a:lnTo>
                <a:lnTo>
                  <a:pt x="1417" y="145"/>
                </a:lnTo>
                <a:lnTo>
                  <a:pt x="1389" y="137"/>
                </a:lnTo>
                <a:lnTo>
                  <a:pt x="1365" y="146"/>
                </a:lnTo>
                <a:lnTo>
                  <a:pt x="1346" y="140"/>
                </a:lnTo>
                <a:lnTo>
                  <a:pt x="1328" y="149"/>
                </a:lnTo>
                <a:lnTo>
                  <a:pt x="1310" y="145"/>
                </a:lnTo>
                <a:lnTo>
                  <a:pt x="1287" y="140"/>
                </a:lnTo>
                <a:lnTo>
                  <a:pt x="1274" y="132"/>
                </a:lnTo>
                <a:lnTo>
                  <a:pt x="1244" y="102"/>
                </a:lnTo>
                <a:lnTo>
                  <a:pt x="1211" y="74"/>
                </a:lnTo>
                <a:lnTo>
                  <a:pt x="1181" y="55"/>
                </a:lnTo>
                <a:lnTo>
                  <a:pt x="1153" y="39"/>
                </a:lnTo>
                <a:lnTo>
                  <a:pt x="1110" y="19"/>
                </a:lnTo>
                <a:lnTo>
                  <a:pt x="1057" y="7"/>
                </a:lnTo>
                <a:lnTo>
                  <a:pt x="1008" y="0"/>
                </a:lnTo>
                <a:lnTo>
                  <a:pt x="927" y="3"/>
                </a:lnTo>
                <a:lnTo>
                  <a:pt x="858" y="18"/>
                </a:lnTo>
                <a:lnTo>
                  <a:pt x="821" y="31"/>
                </a:lnTo>
                <a:lnTo>
                  <a:pt x="765" y="60"/>
                </a:lnTo>
                <a:lnTo>
                  <a:pt x="720" y="94"/>
                </a:lnTo>
                <a:lnTo>
                  <a:pt x="676" y="130"/>
                </a:lnTo>
                <a:lnTo>
                  <a:pt x="633" y="142"/>
                </a:lnTo>
                <a:lnTo>
                  <a:pt x="597" y="150"/>
                </a:lnTo>
                <a:lnTo>
                  <a:pt x="558" y="152"/>
                </a:lnTo>
                <a:lnTo>
                  <a:pt x="521" y="147"/>
                </a:lnTo>
                <a:lnTo>
                  <a:pt x="490" y="147"/>
                </a:lnTo>
                <a:lnTo>
                  <a:pt x="395" y="147"/>
                </a:lnTo>
                <a:lnTo>
                  <a:pt x="367" y="145"/>
                </a:lnTo>
                <a:lnTo>
                  <a:pt x="285" y="150"/>
                </a:lnTo>
                <a:lnTo>
                  <a:pt x="234" y="147"/>
                </a:lnTo>
                <a:lnTo>
                  <a:pt x="173" y="140"/>
                </a:lnTo>
                <a:lnTo>
                  <a:pt x="97" y="142"/>
                </a:lnTo>
                <a:lnTo>
                  <a:pt x="51" y="142"/>
                </a:lnTo>
                <a:lnTo>
                  <a:pt x="31" y="145"/>
                </a:lnTo>
                <a:lnTo>
                  <a:pt x="17" y="152"/>
                </a:lnTo>
                <a:lnTo>
                  <a:pt x="4" y="172"/>
                </a:lnTo>
                <a:lnTo>
                  <a:pt x="0" y="203"/>
                </a:lnTo>
                <a:lnTo>
                  <a:pt x="0" y="235"/>
                </a:lnTo>
                <a:lnTo>
                  <a:pt x="0" y="271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1" name="Freeform 14"/>
          <p:cNvSpPr>
            <a:spLocks/>
          </p:cNvSpPr>
          <p:nvPr/>
        </p:nvSpPr>
        <p:spPr bwMode="auto">
          <a:xfrm>
            <a:off x="3981450" y="334963"/>
            <a:ext cx="142875" cy="638175"/>
          </a:xfrm>
          <a:custGeom>
            <a:avLst/>
            <a:gdLst>
              <a:gd name="T0" fmla="*/ 33338 w 90"/>
              <a:gd name="T1" fmla="*/ 15875 h 402"/>
              <a:gd name="T2" fmla="*/ 44450 w 90"/>
              <a:gd name="T3" fmla="*/ 63500 h 402"/>
              <a:gd name="T4" fmla="*/ 33338 w 90"/>
              <a:gd name="T5" fmla="*/ 85725 h 402"/>
              <a:gd name="T6" fmla="*/ 15875 w 90"/>
              <a:gd name="T7" fmla="*/ 157163 h 402"/>
              <a:gd name="T8" fmla="*/ 3175 w 90"/>
              <a:gd name="T9" fmla="*/ 219075 h 402"/>
              <a:gd name="T10" fmla="*/ 0 w 90"/>
              <a:gd name="T11" fmla="*/ 274638 h 402"/>
              <a:gd name="T12" fmla="*/ 12700 w 90"/>
              <a:gd name="T13" fmla="*/ 341313 h 402"/>
              <a:gd name="T14" fmla="*/ 20638 w 90"/>
              <a:gd name="T15" fmla="*/ 406400 h 402"/>
              <a:gd name="T16" fmla="*/ 33338 w 90"/>
              <a:gd name="T17" fmla="*/ 468313 h 402"/>
              <a:gd name="T18" fmla="*/ 68263 w 90"/>
              <a:gd name="T19" fmla="*/ 506413 h 402"/>
              <a:gd name="T20" fmla="*/ 82550 w 90"/>
              <a:gd name="T21" fmla="*/ 552450 h 402"/>
              <a:gd name="T22" fmla="*/ 112713 w 90"/>
              <a:gd name="T23" fmla="*/ 593725 h 402"/>
              <a:gd name="T24" fmla="*/ 141288 w 90"/>
              <a:gd name="T25" fmla="*/ 636588 h 402"/>
              <a:gd name="T26" fmla="*/ 130175 w 90"/>
              <a:gd name="T27" fmla="*/ 596900 h 402"/>
              <a:gd name="T28" fmla="*/ 103188 w 90"/>
              <a:gd name="T29" fmla="*/ 549275 h 402"/>
              <a:gd name="T30" fmla="*/ 109538 w 90"/>
              <a:gd name="T31" fmla="*/ 496888 h 402"/>
              <a:gd name="T32" fmla="*/ 71438 w 90"/>
              <a:gd name="T33" fmla="*/ 431800 h 402"/>
              <a:gd name="T34" fmla="*/ 36513 w 90"/>
              <a:gd name="T35" fmla="*/ 354013 h 402"/>
              <a:gd name="T36" fmla="*/ 30163 w 90"/>
              <a:gd name="T37" fmla="*/ 238125 h 402"/>
              <a:gd name="T38" fmla="*/ 44450 w 90"/>
              <a:gd name="T39" fmla="*/ 163513 h 402"/>
              <a:gd name="T40" fmla="*/ 65088 w 90"/>
              <a:gd name="T41" fmla="*/ 85725 h 402"/>
              <a:gd name="T42" fmla="*/ 68263 w 90"/>
              <a:gd name="T43" fmla="*/ 31750 h 402"/>
              <a:gd name="T44" fmla="*/ 36513 w 90"/>
              <a:gd name="T45" fmla="*/ 0 h 402"/>
              <a:gd name="T46" fmla="*/ 33338 w 90"/>
              <a:gd name="T47" fmla="*/ 15875 h 40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90" h="402">
                <a:moveTo>
                  <a:pt x="21" y="10"/>
                </a:moveTo>
                <a:lnTo>
                  <a:pt x="28" y="40"/>
                </a:lnTo>
                <a:lnTo>
                  <a:pt x="21" y="54"/>
                </a:lnTo>
                <a:lnTo>
                  <a:pt x="10" y="99"/>
                </a:lnTo>
                <a:lnTo>
                  <a:pt x="2" y="138"/>
                </a:lnTo>
                <a:lnTo>
                  <a:pt x="0" y="173"/>
                </a:lnTo>
                <a:lnTo>
                  <a:pt x="8" y="215"/>
                </a:lnTo>
                <a:lnTo>
                  <a:pt x="13" y="256"/>
                </a:lnTo>
                <a:lnTo>
                  <a:pt x="21" y="295"/>
                </a:lnTo>
                <a:lnTo>
                  <a:pt x="43" y="319"/>
                </a:lnTo>
                <a:lnTo>
                  <a:pt x="52" y="348"/>
                </a:lnTo>
                <a:lnTo>
                  <a:pt x="71" y="374"/>
                </a:lnTo>
                <a:lnTo>
                  <a:pt x="89" y="401"/>
                </a:lnTo>
                <a:lnTo>
                  <a:pt x="82" y="376"/>
                </a:lnTo>
                <a:lnTo>
                  <a:pt x="65" y="346"/>
                </a:lnTo>
                <a:lnTo>
                  <a:pt x="69" y="313"/>
                </a:lnTo>
                <a:lnTo>
                  <a:pt x="45" y="272"/>
                </a:lnTo>
                <a:lnTo>
                  <a:pt x="23" y="223"/>
                </a:lnTo>
                <a:lnTo>
                  <a:pt x="19" y="150"/>
                </a:lnTo>
                <a:lnTo>
                  <a:pt x="28" y="103"/>
                </a:lnTo>
                <a:lnTo>
                  <a:pt x="41" y="54"/>
                </a:lnTo>
                <a:lnTo>
                  <a:pt x="43" y="20"/>
                </a:lnTo>
                <a:lnTo>
                  <a:pt x="23" y="0"/>
                </a:lnTo>
                <a:lnTo>
                  <a:pt x="21" y="1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12" name="Group 15"/>
          <p:cNvGrpSpPr>
            <a:grpSpLocks/>
          </p:cNvGrpSpPr>
          <p:nvPr/>
        </p:nvGrpSpPr>
        <p:grpSpPr bwMode="auto">
          <a:xfrm>
            <a:off x="134938" y="209550"/>
            <a:ext cx="2808287" cy="844550"/>
            <a:chOff x="85" y="132"/>
            <a:chExt cx="1769" cy="532"/>
          </a:xfrm>
        </p:grpSpPr>
        <p:sp>
          <p:nvSpPr>
            <p:cNvPr id="13" name="Freeform 16"/>
            <p:cNvSpPr>
              <a:spLocks/>
            </p:cNvSpPr>
            <p:nvPr/>
          </p:nvSpPr>
          <p:spPr bwMode="auto">
            <a:xfrm>
              <a:off x="93" y="132"/>
              <a:ext cx="1761" cy="427"/>
            </a:xfrm>
            <a:custGeom>
              <a:avLst/>
              <a:gdLst>
                <a:gd name="T0" fmla="*/ 23 w 1761"/>
                <a:gd name="T1" fmla="*/ 6 h 427"/>
                <a:gd name="T2" fmla="*/ 37 w 1761"/>
                <a:gd name="T3" fmla="*/ 0 h 427"/>
                <a:gd name="T4" fmla="*/ 1706 w 1761"/>
                <a:gd name="T5" fmla="*/ 0 h 427"/>
                <a:gd name="T6" fmla="*/ 1725 w 1761"/>
                <a:gd name="T7" fmla="*/ 4 h 427"/>
                <a:gd name="T8" fmla="*/ 1739 w 1761"/>
                <a:gd name="T9" fmla="*/ 15 h 427"/>
                <a:gd name="T10" fmla="*/ 1751 w 1761"/>
                <a:gd name="T11" fmla="*/ 42 h 427"/>
                <a:gd name="T12" fmla="*/ 1758 w 1761"/>
                <a:gd name="T13" fmla="*/ 74 h 427"/>
                <a:gd name="T14" fmla="*/ 1760 w 1761"/>
                <a:gd name="T15" fmla="*/ 110 h 427"/>
                <a:gd name="T16" fmla="*/ 1760 w 1761"/>
                <a:gd name="T17" fmla="*/ 426 h 427"/>
                <a:gd name="T18" fmla="*/ 66 w 1761"/>
                <a:gd name="T19" fmla="*/ 426 h 427"/>
                <a:gd name="T20" fmla="*/ 0 w 1761"/>
                <a:gd name="T21" fmla="*/ 426 h 427"/>
                <a:gd name="T22" fmla="*/ 0 w 1761"/>
                <a:gd name="T23" fmla="*/ 132 h 427"/>
                <a:gd name="T24" fmla="*/ 0 w 1761"/>
                <a:gd name="T25" fmla="*/ 89 h 427"/>
                <a:gd name="T26" fmla="*/ 7 w 1761"/>
                <a:gd name="T27" fmla="*/ 47 h 427"/>
                <a:gd name="T28" fmla="*/ 13 w 1761"/>
                <a:gd name="T29" fmla="*/ 25 h 427"/>
                <a:gd name="T30" fmla="*/ 23 w 1761"/>
                <a:gd name="T31" fmla="*/ 6 h 42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61" h="427">
                  <a:moveTo>
                    <a:pt x="23" y="6"/>
                  </a:moveTo>
                  <a:lnTo>
                    <a:pt x="37" y="0"/>
                  </a:lnTo>
                  <a:lnTo>
                    <a:pt x="1706" y="0"/>
                  </a:lnTo>
                  <a:lnTo>
                    <a:pt x="1725" y="4"/>
                  </a:lnTo>
                  <a:lnTo>
                    <a:pt x="1739" y="15"/>
                  </a:lnTo>
                  <a:lnTo>
                    <a:pt x="1751" y="42"/>
                  </a:lnTo>
                  <a:lnTo>
                    <a:pt x="1758" y="74"/>
                  </a:lnTo>
                  <a:lnTo>
                    <a:pt x="1760" y="110"/>
                  </a:lnTo>
                  <a:lnTo>
                    <a:pt x="1760" y="426"/>
                  </a:lnTo>
                  <a:lnTo>
                    <a:pt x="66" y="426"/>
                  </a:lnTo>
                  <a:lnTo>
                    <a:pt x="0" y="426"/>
                  </a:lnTo>
                  <a:lnTo>
                    <a:pt x="0" y="132"/>
                  </a:lnTo>
                  <a:lnTo>
                    <a:pt x="0" y="89"/>
                  </a:lnTo>
                  <a:lnTo>
                    <a:pt x="7" y="47"/>
                  </a:lnTo>
                  <a:lnTo>
                    <a:pt x="13" y="25"/>
                  </a:lnTo>
                  <a:lnTo>
                    <a:pt x="23" y="6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17"/>
            <p:cNvSpPr>
              <a:spLocks/>
            </p:cNvSpPr>
            <p:nvPr/>
          </p:nvSpPr>
          <p:spPr bwMode="auto">
            <a:xfrm>
              <a:off x="85" y="412"/>
              <a:ext cx="1761" cy="185"/>
            </a:xfrm>
            <a:custGeom>
              <a:avLst/>
              <a:gdLst>
                <a:gd name="T0" fmla="*/ 85 w 1761"/>
                <a:gd name="T1" fmla="*/ 63 h 185"/>
                <a:gd name="T2" fmla="*/ 138 w 1761"/>
                <a:gd name="T3" fmla="*/ 63 h 185"/>
                <a:gd name="T4" fmla="*/ 180 w 1761"/>
                <a:gd name="T5" fmla="*/ 95 h 185"/>
                <a:gd name="T6" fmla="*/ 248 w 1761"/>
                <a:gd name="T7" fmla="*/ 76 h 185"/>
                <a:gd name="T8" fmla="*/ 325 w 1761"/>
                <a:gd name="T9" fmla="*/ 67 h 185"/>
                <a:gd name="T10" fmla="*/ 379 w 1761"/>
                <a:gd name="T11" fmla="*/ 86 h 185"/>
                <a:gd name="T12" fmla="*/ 438 w 1761"/>
                <a:gd name="T13" fmla="*/ 76 h 185"/>
                <a:gd name="T14" fmla="*/ 532 w 1761"/>
                <a:gd name="T15" fmla="*/ 82 h 185"/>
                <a:gd name="T16" fmla="*/ 592 w 1761"/>
                <a:gd name="T17" fmla="*/ 95 h 185"/>
                <a:gd name="T18" fmla="*/ 663 w 1761"/>
                <a:gd name="T19" fmla="*/ 57 h 185"/>
                <a:gd name="T20" fmla="*/ 716 w 1761"/>
                <a:gd name="T21" fmla="*/ 90 h 185"/>
                <a:gd name="T22" fmla="*/ 787 w 1761"/>
                <a:gd name="T23" fmla="*/ 85 h 185"/>
                <a:gd name="T24" fmla="*/ 824 w 1761"/>
                <a:gd name="T25" fmla="*/ 90 h 185"/>
                <a:gd name="T26" fmla="*/ 857 w 1761"/>
                <a:gd name="T27" fmla="*/ 57 h 185"/>
                <a:gd name="T28" fmla="*/ 899 w 1761"/>
                <a:gd name="T29" fmla="*/ 34 h 185"/>
                <a:gd name="T30" fmla="*/ 949 w 1761"/>
                <a:gd name="T31" fmla="*/ 31 h 185"/>
                <a:gd name="T32" fmla="*/ 991 w 1761"/>
                <a:gd name="T33" fmla="*/ 22 h 185"/>
                <a:gd name="T34" fmla="*/ 1030 w 1761"/>
                <a:gd name="T35" fmla="*/ 48 h 185"/>
                <a:gd name="T36" fmla="*/ 1071 w 1761"/>
                <a:gd name="T37" fmla="*/ 67 h 185"/>
                <a:gd name="T38" fmla="*/ 1138 w 1761"/>
                <a:gd name="T39" fmla="*/ 53 h 185"/>
                <a:gd name="T40" fmla="*/ 1168 w 1761"/>
                <a:gd name="T41" fmla="*/ 89 h 185"/>
                <a:gd name="T42" fmla="*/ 1215 w 1761"/>
                <a:gd name="T43" fmla="*/ 95 h 185"/>
                <a:gd name="T44" fmla="*/ 1293 w 1761"/>
                <a:gd name="T45" fmla="*/ 95 h 185"/>
                <a:gd name="T46" fmla="*/ 1340 w 1761"/>
                <a:gd name="T47" fmla="*/ 79 h 185"/>
                <a:gd name="T48" fmla="*/ 1376 w 1761"/>
                <a:gd name="T49" fmla="*/ 86 h 185"/>
                <a:gd name="T50" fmla="*/ 1418 w 1761"/>
                <a:gd name="T51" fmla="*/ 57 h 185"/>
                <a:gd name="T52" fmla="*/ 1478 w 1761"/>
                <a:gd name="T53" fmla="*/ 53 h 185"/>
                <a:gd name="T54" fmla="*/ 1528 w 1761"/>
                <a:gd name="T55" fmla="*/ 22 h 185"/>
                <a:gd name="T56" fmla="*/ 1567 w 1761"/>
                <a:gd name="T57" fmla="*/ 15 h 185"/>
                <a:gd name="T58" fmla="*/ 1617 w 1761"/>
                <a:gd name="T59" fmla="*/ 27 h 185"/>
                <a:gd name="T60" fmla="*/ 1661 w 1761"/>
                <a:gd name="T61" fmla="*/ 1 h 185"/>
                <a:gd name="T62" fmla="*/ 1703 w 1761"/>
                <a:gd name="T63" fmla="*/ 48 h 185"/>
                <a:gd name="T64" fmla="*/ 1750 w 1761"/>
                <a:gd name="T65" fmla="*/ 24 h 185"/>
                <a:gd name="T66" fmla="*/ 1760 w 1761"/>
                <a:gd name="T67" fmla="*/ 184 h 185"/>
                <a:gd name="T68" fmla="*/ 727 w 1761"/>
                <a:gd name="T69" fmla="*/ 149 h 185"/>
                <a:gd name="T70" fmla="*/ 0 w 1761"/>
                <a:gd name="T71" fmla="*/ 29 h 185"/>
                <a:gd name="T72" fmla="*/ 26 w 1761"/>
                <a:gd name="T73" fmla="*/ 50 h 185"/>
                <a:gd name="T74" fmla="*/ 61 w 1761"/>
                <a:gd name="T75" fmla="*/ 57 h 18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761" h="185">
                  <a:moveTo>
                    <a:pt x="61" y="57"/>
                  </a:moveTo>
                  <a:lnTo>
                    <a:pt x="85" y="63"/>
                  </a:lnTo>
                  <a:lnTo>
                    <a:pt x="112" y="57"/>
                  </a:lnTo>
                  <a:lnTo>
                    <a:pt x="138" y="63"/>
                  </a:lnTo>
                  <a:lnTo>
                    <a:pt x="158" y="81"/>
                  </a:lnTo>
                  <a:lnTo>
                    <a:pt x="180" y="95"/>
                  </a:lnTo>
                  <a:lnTo>
                    <a:pt x="217" y="82"/>
                  </a:lnTo>
                  <a:lnTo>
                    <a:pt x="248" y="76"/>
                  </a:lnTo>
                  <a:lnTo>
                    <a:pt x="293" y="76"/>
                  </a:lnTo>
                  <a:lnTo>
                    <a:pt x="325" y="67"/>
                  </a:lnTo>
                  <a:lnTo>
                    <a:pt x="354" y="76"/>
                  </a:lnTo>
                  <a:lnTo>
                    <a:pt x="379" y="86"/>
                  </a:lnTo>
                  <a:lnTo>
                    <a:pt x="402" y="89"/>
                  </a:lnTo>
                  <a:lnTo>
                    <a:pt x="438" y="76"/>
                  </a:lnTo>
                  <a:lnTo>
                    <a:pt x="477" y="76"/>
                  </a:lnTo>
                  <a:lnTo>
                    <a:pt x="532" y="82"/>
                  </a:lnTo>
                  <a:lnTo>
                    <a:pt x="555" y="99"/>
                  </a:lnTo>
                  <a:lnTo>
                    <a:pt x="592" y="95"/>
                  </a:lnTo>
                  <a:lnTo>
                    <a:pt x="629" y="67"/>
                  </a:lnTo>
                  <a:lnTo>
                    <a:pt x="663" y="57"/>
                  </a:lnTo>
                  <a:lnTo>
                    <a:pt x="687" y="67"/>
                  </a:lnTo>
                  <a:lnTo>
                    <a:pt x="716" y="90"/>
                  </a:lnTo>
                  <a:lnTo>
                    <a:pt x="750" y="100"/>
                  </a:lnTo>
                  <a:lnTo>
                    <a:pt x="787" y="85"/>
                  </a:lnTo>
                  <a:lnTo>
                    <a:pt x="805" y="79"/>
                  </a:lnTo>
                  <a:lnTo>
                    <a:pt x="824" y="90"/>
                  </a:lnTo>
                  <a:lnTo>
                    <a:pt x="840" y="76"/>
                  </a:lnTo>
                  <a:lnTo>
                    <a:pt x="857" y="57"/>
                  </a:lnTo>
                  <a:lnTo>
                    <a:pt x="877" y="39"/>
                  </a:lnTo>
                  <a:lnTo>
                    <a:pt x="899" y="34"/>
                  </a:lnTo>
                  <a:lnTo>
                    <a:pt x="924" y="39"/>
                  </a:lnTo>
                  <a:lnTo>
                    <a:pt x="949" y="31"/>
                  </a:lnTo>
                  <a:lnTo>
                    <a:pt x="975" y="22"/>
                  </a:lnTo>
                  <a:lnTo>
                    <a:pt x="991" y="22"/>
                  </a:lnTo>
                  <a:lnTo>
                    <a:pt x="1006" y="25"/>
                  </a:lnTo>
                  <a:lnTo>
                    <a:pt x="1030" y="48"/>
                  </a:lnTo>
                  <a:lnTo>
                    <a:pt x="1052" y="44"/>
                  </a:lnTo>
                  <a:lnTo>
                    <a:pt x="1071" y="67"/>
                  </a:lnTo>
                  <a:lnTo>
                    <a:pt x="1107" y="67"/>
                  </a:lnTo>
                  <a:lnTo>
                    <a:pt x="1138" y="53"/>
                  </a:lnTo>
                  <a:lnTo>
                    <a:pt x="1153" y="71"/>
                  </a:lnTo>
                  <a:lnTo>
                    <a:pt x="1168" y="89"/>
                  </a:lnTo>
                  <a:lnTo>
                    <a:pt x="1190" y="84"/>
                  </a:lnTo>
                  <a:lnTo>
                    <a:pt x="1215" y="95"/>
                  </a:lnTo>
                  <a:lnTo>
                    <a:pt x="1242" y="85"/>
                  </a:lnTo>
                  <a:lnTo>
                    <a:pt x="1293" y="95"/>
                  </a:lnTo>
                  <a:lnTo>
                    <a:pt x="1315" y="104"/>
                  </a:lnTo>
                  <a:lnTo>
                    <a:pt x="1340" y="79"/>
                  </a:lnTo>
                  <a:lnTo>
                    <a:pt x="1357" y="77"/>
                  </a:lnTo>
                  <a:lnTo>
                    <a:pt x="1376" y="86"/>
                  </a:lnTo>
                  <a:lnTo>
                    <a:pt x="1394" y="82"/>
                  </a:lnTo>
                  <a:lnTo>
                    <a:pt x="1418" y="57"/>
                  </a:lnTo>
                  <a:lnTo>
                    <a:pt x="1458" y="50"/>
                  </a:lnTo>
                  <a:lnTo>
                    <a:pt x="1478" y="53"/>
                  </a:lnTo>
                  <a:lnTo>
                    <a:pt x="1498" y="53"/>
                  </a:lnTo>
                  <a:lnTo>
                    <a:pt x="1528" y="22"/>
                  </a:lnTo>
                  <a:lnTo>
                    <a:pt x="1545" y="10"/>
                  </a:lnTo>
                  <a:lnTo>
                    <a:pt x="1567" y="15"/>
                  </a:lnTo>
                  <a:lnTo>
                    <a:pt x="1592" y="48"/>
                  </a:lnTo>
                  <a:lnTo>
                    <a:pt x="1617" y="27"/>
                  </a:lnTo>
                  <a:lnTo>
                    <a:pt x="1641" y="0"/>
                  </a:lnTo>
                  <a:lnTo>
                    <a:pt x="1661" y="1"/>
                  </a:lnTo>
                  <a:lnTo>
                    <a:pt x="1685" y="57"/>
                  </a:lnTo>
                  <a:lnTo>
                    <a:pt x="1703" y="48"/>
                  </a:lnTo>
                  <a:lnTo>
                    <a:pt x="1729" y="25"/>
                  </a:lnTo>
                  <a:lnTo>
                    <a:pt x="1750" y="24"/>
                  </a:lnTo>
                  <a:lnTo>
                    <a:pt x="1760" y="43"/>
                  </a:lnTo>
                  <a:lnTo>
                    <a:pt x="1760" y="184"/>
                  </a:lnTo>
                  <a:lnTo>
                    <a:pt x="740" y="144"/>
                  </a:lnTo>
                  <a:lnTo>
                    <a:pt x="727" y="149"/>
                  </a:lnTo>
                  <a:lnTo>
                    <a:pt x="0" y="133"/>
                  </a:lnTo>
                  <a:lnTo>
                    <a:pt x="0" y="29"/>
                  </a:lnTo>
                  <a:lnTo>
                    <a:pt x="10" y="44"/>
                  </a:lnTo>
                  <a:lnTo>
                    <a:pt x="26" y="50"/>
                  </a:lnTo>
                  <a:lnTo>
                    <a:pt x="46" y="51"/>
                  </a:lnTo>
                  <a:lnTo>
                    <a:pt x="61" y="57"/>
                  </a:lnTo>
                </a:path>
              </a:pathLst>
            </a:custGeom>
            <a:solidFill>
              <a:srgbClr val="00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18"/>
            <p:cNvSpPr>
              <a:spLocks/>
            </p:cNvSpPr>
            <p:nvPr/>
          </p:nvSpPr>
          <p:spPr bwMode="auto">
            <a:xfrm>
              <a:off x="85" y="476"/>
              <a:ext cx="1761" cy="188"/>
            </a:xfrm>
            <a:custGeom>
              <a:avLst/>
              <a:gdLst>
                <a:gd name="T0" fmla="*/ 37 w 1761"/>
                <a:gd name="T1" fmla="*/ 185 h 188"/>
                <a:gd name="T2" fmla="*/ 1706 w 1761"/>
                <a:gd name="T3" fmla="*/ 187 h 188"/>
                <a:gd name="T4" fmla="*/ 1739 w 1761"/>
                <a:gd name="T5" fmla="*/ 181 h 188"/>
                <a:gd name="T6" fmla="*/ 1758 w 1761"/>
                <a:gd name="T7" fmla="*/ 158 h 188"/>
                <a:gd name="T8" fmla="*/ 1760 w 1761"/>
                <a:gd name="T9" fmla="*/ 22 h 188"/>
                <a:gd name="T10" fmla="*/ 1736 w 1761"/>
                <a:gd name="T11" fmla="*/ 6 h 188"/>
                <a:gd name="T12" fmla="*/ 1723 w 1761"/>
                <a:gd name="T13" fmla="*/ 51 h 188"/>
                <a:gd name="T14" fmla="*/ 1706 w 1761"/>
                <a:gd name="T15" fmla="*/ 47 h 188"/>
                <a:gd name="T16" fmla="*/ 1671 w 1761"/>
                <a:gd name="T17" fmla="*/ 25 h 188"/>
                <a:gd name="T18" fmla="*/ 1625 w 1761"/>
                <a:gd name="T19" fmla="*/ 32 h 188"/>
                <a:gd name="T20" fmla="*/ 1588 w 1761"/>
                <a:gd name="T21" fmla="*/ 37 h 188"/>
                <a:gd name="T22" fmla="*/ 1554 w 1761"/>
                <a:gd name="T23" fmla="*/ 25 h 188"/>
                <a:gd name="T24" fmla="*/ 1520 w 1761"/>
                <a:gd name="T25" fmla="*/ 40 h 188"/>
                <a:gd name="T26" fmla="*/ 1498 w 1761"/>
                <a:gd name="T27" fmla="*/ 49 h 188"/>
                <a:gd name="T28" fmla="*/ 1445 w 1761"/>
                <a:gd name="T29" fmla="*/ 43 h 188"/>
                <a:gd name="T30" fmla="*/ 1396 w 1761"/>
                <a:gd name="T31" fmla="*/ 36 h 188"/>
                <a:gd name="T32" fmla="*/ 1337 w 1761"/>
                <a:gd name="T33" fmla="*/ 82 h 188"/>
                <a:gd name="T34" fmla="*/ 1293 w 1761"/>
                <a:gd name="T35" fmla="*/ 58 h 188"/>
                <a:gd name="T36" fmla="*/ 1240 w 1761"/>
                <a:gd name="T37" fmla="*/ 56 h 188"/>
                <a:gd name="T38" fmla="*/ 1153 w 1761"/>
                <a:gd name="T39" fmla="*/ 55 h 188"/>
                <a:gd name="T40" fmla="*/ 1112 w 1761"/>
                <a:gd name="T41" fmla="*/ 49 h 188"/>
                <a:gd name="T42" fmla="*/ 1079 w 1761"/>
                <a:gd name="T43" fmla="*/ 36 h 188"/>
                <a:gd name="T44" fmla="*/ 1006 w 1761"/>
                <a:gd name="T45" fmla="*/ 65 h 188"/>
                <a:gd name="T46" fmla="*/ 943 w 1761"/>
                <a:gd name="T47" fmla="*/ 50 h 188"/>
                <a:gd name="T48" fmla="*/ 866 w 1761"/>
                <a:gd name="T49" fmla="*/ 58 h 188"/>
                <a:gd name="T50" fmla="*/ 804 w 1761"/>
                <a:gd name="T51" fmla="*/ 58 h 188"/>
                <a:gd name="T52" fmla="*/ 730 w 1761"/>
                <a:gd name="T53" fmla="*/ 78 h 188"/>
                <a:gd name="T54" fmla="*/ 652 w 1761"/>
                <a:gd name="T55" fmla="*/ 68 h 188"/>
                <a:gd name="T56" fmla="*/ 563 w 1761"/>
                <a:gd name="T57" fmla="*/ 70 h 188"/>
                <a:gd name="T58" fmla="*/ 468 w 1761"/>
                <a:gd name="T59" fmla="*/ 49 h 188"/>
                <a:gd name="T60" fmla="*/ 369 w 1761"/>
                <a:gd name="T61" fmla="*/ 35 h 188"/>
                <a:gd name="T62" fmla="*/ 301 w 1761"/>
                <a:gd name="T63" fmla="*/ 53 h 188"/>
                <a:gd name="T64" fmla="*/ 262 w 1761"/>
                <a:gd name="T65" fmla="*/ 47 h 188"/>
                <a:gd name="T66" fmla="*/ 205 w 1761"/>
                <a:gd name="T67" fmla="*/ 55 h 188"/>
                <a:gd name="T68" fmla="*/ 143 w 1761"/>
                <a:gd name="T69" fmla="*/ 53 h 188"/>
                <a:gd name="T70" fmla="*/ 80 w 1761"/>
                <a:gd name="T71" fmla="*/ 65 h 188"/>
                <a:gd name="T72" fmla="*/ 16 w 1761"/>
                <a:gd name="T73" fmla="*/ 56 h 188"/>
                <a:gd name="T74" fmla="*/ 2 w 1761"/>
                <a:gd name="T75" fmla="*/ 111 h 188"/>
                <a:gd name="T76" fmla="*/ 13 w 1761"/>
                <a:gd name="T77" fmla="*/ 175 h 18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761" h="188">
                  <a:moveTo>
                    <a:pt x="23" y="182"/>
                  </a:moveTo>
                  <a:lnTo>
                    <a:pt x="37" y="185"/>
                  </a:lnTo>
                  <a:lnTo>
                    <a:pt x="54" y="187"/>
                  </a:lnTo>
                  <a:lnTo>
                    <a:pt x="1706" y="187"/>
                  </a:lnTo>
                  <a:lnTo>
                    <a:pt x="1725" y="184"/>
                  </a:lnTo>
                  <a:lnTo>
                    <a:pt x="1739" y="181"/>
                  </a:lnTo>
                  <a:lnTo>
                    <a:pt x="1751" y="170"/>
                  </a:lnTo>
                  <a:lnTo>
                    <a:pt x="1758" y="158"/>
                  </a:lnTo>
                  <a:lnTo>
                    <a:pt x="1760" y="143"/>
                  </a:lnTo>
                  <a:lnTo>
                    <a:pt x="1760" y="22"/>
                  </a:lnTo>
                  <a:lnTo>
                    <a:pt x="1745" y="0"/>
                  </a:lnTo>
                  <a:lnTo>
                    <a:pt x="1736" y="6"/>
                  </a:lnTo>
                  <a:lnTo>
                    <a:pt x="1729" y="27"/>
                  </a:lnTo>
                  <a:lnTo>
                    <a:pt x="1723" y="51"/>
                  </a:lnTo>
                  <a:lnTo>
                    <a:pt x="1716" y="49"/>
                  </a:lnTo>
                  <a:lnTo>
                    <a:pt x="1706" y="47"/>
                  </a:lnTo>
                  <a:lnTo>
                    <a:pt x="1685" y="35"/>
                  </a:lnTo>
                  <a:lnTo>
                    <a:pt x="1671" y="25"/>
                  </a:lnTo>
                  <a:lnTo>
                    <a:pt x="1649" y="22"/>
                  </a:lnTo>
                  <a:lnTo>
                    <a:pt x="1625" y="32"/>
                  </a:lnTo>
                  <a:lnTo>
                    <a:pt x="1603" y="49"/>
                  </a:lnTo>
                  <a:lnTo>
                    <a:pt x="1588" y="37"/>
                  </a:lnTo>
                  <a:lnTo>
                    <a:pt x="1574" y="35"/>
                  </a:lnTo>
                  <a:lnTo>
                    <a:pt x="1554" y="25"/>
                  </a:lnTo>
                  <a:lnTo>
                    <a:pt x="1534" y="28"/>
                  </a:lnTo>
                  <a:lnTo>
                    <a:pt x="1520" y="40"/>
                  </a:lnTo>
                  <a:lnTo>
                    <a:pt x="1514" y="56"/>
                  </a:lnTo>
                  <a:lnTo>
                    <a:pt x="1498" y="49"/>
                  </a:lnTo>
                  <a:lnTo>
                    <a:pt x="1475" y="49"/>
                  </a:lnTo>
                  <a:lnTo>
                    <a:pt x="1445" y="43"/>
                  </a:lnTo>
                  <a:lnTo>
                    <a:pt x="1419" y="56"/>
                  </a:lnTo>
                  <a:lnTo>
                    <a:pt x="1396" y="36"/>
                  </a:lnTo>
                  <a:lnTo>
                    <a:pt x="1366" y="49"/>
                  </a:lnTo>
                  <a:lnTo>
                    <a:pt x="1337" y="82"/>
                  </a:lnTo>
                  <a:lnTo>
                    <a:pt x="1314" y="70"/>
                  </a:lnTo>
                  <a:lnTo>
                    <a:pt x="1293" y="58"/>
                  </a:lnTo>
                  <a:lnTo>
                    <a:pt x="1270" y="51"/>
                  </a:lnTo>
                  <a:lnTo>
                    <a:pt x="1240" y="56"/>
                  </a:lnTo>
                  <a:lnTo>
                    <a:pt x="1194" y="66"/>
                  </a:lnTo>
                  <a:lnTo>
                    <a:pt x="1153" y="55"/>
                  </a:lnTo>
                  <a:lnTo>
                    <a:pt x="1135" y="60"/>
                  </a:lnTo>
                  <a:lnTo>
                    <a:pt x="1112" y="49"/>
                  </a:lnTo>
                  <a:lnTo>
                    <a:pt x="1097" y="38"/>
                  </a:lnTo>
                  <a:lnTo>
                    <a:pt x="1079" y="36"/>
                  </a:lnTo>
                  <a:lnTo>
                    <a:pt x="1047" y="43"/>
                  </a:lnTo>
                  <a:lnTo>
                    <a:pt x="1006" y="65"/>
                  </a:lnTo>
                  <a:lnTo>
                    <a:pt x="972" y="45"/>
                  </a:lnTo>
                  <a:lnTo>
                    <a:pt x="943" y="50"/>
                  </a:lnTo>
                  <a:lnTo>
                    <a:pt x="916" y="78"/>
                  </a:lnTo>
                  <a:lnTo>
                    <a:pt x="866" y="58"/>
                  </a:lnTo>
                  <a:lnTo>
                    <a:pt x="829" y="68"/>
                  </a:lnTo>
                  <a:lnTo>
                    <a:pt x="804" y="58"/>
                  </a:lnTo>
                  <a:lnTo>
                    <a:pt x="767" y="63"/>
                  </a:lnTo>
                  <a:lnTo>
                    <a:pt x="730" y="78"/>
                  </a:lnTo>
                  <a:lnTo>
                    <a:pt x="704" y="73"/>
                  </a:lnTo>
                  <a:lnTo>
                    <a:pt x="652" y="68"/>
                  </a:lnTo>
                  <a:lnTo>
                    <a:pt x="619" y="78"/>
                  </a:lnTo>
                  <a:lnTo>
                    <a:pt x="563" y="70"/>
                  </a:lnTo>
                  <a:lnTo>
                    <a:pt x="517" y="63"/>
                  </a:lnTo>
                  <a:lnTo>
                    <a:pt x="468" y="49"/>
                  </a:lnTo>
                  <a:lnTo>
                    <a:pt x="422" y="63"/>
                  </a:lnTo>
                  <a:lnTo>
                    <a:pt x="369" y="35"/>
                  </a:lnTo>
                  <a:lnTo>
                    <a:pt x="329" y="36"/>
                  </a:lnTo>
                  <a:lnTo>
                    <a:pt x="301" y="53"/>
                  </a:lnTo>
                  <a:lnTo>
                    <a:pt x="284" y="39"/>
                  </a:lnTo>
                  <a:lnTo>
                    <a:pt x="262" y="47"/>
                  </a:lnTo>
                  <a:lnTo>
                    <a:pt x="233" y="49"/>
                  </a:lnTo>
                  <a:lnTo>
                    <a:pt x="205" y="55"/>
                  </a:lnTo>
                  <a:lnTo>
                    <a:pt x="171" y="66"/>
                  </a:lnTo>
                  <a:lnTo>
                    <a:pt x="143" y="53"/>
                  </a:lnTo>
                  <a:lnTo>
                    <a:pt x="116" y="59"/>
                  </a:lnTo>
                  <a:lnTo>
                    <a:pt x="80" y="65"/>
                  </a:lnTo>
                  <a:lnTo>
                    <a:pt x="58" y="59"/>
                  </a:lnTo>
                  <a:lnTo>
                    <a:pt x="16" y="56"/>
                  </a:lnTo>
                  <a:lnTo>
                    <a:pt x="0" y="70"/>
                  </a:lnTo>
                  <a:lnTo>
                    <a:pt x="2" y="111"/>
                  </a:lnTo>
                  <a:lnTo>
                    <a:pt x="4" y="146"/>
                  </a:lnTo>
                  <a:lnTo>
                    <a:pt x="13" y="175"/>
                  </a:lnTo>
                  <a:lnTo>
                    <a:pt x="23" y="182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19"/>
            <p:cNvSpPr>
              <a:spLocks/>
            </p:cNvSpPr>
            <p:nvPr/>
          </p:nvSpPr>
          <p:spPr bwMode="auto">
            <a:xfrm>
              <a:off x="95" y="151"/>
              <a:ext cx="1733" cy="245"/>
            </a:xfrm>
            <a:custGeom>
              <a:avLst/>
              <a:gdLst>
                <a:gd name="T0" fmla="*/ 0 w 1733"/>
                <a:gd name="T1" fmla="*/ 185 h 245"/>
                <a:gd name="T2" fmla="*/ 4 w 1733"/>
                <a:gd name="T3" fmla="*/ 196 h 245"/>
                <a:gd name="T4" fmla="*/ 7 w 1733"/>
                <a:gd name="T5" fmla="*/ 88 h 245"/>
                <a:gd name="T6" fmla="*/ 22 w 1733"/>
                <a:gd name="T7" fmla="*/ 44 h 245"/>
                <a:gd name="T8" fmla="*/ 82 w 1733"/>
                <a:gd name="T9" fmla="*/ 39 h 245"/>
                <a:gd name="T10" fmla="*/ 198 w 1733"/>
                <a:gd name="T11" fmla="*/ 45 h 245"/>
                <a:gd name="T12" fmla="*/ 308 w 1733"/>
                <a:gd name="T13" fmla="*/ 42 h 245"/>
                <a:gd name="T14" fmla="*/ 437 w 1733"/>
                <a:gd name="T15" fmla="*/ 45 h 245"/>
                <a:gd name="T16" fmla="*/ 525 w 1733"/>
                <a:gd name="T17" fmla="*/ 39 h 245"/>
                <a:gd name="T18" fmla="*/ 598 w 1733"/>
                <a:gd name="T19" fmla="*/ 39 h 245"/>
                <a:gd name="T20" fmla="*/ 708 w 1733"/>
                <a:gd name="T21" fmla="*/ 51 h 245"/>
                <a:gd name="T22" fmla="*/ 788 w 1733"/>
                <a:gd name="T23" fmla="*/ 53 h 245"/>
                <a:gd name="T24" fmla="*/ 878 w 1733"/>
                <a:gd name="T25" fmla="*/ 45 h 245"/>
                <a:gd name="T26" fmla="*/ 986 w 1733"/>
                <a:gd name="T27" fmla="*/ 61 h 245"/>
                <a:gd name="T28" fmla="*/ 1071 w 1733"/>
                <a:gd name="T29" fmla="*/ 57 h 245"/>
                <a:gd name="T30" fmla="*/ 1150 w 1733"/>
                <a:gd name="T31" fmla="*/ 49 h 245"/>
                <a:gd name="T32" fmla="*/ 1241 w 1733"/>
                <a:gd name="T33" fmla="*/ 54 h 245"/>
                <a:gd name="T34" fmla="*/ 1319 w 1733"/>
                <a:gd name="T35" fmla="*/ 49 h 245"/>
                <a:gd name="T36" fmla="*/ 1395 w 1733"/>
                <a:gd name="T37" fmla="*/ 44 h 245"/>
                <a:gd name="T38" fmla="*/ 1449 w 1733"/>
                <a:gd name="T39" fmla="*/ 48 h 245"/>
                <a:gd name="T40" fmla="*/ 1557 w 1733"/>
                <a:gd name="T41" fmla="*/ 39 h 245"/>
                <a:gd name="T42" fmla="*/ 1665 w 1733"/>
                <a:gd name="T43" fmla="*/ 51 h 245"/>
                <a:gd name="T44" fmla="*/ 1703 w 1733"/>
                <a:gd name="T45" fmla="*/ 71 h 245"/>
                <a:gd name="T46" fmla="*/ 1721 w 1733"/>
                <a:gd name="T47" fmla="*/ 104 h 245"/>
                <a:gd name="T48" fmla="*/ 1732 w 1733"/>
                <a:gd name="T49" fmla="*/ 189 h 245"/>
                <a:gd name="T50" fmla="*/ 1732 w 1733"/>
                <a:gd name="T51" fmla="*/ 63 h 245"/>
                <a:gd name="T52" fmla="*/ 1725 w 1733"/>
                <a:gd name="T53" fmla="*/ 25 h 245"/>
                <a:gd name="T54" fmla="*/ 1606 w 1733"/>
                <a:gd name="T55" fmla="*/ 9 h 245"/>
                <a:gd name="T56" fmla="*/ 1510 w 1733"/>
                <a:gd name="T57" fmla="*/ 2 h 245"/>
                <a:gd name="T58" fmla="*/ 1443 w 1733"/>
                <a:gd name="T59" fmla="*/ 5 h 245"/>
                <a:gd name="T60" fmla="*/ 1349 w 1733"/>
                <a:gd name="T61" fmla="*/ 12 h 245"/>
                <a:gd name="T62" fmla="*/ 1182 w 1733"/>
                <a:gd name="T63" fmla="*/ 9 h 245"/>
                <a:gd name="T64" fmla="*/ 1067 w 1733"/>
                <a:gd name="T65" fmla="*/ 10 h 245"/>
                <a:gd name="T66" fmla="*/ 986 w 1733"/>
                <a:gd name="T67" fmla="*/ 9 h 245"/>
                <a:gd name="T68" fmla="*/ 923 w 1733"/>
                <a:gd name="T69" fmla="*/ 6 h 245"/>
                <a:gd name="T70" fmla="*/ 813 w 1733"/>
                <a:gd name="T71" fmla="*/ 9 h 245"/>
                <a:gd name="T72" fmla="*/ 681 w 1733"/>
                <a:gd name="T73" fmla="*/ 10 h 245"/>
                <a:gd name="T74" fmla="*/ 531 w 1733"/>
                <a:gd name="T75" fmla="*/ 6 h 245"/>
                <a:gd name="T76" fmla="*/ 463 w 1733"/>
                <a:gd name="T77" fmla="*/ 4 h 245"/>
                <a:gd name="T78" fmla="*/ 351 w 1733"/>
                <a:gd name="T79" fmla="*/ 4 h 245"/>
                <a:gd name="T80" fmla="*/ 208 w 1733"/>
                <a:gd name="T81" fmla="*/ 4 h 245"/>
                <a:gd name="T82" fmla="*/ 87 w 1733"/>
                <a:gd name="T83" fmla="*/ 0 h 245"/>
                <a:gd name="T84" fmla="*/ 28 w 1733"/>
                <a:gd name="T85" fmla="*/ 2 h 245"/>
                <a:gd name="T86" fmla="*/ 4 w 1733"/>
                <a:gd name="T87" fmla="*/ 27 h 245"/>
                <a:gd name="T88" fmla="*/ 0 w 1733"/>
                <a:gd name="T89" fmla="*/ 86 h 24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733" h="245">
                  <a:moveTo>
                    <a:pt x="0" y="119"/>
                  </a:moveTo>
                  <a:lnTo>
                    <a:pt x="0" y="185"/>
                  </a:lnTo>
                  <a:lnTo>
                    <a:pt x="0" y="244"/>
                  </a:lnTo>
                  <a:lnTo>
                    <a:pt x="4" y="196"/>
                  </a:lnTo>
                  <a:lnTo>
                    <a:pt x="5" y="157"/>
                  </a:lnTo>
                  <a:lnTo>
                    <a:pt x="7" y="88"/>
                  </a:lnTo>
                  <a:lnTo>
                    <a:pt x="12" y="55"/>
                  </a:lnTo>
                  <a:lnTo>
                    <a:pt x="22" y="44"/>
                  </a:lnTo>
                  <a:lnTo>
                    <a:pt x="48" y="36"/>
                  </a:lnTo>
                  <a:lnTo>
                    <a:pt x="82" y="39"/>
                  </a:lnTo>
                  <a:lnTo>
                    <a:pt x="162" y="39"/>
                  </a:lnTo>
                  <a:lnTo>
                    <a:pt x="198" y="45"/>
                  </a:lnTo>
                  <a:lnTo>
                    <a:pt x="249" y="39"/>
                  </a:lnTo>
                  <a:lnTo>
                    <a:pt x="308" y="42"/>
                  </a:lnTo>
                  <a:lnTo>
                    <a:pt x="351" y="40"/>
                  </a:lnTo>
                  <a:lnTo>
                    <a:pt x="437" y="45"/>
                  </a:lnTo>
                  <a:lnTo>
                    <a:pt x="467" y="44"/>
                  </a:lnTo>
                  <a:lnTo>
                    <a:pt x="525" y="39"/>
                  </a:lnTo>
                  <a:lnTo>
                    <a:pt x="544" y="46"/>
                  </a:lnTo>
                  <a:lnTo>
                    <a:pt x="598" y="39"/>
                  </a:lnTo>
                  <a:lnTo>
                    <a:pt x="680" y="44"/>
                  </a:lnTo>
                  <a:lnTo>
                    <a:pt x="708" y="51"/>
                  </a:lnTo>
                  <a:lnTo>
                    <a:pt x="751" y="45"/>
                  </a:lnTo>
                  <a:lnTo>
                    <a:pt x="788" y="53"/>
                  </a:lnTo>
                  <a:lnTo>
                    <a:pt x="818" y="53"/>
                  </a:lnTo>
                  <a:lnTo>
                    <a:pt x="878" y="45"/>
                  </a:lnTo>
                  <a:lnTo>
                    <a:pt x="935" y="51"/>
                  </a:lnTo>
                  <a:lnTo>
                    <a:pt x="986" y="61"/>
                  </a:lnTo>
                  <a:lnTo>
                    <a:pt x="1002" y="63"/>
                  </a:lnTo>
                  <a:lnTo>
                    <a:pt x="1071" y="57"/>
                  </a:lnTo>
                  <a:lnTo>
                    <a:pt x="1135" y="52"/>
                  </a:lnTo>
                  <a:lnTo>
                    <a:pt x="1150" y="49"/>
                  </a:lnTo>
                  <a:lnTo>
                    <a:pt x="1174" y="51"/>
                  </a:lnTo>
                  <a:lnTo>
                    <a:pt x="1241" y="54"/>
                  </a:lnTo>
                  <a:lnTo>
                    <a:pt x="1292" y="46"/>
                  </a:lnTo>
                  <a:lnTo>
                    <a:pt x="1319" y="49"/>
                  </a:lnTo>
                  <a:lnTo>
                    <a:pt x="1360" y="51"/>
                  </a:lnTo>
                  <a:lnTo>
                    <a:pt x="1395" y="44"/>
                  </a:lnTo>
                  <a:lnTo>
                    <a:pt x="1418" y="39"/>
                  </a:lnTo>
                  <a:lnTo>
                    <a:pt x="1449" y="48"/>
                  </a:lnTo>
                  <a:lnTo>
                    <a:pt x="1514" y="52"/>
                  </a:lnTo>
                  <a:lnTo>
                    <a:pt x="1557" y="39"/>
                  </a:lnTo>
                  <a:lnTo>
                    <a:pt x="1620" y="51"/>
                  </a:lnTo>
                  <a:lnTo>
                    <a:pt x="1665" y="51"/>
                  </a:lnTo>
                  <a:lnTo>
                    <a:pt x="1688" y="51"/>
                  </a:lnTo>
                  <a:lnTo>
                    <a:pt x="1703" y="71"/>
                  </a:lnTo>
                  <a:lnTo>
                    <a:pt x="1713" y="82"/>
                  </a:lnTo>
                  <a:lnTo>
                    <a:pt x="1721" y="104"/>
                  </a:lnTo>
                  <a:lnTo>
                    <a:pt x="1727" y="140"/>
                  </a:lnTo>
                  <a:lnTo>
                    <a:pt x="1732" y="189"/>
                  </a:lnTo>
                  <a:lnTo>
                    <a:pt x="1732" y="88"/>
                  </a:lnTo>
                  <a:lnTo>
                    <a:pt x="1732" y="63"/>
                  </a:lnTo>
                  <a:lnTo>
                    <a:pt x="1729" y="46"/>
                  </a:lnTo>
                  <a:lnTo>
                    <a:pt x="1725" y="25"/>
                  </a:lnTo>
                  <a:lnTo>
                    <a:pt x="1700" y="11"/>
                  </a:lnTo>
                  <a:lnTo>
                    <a:pt x="1606" y="9"/>
                  </a:lnTo>
                  <a:lnTo>
                    <a:pt x="1584" y="2"/>
                  </a:lnTo>
                  <a:lnTo>
                    <a:pt x="1510" y="2"/>
                  </a:lnTo>
                  <a:lnTo>
                    <a:pt x="1488" y="5"/>
                  </a:lnTo>
                  <a:lnTo>
                    <a:pt x="1443" y="5"/>
                  </a:lnTo>
                  <a:lnTo>
                    <a:pt x="1410" y="3"/>
                  </a:lnTo>
                  <a:lnTo>
                    <a:pt x="1349" y="12"/>
                  </a:lnTo>
                  <a:lnTo>
                    <a:pt x="1222" y="5"/>
                  </a:lnTo>
                  <a:lnTo>
                    <a:pt x="1182" y="9"/>
                  </a:lnTo>
                  <a:lnTo>
                    <a:pt x="1112" y="15"/>
                  </a:lnTo>
                  <a:lnTo>
                    <a:pt x="1067" y="10"/>
                  </a:lnTo>
                  <a:lnTo>
                    <a:pt x="1022" y="9"/>
                  </a:lnTo>
                  <a:lnTo>
                    <a:pt x="986" y="9"/>
                  </a:lnTo>
                  <a:lnTo>
                    <a:pt x="947" y="13"/>
                  </a:lnTo>
                  <a:lnTo>
                    <a:pt x="923" y="6"/>
                  </a:lnTo>
                  <a:lnTo>
                    <a:pt x="839" y="9"/>
                  </a:lnTo>
                  <a:lnTo>
                    <a:pt x="813" y="9"/>
                  </a:lnTo>
                  <a:lnTo>
                    <a:pt x="769" y="6"/>
                  </a:lnTo>
                  <a:lnTo>
                    <a:pt x="681" y="10"/>
                  </a:lnTo>
                  <a:lnTo>
                    <a:pt x="603" y="6"/>
                  </a:lnTo>
                  <a:lnTo>
                    <a:pt x="531" y="6"/>
                  </a:lnTo>
                  <a:lnTo>
                    <a:pt x="496" y="9"/>
                  </a:lnTo>
                  <a:lnTo>
                    <a:pt x="463" y="4"/>
                  </a:lnTo>
                  <a:lnTo>
                    <a:pt x="435" y="4"/>
                  </a:lnTo>
                  <a:lnTo>
                    <a:pt x="351" y="4"/>
                  </a:lnTo>
                  <a:lnTo>
                    <a:pt x="253" y="6"/>
                  </a:lnTo>
                  <a:lnTo>
                    <a:pt x="208" y="4"/>
                  </a:lnTo>
                  <a:lnTo>
                    <a:pt x="155" y="6"/>
                  </a:lnTo>
                  <a:lnTo>
                    <a:pt x="87" y="0"/>
                  </a:lnTo>
                  <a:lnTo>
                    <a:pt x="45" y="0"/>
                  </a:lnTo>
                  <a:lnTo>
                    <a:pt x="28" y="2"/>
                  </a:lnTo>
                  <a:lnTo>
                    <a:pt x="15" y="9"/>
                  </a:lnTo>
                  <a:lnTo>
                    <a:pt x="4" y="27"/>
                  </a:lnTo>
                  <a:lnTo>
                    <a:pt x="0" y="56"/>
                  </a:lnTo>
                  <a:lnTo>
                    <a:pt x="0" y="86"/>
                  </a:lnTo>
                  <a:lnTo>
                    <a:pt x="0" y="119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20"/>
            <p:cNvSpPr>
              <a:spLocks/>
            </p:cNvSpPr>
            <p:nvPr/>
          </p:nvSpPr>
          <p:spPr bwMode="auto">
            <a:xfrm>
              <a:off x="98" y="539"/>
              <a:ext cx="1733" cy="100"/>
            </a:xfrm>
            <a:custGeom>
              <a:avLst/>
              <a:gdLst>
                <a:gd name="T0" fmla="*/ 0 w 1733"/>
                <a:gd name="T1" fmla="*/ 24 h 100"/>
                <a:gd name="T2" fmla="*/ 4 w 1733"/>
                <a:gd name="T3" fmla="*/ 19 h 100"/>
                <a:gd name="T4" fmla="*/ 6 w 1733"/>
                <a:gd name="T5" fmla="*/ 63 h 100"/>
                <a:gd name="T6" fmla="*/ 22 w 1733"/>
                <a:gd name="T7" fmla="*/ 80 h 100"/>
                <a:gd name="T8" fmla="*/ 48 w 1733"/>
                <a:gd name="T9" fmla="*/ 76 h 100"/>
                <a:gd name="T10" fmla="*/ 90 w 1733"/>
                <a:gd name="T11" fmla="*/ 76 h 100"/>
                <a:gd name="T12" fmla="*/ 132 w 1733"/>
                <a:gd name="T13" fmla="*/ 78 h 100"/>
                <a:gd name="T14" fmla="*/ 156 w 1733"/>
                <a:gd name="T15" fmla="*/ 80 h 100"/>
                <a:gd name="T16" fmla="*/ 202 w 1733"/>
                <a:gd name="T17" fmla="*/ 75 h 100"/>
                <a:gd name="T18" fmla="*/ 266 w 1733"/>
                <a:gd name="T19" fmla="*/ 80 h 100"/>
                <a:gd name="T20" fmla="*/ 336 w 1733"/>
                <a:gd name="T21" fmla="*/ 79 h 100"/>
                <a:gd name="T22" fmla="*/ 390 w 1733"/>
                <a:gd name="T23" fmla="*/ 82 h 100"/>
                <a:gd name="T24" fmla="*/ 421 w 1733"/>
                <a:gd name="T25" fmla="*/ 81 h 100"/>
                <a:gd name="T26" fmla="*/ 525 w 1733"/>
                <a:gd name="T27" fmla="*/ 83 h 100"/>
                <a:gd name="T28" fmla="*/ 590 w 1733"/>
                <a:gd name="T29" fmla="*/ 76 h 100"/>
                <a:gd name="T30" fmla="*/ 656 w 1733"/>
                <a:gd name="T31" fmla="*/ 78 h 100"/>
                <a:gd name="T32" fmla="*/ 708 w 1733"/>
                <a:gd name="T33" fmla="*/ 78 h 100"/>
                <a:gd name="T34" fmla="*/ 788 w 1733"/>
                <a:gd name="T35" fmla="*/ 77 h 100"/>
                <a:gd name="T36" fmla="*/ 850 w 1733"/>
                <a:gd name="T37" fmla="*/ 71 h 100"/>
                <a:gd name="T38" fmla="*/ 942 w 1733"/>
                <a:gd name="T39" fmla="*/ 73 h 100"/>
                <a:gd name="T40" fmla="*/ 1055 w 1733"/>
                <a:gd name="T41" fmla="*/ 76 h 100"/>
                <a:gd name="T42" fmla="*/ 1121 w 1733"/>
                <a:gd name="T43" fmla="*/ 71 h 100"/>
                <a:gd name="T44" fmla="*/ 1150 w 1733"/>
                <a:gd name="T45" fmla="*/ 79 h 100"/>
                <a:gd name="T46" fmla="*/ 1237 w 1733"/>
                <a:gd name="T47" fmla="*/ 79 h 100"/>
                <a:gd name="T48" fmla="*/ 1308 w 1733"/>
                <a:gd name="T49" fmla="*/ 79 h 100"/>
                <a:gd name="T50" fmla="*/ 1332 w 1733"/>
                <a:gd name="T51" fmla="*/ 75 h 100"/>
                <a:gd name="T52" fmla="*/ 1373 w 1733"/>
                <a:gd name="T53" fmla="*/ 80 h 100"/>
                <a:gd name="T54" fmla="*/ 1394 w 1733"/>
                <a:gd name="T55" fmla="*/ 80 h 100"/>
                <a:gd name="T56" fmla="*/ 1451 w 1733"/>
                <a:gd name="T57" fmla="*/ 80 h 100"/>
                <a:gd name="T58" fmla="*/ 1499 w 1733"/>
                <a:gd name="T59" fmla="*/ 77 h 100"/>
                <a:gd name="T60" fmla="*/ 1578 w 1733"/>
                <a:gd name="T61" fmla="*/ 74 h 100"/>
                <a:gd name="T62" fmla="*/ 1687 w 1733"/>
                <a:gd name="T63" fmla="*/ 73 h 100"/>
                <a:gd name="T64" fmla="*/ 1713 w 1733"/>
                <a:gd name="T65" fmla="*/ 65 h 100"/>
                <a:gd name="T66" fmla="*/ 1727 w 1733"/>
                <a:gd name="T67" fmla="*/ 42 h 100"/>
                <a:gd name="T68" fmla="*/ 1732 w 1733"/>
                <a:gd name="T69" fmla="*/ 63 h 100"/>
                <a:gd name="T70" fmla="*/ 1730 w 1733"/>
                <a:gd name="T71" fmla="*/ 80 h 100"/>
                <a:gd name="T72" fmla="*/ 1716 w 1733"/>
                <a:gd name="T73" fmla="*/ 95 h 100"/>
                <a:gd name="T74" fmla="*/ 1606 w 1733"/>
                <a:gd name="T75" fmla="*/ 95 h 100"/>
                <a:gd name="T76" fmla="*/ 1510 w 1733"/>
                <a:gd name="T77" fmla="*/ 97 h 100"/>
                <a:gd name="T78" fmla="*/ 1466 w 1733"/>
                <a:gd name="T79" fmla="*/ 99 h 100"/>
                <a:gd name="T80" fmla="*/ 1416 w 1733"/>
                <a:gd name="T81" fmla="*/ 99 h 100"/>
                <a:gd name="T82" fmla="*/ 1325 w 1733"/>
                <a:gd name="T83" fmla="*/ 93 h 100"/>
                <a:gd name="T84" fmla="*/ 1216 w 1733"/>
                <a:gd name="T85" fmla="*/ 92 h 100"/>
                <a:gd name="T86" fmla="*/ 1125 w 1733"/>
                <a:gd name="T87" fmla="*/ 94 h 100"/>
                <a:gd name="T88" fmla="*/ 1067 w 1733"/>
                <a:gd name="T89" fmla="*/ 94 h 100"/>
                <a:gd name="T90" fmla="*/ 1022 w 1733"/>
                <a:gd name="T91" fmla="*/ 95 h 100"/>
                <a:gd name="T92" fmla="*/ 987 w 1733"/>
                <a:gd name="T93" fmla="*/ 97 h 100"/>
                <a:gd name="T94" fmla="*/ 947 w 1733"/>
                <a:gd name="T95" fmla="*/ 93 h 100"/>
                <a:gd name="T96" fmla="*/ 901 w 1733"/>
                <a:gd name="T97" fmla="*/ 97 h 100"/>
                <a:gd name="T98" fmla="*/ 839 w 1733"/>
                <a:gd name="T99" fmla="*/ 97 h 100"/>
                <a:gd name="T100" fmla="*/ 791 w 1733"/>
                <a:gd name="T101" fmla="*/ 95 h 100"/>
                <a:gd name="T102" fmla="*/ 720 w 1733"/>
                <a:gd name="T103" fmla="*/ 99 h 100"/>
                <a:gd name="T104" fmla="*/ 638 w 1733"/>
                <a:gd name="T105" fmla="*/ 99 h 100"/>
                <a:gd name="T106" fmla="*/ 563 w 1733"/>
                <a:gd name="T107" fmla="*/ 99 h 100"/>
                <a:gd name="T108" fmla="*/ 496 w 1733"/>
                <a:gd name="T109" fmla="*/ 95 h 100"/>
                <a:gd name="T110" fmla="*/ 435 w 1733"/>
                <a:gd name="T111" fmla="*/ 97 h 100"/>
                <a:gd name="T112" fmla="*/ 326 w 1733"/>
                <a:gd name="T113" fmla="*/ 97 h 100"/>
                <a:gd name="T114" fmla="*/ 208 w 1733"/>
                <a:gd name="T115" fmla="*/ 97 h 100"/>
                <a:gd name="T116" fmla="*/ 15 w 1733"/>
                <a:gd name="T117" fmla="*/ 95 h 100"/>
                <a:gd name="T118" fmla="*/ 0 w 1733"/>
                <a:gd name="T119" fmla="*/ 76 h 100"/>
                <a:gd name="T120" fmla="*/ 0 w 1733"/>
                <a:gd name="T121" fmla="*/ 50 h 10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733" h="100">
                  <a:moveTo>
                    <a:pt x="0" y="50"/>
                  </a:moveTo>
                  <a:lnTo>
                    <a:pt x="0" y="24"/>
                  </a:lnTo>
                  <a:lnTo>
                    <a:pt x="0" y="0"/>
                  </a:lnTo>
                  <a:lnTo>
                    <a:pt x="4" y="19"/>
                  </a:lnTo>
                  <a:lnTo>
                    <a:pt x="5" y="35"/>
                  </a:lnTo>
                  <a:lnTo>
                    <a:pt x="6" y="63"/>
                  </a:lnTo>
                  <a:lnTo>
                    <a:pt x="12" y="76"/>
                  </a:lnTo>
                  <a:lnTo>
                    <a:pt x="22" y="80"/>
                  </a:lnTo>
                  <a:lnTo>
                    <a:pt x="33" y="77"/>
                  </a:lnTo>
                  <a:lnTo>
                    <a:pt x="48" y="76"/>
                  </a:lnTo>
                  <a:lnTo>
                    <a:pt x="74" y="75"/>
                  </a:lnTo>
                  <a:lnTo>
                    <a:pt x="90" y="76"/>
                  </a:lnTo>
                  <a:lnTo>
                    <a:pt x="103" y="76"/>
                  </a:lnTo>
                  <a:lnTo>
                    <a:pt x="132" y="78"/>
                  </a:lnTo>
                  <a:lnTo>
                    <a:pt x="143" y="79"/>
                  </a:lnTo>
                  <a:lnTo>
                    <a:pt x="156" y="80"/>
                  </a:lnTo>
                  <a:lnTo>
                    <a:pt x="178" y="76"/>
                  </a:lnTo>
                  <a:lnTo>
                    <a:pt x="202" y="75"/>
                  </a:lnTo>
                  <a:lnTo>
                    <a:pt x="231" y="74"/>
                  </a:lnTo>
                  <a:lnTo>
                    <a:pt x="266" y="80"/>
                  </a:lnTo>
                  <a:lnTo>
                    <a:pt x="311" y="82"/>
                  </a:lnTo>
                  <a:lnTo>
                    <a:pt x="336" y="79"/>
                  </a:lnTo>
                  <a:lnTo>
                    <a:pt x="351" y="82"/>
                  </a:lnTo>
                  <a:lnTo>
                    <a:pt x="390" y="82"/>
                  </a:lnTo>
                  <a:lnTo>
                    <a:pt x="404" y="77"/>
                  </a:lnTo>
                  <a:lnTo>
                    <a:pt x="421" y="81"/>
                  </a:lnTo>
                  <a:lnTo>
                    <a:pt x="467" y="80"/>
                  </a:lnTo>
                  <a:lnTo>
                    <a:pt x="525" y="83"/>
                  </a:lnTo>
                  <a:lnTo>
                    <a:pt x="545" y="80"/>
                  </a:lnTo>
                  <a:lnTo>
                    <a:pt x="590" y="76"/>
                  </a:lnTo>
                  <a:lnTo>
                    <a:pt x="620" y="75"/>
                  </a:lnTo>
                  <a:lnTo>
                    <a:pt x="656" y="78"/>
                  </a:lnTo>
                  <a:lnTo>
                    <a:pt x="680" y="80"/>
                  </a:lnTo>
                  <a:lnTo>
                    <a:pt x="708" y="78"/>
                  </a:lnTo>
                  <a:lnTo>
                    <a:pt x="757" y="81"/>
                  </a:lnTo>
                  <a:lnTo>
                    <a:pt x="788" y="77"/>
                  </a:lnTo>
                  <a:lnTo>
                    <a:pt x="818" y="77"/>
                  </a:lnTo>
                  <a:lnTo>
                    <a:pt x="850" y="71"/>
                  </a:lnTo>
                  <a:lnTo>
                    <a:pt x="890" y="77"/>
                  </a:lnTo>
                  <a:lnTo>
                    <a:pt x="942" y="73"/>
                  </a:lnTo>
                  <a:lnTo>
                    <a:pt x="1002" y="73"/>
                  </a:lnTo>
                  <a:lnTo>
                    <a:pt x="1055" y="76"/>
                  </a:lnTo>
                  <a:lnTo>
                    <a:pt x="1086" y="71"/>
                  </a:lnTo>
                  <a:lnTo>
                    <a:pt x="1121" y="71"/>
                  </a:lnTo>
                  <a:lnTo>
                    <a:pt x="1135" y="77"/>
                  </a:lnTo>
                  <a:lnTo>
                    <a:pt x="1150" y="79"/>
                  </a:lnTo>
                  <a:lnTo>
                    <a:pt x="1196" y="76"/>
                  </a:lnTo>
                  <a:lnTo>
                    <a:pt x="1237" y="79"/>
                  </a:lnTo>
                  <a:lnTo>
                    <a:pt x="1292" y="80"/>
                  </a:lnTo>
                  <a:lnTo>
                    <a:pt x="1308" y="79"/>
                  </a:lnTo>
                  <a:lnTo>
                    <a:pt x="1319" y="79"/>
                  </a:lnTo>
                  <a:lnTo>
                    <a:pt x="1332" y="75"/>
                  </a:lnTo>
                  <a:lnTo>
                    <a:pt x="1360" y="78"/>
                  </a:lnTo>
                  <a:lnTo>
                    <a:pt x="1373" y="80"/>
                  </a:lnTo>
                  <a:lnTo>
                    <a:pt x="1382" y="77"/>
                  </a:lnTo>
                  <a:lnTo>
                    <a:pt x="1394" y="80"/>
                  </a:lnTo>
                  <a:lnTo>
                    <a:pt x="1416" y="76"/>
                  </a:lnTo>
                  <a:lnTo>
                    <a:pt x="1451" y="80"/>
                  </a:lnTo>
                  <a:lnTo>
                    <a:pt x="1485" y="74"/>
                  </a:lnTo>
                  <a:lnTo>
                    <a:pt x="1499" y="77"/>
                  </a:lnTo>
                  <a:lnTo>
                    <a:pt x="1514" y="77"/>
                  </a:lnTo>
                  <a:lnTo>
                    <a:pt x="1578" y="74"/>
                  </a:lnTo>
                  <a:lnTo>
                    <a:pt x="1639" y="77"/>
                  </a:lnTo>
                  <a:lnTo>
                    <a:pt x="1687" y="73"/>
                  </a:lnTo>
                  <a:lnTo>
                    <a:pt x="1703" y="70"/>
                  </a:lnTo>
                  <a:lnTo>
                    <a:pt x="1713" y="65"/>
                  </a:lnTo>
                  <a:lnTo>
                    <a:pt x="1721" y="56"/>
                  </a:lnTo>
                  <a:lnTo>
                    <a:pt x="1727" y="42"/>
                  </a:lnTo>
                  <a:lnTo>
                    <a:pt x="1732" y="22"/>
                  </a:lnTo>
                  <a:lnTo>
                    <a:pt x="1732" y="63"/>
                  </a:lnTo>
                  <a:lnTo>
                    <a:pt x="1732" y="73"/>
                  </a:lnTo>
                  <a:lnTo>
                    <a:pt x="1730" y="80"/>
                  </a:lnTo>
                  <a:lnTo>
                    <a:pt x="1725" y="88"/>
                  </a:lnTo>
                  <a:lnTo>
                    <a:pt x="1716" y="95"/>
                  </a:lnTo>
                  <a:lnTo>
                    <a:pt x="1652" y="99"/>
                  </a:lnTo>
                  <a:lnTo>
                    <a:pt x="1606" y="95"/>
                  </a:lnTo>
                  <a:lnTo>
                    <a:pt x="1583" y="97"/>
                  </a:lnTo>
                  <a:lnTo>
                    <a:pt x="1510" y="97"/>
                  </a:lnTo>
                  <a:lnTo>
                    <a:pt x="1488" y="97"/>
                  </a:lnTo>
                  <a:lnTo>
                    <a:pt x="1466" y="99"/>
                  </a:lnTo>
                  <a:lnTo>
                    <a:pt x="1443" y="96"/>
                  </a:lnTo>
                  <a:lnTo>
                    <a:pt x="1416" y="99"/>
                  </a:lnTo>
                  <a:lnTo>
                    <a:pt x="1346" y="97"/>
                  </a:lnTo>
                  <a:lnTo>
                    <a:pt x="1325" y="93"/>
                  </a:lnTo>
                  <a:lnTo>
                    <a:pt x="1260" y="97"/>
                  </a:lnTo>
                  <a:lnTo>
                    <a:pt x="1216" y="92"/>
                  </a:lnTo>
                  <a:lnTo>
                    <a:pt x="1165" y="97"/>
                  </a:lnTo>
                  <a:lnTo>
                    <a:pt x="1125" y="94"/>
                  </a:lnTo>
                  <a:lnTo>
                    <a:pt x="1088" y="97"/>
                  </a:lnTo>
                  <a:lnTo>
                    <a:pt x="1067" y="94"/>
                  </a:lnTo>
                  <a:lnTo>
                    <a:pt x="1048" y="95"/>
                  </a:lnTo>
                  <a:lnTo>
                    <a:pt x="1022" y="95"/>
                  </a:lnTo>
                  <a:lnTo>
                    <a:pt x="1006" y="92"/>
                  </a:lnTo>
                  <a:lnTo>
                    <a:pt x="987" y="97"/>
                  </a:lnTo>
                  <a:lnTo>
                    <a:pt x="967" y="92"/>
                  </a:lnTo>
                  <a:lnTo>
                    <a:pt x="947" y="93"/>
                  </a:lnTo>
                  <a:lnTo>
                    <a:pt x="923" y="95"/>
                  </a:lnTo>
                  <a:lnTo>
                    <a:pt x="901" y="97"/>
                  </a:lnTo>
                  <a:lnTo>
                    <a:pt x="875" y="97"/>
                  </a:lnTo>
                  <a:lnTo>
                    <a:pt x="839" y="97"/>
                  </a:lnTo>
                  <a:lnTo>
                    <a:pt x="813" y="97"/>
                  </a:lnTo>
                  <a:lnTo>
                    <a:pt x="791" y="95"/>
                  </a:lnTo>
                  <a:lnTo>
                    <a:pt x="769" y="95"/>
                  </a:lnTo>
                  <a:lnTo>
                    <a:pt x="720" y="99"/>
                  </a:lnTo>
                  <a:lnTo>
                    <a:pt x="681" y="94"/>
                  </a:lnTo>
                  <a:lnTo>
                    <a:pt x="638" y="99"/>
                  </a:lnTo>
                  <a:lnTo>
                    <a:pt x="603" y="95"/>
                  </a:lnTo>
                  <a:lnTo>
                    <a:pt x="563" y="99"/>
                  </a:lnTo>
                  <a:lnTo>
                    <a:pt x="531" y="95"/>
                  </a:lnTo>
                  <a:lnTo>
                    <a:pt x="496" y="95"/>
                  </a:lnTo>
                  <a:lnTo>
                    <a:pt x="463" y="97"/>
                  </a:lnTo>
                  <a:lnTo>
                    <a:pt x="435" y="97"/>
                  </a:lnTo>
                  <a:lnTo>
                    <a:pt x="351" y="97"/>
                  </a:lnTo>
                  <a:lnTo>
                    <a:pt x="326" y="97"/>
                  </a:lnTo>
                  <a:lnTo>
                    <a:pt x="254" y="95"/>
                  </a:lnTo>
                  <a:lnTo>
                    <a:pt x="208" y="97"/>
                  </a:lnTo>
                  <a:lnTo>
                    <a:pt x="84" y="94"/>
                  </a:lnTo>
                  <a:lnTo>
                    <a:pt x="15" y="95"/>
                  </a:lnTo>
                  <a:lnTo>
                    <a:pt x="3" y="88"/>
                  </a:lnTo>
                  <a:lnTo>
                    <a:pt x="0" y="76"/>
                  </a:lnTo>
                  <a:lnTo>
                    <a:pt x="0" y="63"/>
                  </a:lnTo>
                  <a:lnTo>
                    <a:pt x="0" y="5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18" name="Group 21"/>
          <p:cNvGrpSpPr>
            <a:grpSpLocks/>
          </p:cNvGrpSpPr>
          <p:nvPr/>
        </p:nvGrpSpPr>
        <p:grpSpPr bwMode="auto">
          <a:xfrm>
            <a:off x="6243638" y="222250"/>
            <a:ext cx="2795587" cy="866775"/>
            <a:chOff x="3933" y="140"/>
            <a:chExt cx="1761" cy="546"/>
          </a:xfrm>
        </p:grpSpPr>
        <p:sp>
          <p:nvSpPr>
            <p:cNvPr id="19" name="Freeform 22"/>
            <p:cNvSpPr>
              <a:spLocks/>
            </p:cNvSpPr>
            <p:nvPr/>
          </p:nvSpPr>
          <p:spPr bwMode="auto">
            <a:xfrm>
              <a:off x="3933" y="140"/>
              <a:ext cx="1761" cy="445"/>
            </a:xfrm>
            <a:custGeom>
              <a:avLst/>
              <a:gdLst>
                <a:gd name="T0" fmla="*/ 23 w 1761"/>
                <a:gd name="T1" fmla="*/ 6 h 445"/>
                <a:gd name="T2" fmla="*/ 37 w 1761"/>
                <a:gd name="T3" fmla="*/ 0 h 445"/>
                <a:gd name="T4" fmla="*/ 1706 w 1761"/>
                <a:gd name="T5" fmla="*/ 0 h 445"/>
                <a:gd name="T6" fmla="*/ 1725 w 1761"/>
                <a:gd name="T7" fmla="*/ 4 h 445"/>
                <a:gd name="T8" fmla="*/ 1739 w 1761"/>
                <a:gd name="T9" fmla="*/ 15 h 445"/>
                <a:gd name="T10" fmla="*/ 1751 w 1761"/>
                <a:gd name="T11" fmla="*/ 44 h 445"/>
                <a:gd name="T12" fmla="*/ 1758 w 1761"/>
                <a:gd name="T13" fmla="*/ 77 h 445"/>
                <a:gd name="T14" fmla="*/ 1760 w 1761"/>
                <a:gd name="T15" fmla="*/ 115 h 445"/>
                <a:gd name="T16" fmla="*/ 1760 w 1761"/>
                <a:gd name="T17" fmla="*/ 444 h 445"/>
                <a:gd name="T18" fmla="*/ 66 w 1761"/>
                <a:gd name="T19" fmla="*/ 444 h 445"/>
                <a:gd name="T20" fmla="*/ 0 w 1761"/>
                <a:gd name="T21" fmla="*/ 444 h 445"/>
                <a:gd name="T22" fmla="*/ 0 w 1761"/>
                <a:gd name="T23" fmla="*/ 138 h 445"/>
                <a:gd name="T24" fmla="*/ 0 w 1761"/>
                <a:gd name="T25" fmla="*/ 93 h 445"/>
                <a:gd name="T26" fmla="*/ 7 w 1761"/>
                <a:gd name="T27" fmla="*/ 49 h 445"/>
                <a:gd name="T28" fmla="*/ 13 w 1761"/>
                <a:gd name="T29" fmla="*/ 26 h 445"/>
                <a:gd name="T30" fmla="*/ 23 w 1761"/>
                <a:gd name="T31" fmla="*/ 6 h 44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61" h="445">
                  <a:moveTo>
                    <a:pt x="23" y="6"/>
                  </a:moveTo>
                  <a:lnTo>
                    <a:pt x="37" y="0"/>
                  </a:lnTo>
                  <a:lnTo>
                    <a:pt x="1706" y="0"/>
                  </a:lnTo>
                  <a:lnTo>
                    <a:pt x="1725" y="4"/>
                  </a:lnTo>
                  <a:lnTo>
                    <a:pt x="1739" y="15"/>
                  </a:lnTo>
                  <a:lnTo>
                    <a:pt x="1751" y="44"/>
                  </a:lnTo>
                  <a:lnTo>
                    <a:pt x="1758" y="77"/>
                  </a:lnTo>
                  <a:lnTo>
                    <a:pt x="1760" y="115"/>
                  </a:lnTo>
                  <a:lnTo>
                    <a:pt x="1760" y="444"/>
                  </a:lnTo>
                  <a:lnTo>
                    <a:pt x="66" y="444"/>
                  </a:lnTo>
                  <a:lnTo>
                    <a:pt x="0" y="444"/>
                  </a:lnTo>
                  <a:lnTo>
                    <a:pt x="0" y="138"/>
                  </a:lnTo>
                  <a:lnTo>
                    <a:pt x="0" y="93"/>
                  </a:lnTo>
                  <a:lnTo>
                    <a:pt x="7" y="49"/>
                  </a:lnTo>
                  <a:lnTo>
                    <a:pt x="13" y="26"/>
                  </a:lnTo>
                  <a:lnTo>
                    <a:pt x="23" y="6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23"/>
            <p:cNvSpPr>
              <a:spLocks/>
            </p:cNvSpPr>
            <p:nvPr/>
          </p:nvSpPr>
          <p:spPr bwMode="auto">
            <a:xfrm>
              <a:off x="3933" y="425"/>
              <a:ext cx="1761" cy="190"/>
            </a:xfrm>
            <a:custGeom>
              <a:avLst/>
              <a:gdLst>
                <a:gd name="T0" fmla="*/ 85 w 1761"/>
                <a:gd name="T1" fmla="*/ 65 h 190"/>
                <a:gd name="T2" fmla="*/ 138 w 1761"/>
                <a:gd name="T3" fmla="*/ 65 h 190"/>
                <a:gd name="T4" fmla="*/ 180 w 1761"/>
                <a:gd name="T5" fmla="*/ 97 h 190"/>
                <a:gd name="T6" fmla="*/ 248 w 1761"/>
                <a:gd name="T7" fmla="*/ 78 h 190"/>
                <a:gd name="T8" fmla="*/ 325 w 1761"/>
                <a:gd name="T9" fmla="*/ 69 h 190"/>
                <a:gd name="T10" fmla="*/ 379 w 1761"/>
                <a:gd name="T11" fmla="*/ 88 h 190"/>
                <a:gd name="T12" fmla="*/ 438 w 1761"/>
                <a:gd name="T13" fmla="*/ 78 h 190"/>
                <a:gd name="T14" fmla="*/ 532 w 1761"/>
                <a:gd name="T15" fmla="*/ 84 h 190"/>
                <a:gd name="T16" fmla="*/ 592 w 1761"/>
                <a:gd name="T17" fmla="*/ 97 h 190"/>
                <a:gd name="T18" fmla="*/ 663 w 1761"/>
                <a:gd name="T19" fmla="*/ 59 h 190"/>
                <a:gd name="T20" fmla="*/ 716 w 1761"/>
                <a:gd name="T21" fmla="*/ 93 h 190"/>
                <a:gd name="T22" fmla="*/ 787 w 1761"/>
                <a:gd name="T23" fmla="*/ 87 h 190"/>
                <a:gd name="T24" fmla="*/ 824 w 1761"/>
                <a:gd name="T25" fmla="*/ 93 h 190"/>
                <a:gd name="T26" fmla="*/ 857 w 1761"/>
                <a:gd name="T27" fmla="*/ 59 h 190"/>
                <a:gd name="T28" fmla="*/ 899 w 1761"/>
                <a:gd name="T29" fmla="*/ 35 h 190"/>
                <a:gd name="T30" fmla="*/ 949 w 1761"/>
                <a:gd name="T31" fmla="*/ 32 h 190"/>
                <a:gd name="T32" fmla="*/ 991 w 1761"/>
                <a:gd name="T33" fmla="*/ 23 h 190"/>
                <a:gd name="T34" fmla="*/ 1030 w 1761"/>
                <a:gd name="T35" fmla="*/ 49 h 190"/>
                <a:gd name="T36" fmla="*/ 1071 w 1761"/>
                <a:gd name="T37" fmla="*/ 69 h 190"/>
                <a:gd name="T38" fmla="*/ 1138 w 1761"/>
                <a:gd name="T39" fmla="*/ 55 h 190"/>
                <a:gd name="T40" fmla="*/ 1168 w 1761"/>
                <a:gd name="T41" fmla="*/ 92 h 190"/>
                <a:gd name="T42" fmla="*/ 1215 w 1761"/>
                <a:gd name="T43" fmla="*/ 97 h 190"/>
                <a:gd name="T44" fmla="*/ 1293 w 1761"/>
                <a:gd name="T45" fmla="*/ 97 h 190"/>
                <a:gd name="T46" fmla="*/ 1340 w 1761"/>
                <a:gd name="T47" fmla="*/ 81 h 190"/>
                <a:gd name="T48" fmla="*/ 1376 w 1761"/>
                <a:gd name="T49" fmla="*/ 88 h 190"/>
                <a:gd name="T50" fmla="*/ 1418 w 1761"/>
                <a:gd name="T51" fmla="*/ 59 h 190"/>
                <a:gd name="T52" fmla="*/ 1478 w 1761"/>
                <a:gd name="T53" fmla="*/ 55 h 190"/>
                <a:gd name="T54" fmla="*/ 1528 w 1761"/>
                <a:gd name="T55" fmla="*/ 23 h 190"/>
                <a:gd name="T56" fmla="*/ 1567 w 1761"/>
                <a:gd name="T57" fmla="*/ 15 h 190"/>
                <a:gd name="T58" fmla="*/ 1617 w 1761"/>
                <a:gd name="T59" fmla="*/ 28 h 190"/>
                <a:gd name="T60" fmla="*/ 1661 w 1761"/>
                <a:gd name="T61" fmla="*/ 1 h 190"/>
                <a:gd name="T62" fmla="*/ 1703 w 1761"/>
                <a:gd name="T63" fmla="*/ 49 h 190"/>
                <a:gd name="T64" fmla="*/ 1750 w 1761"/>
                <a:gd name="T65" fmla="*/ 24 h 190"/>
                <a:gd name="T66" fmla="*/ 1760 w 1761"/>
                <a:gd name="T67" fmla="*/ 189 h 190"/>
                <a:gd name="T68" fmla="*/ 727 w 1761"/>
                <a:gd name="T69" fmla="*/ 153 h 190"/>
                <a:gd name="T70" fmla="*/ 0 w 1761"/>
                <a:gd name="T71" fmla="*/ 30 h 190"/>
                <a:gd name="T72" fmla="*/ 26 w 1761"/>
                <a:gd name="T73" fmla="*/ 51 h 190"/>
                <a:gd name="T74" fmla="*/ 61 w 1761"/>
                <a:gd name="T75" fmla="*/ 59 h 19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761" h="190">
                  <a:moveTo>
                    <a:pt x="61" y="59"/>
                  </a:moveTo>
                  <a:lnTo>
                    <a:pt x="85" y="65"/>
                  </a:lnTo>
                  <a:lnTo>
                    <a:pt x="112" y="59"/>
                  </a:lnTo>
                  <a:lnTo>
                    <a:pt x="138" y="65"/>
                  </a:lnTo>
                  <a:lnTo>
                    <a:pt x="158" y="83"/>
                  </a:lnTo>
                  <a:lnTo>
                    <a:pt x="180" y="97"/>
                  </a:lnTo>
                  <a:lnTo>
                    <a:pt x="217" y="85"/>
                  </a:lnTo>
                  <a:lnTo>
                    <a:pt x="248" y="78"/>
                  </a:lnTo>
                  <a:lnTo>
                    <a:pt x="293" y="78"/>
                  </a:lnTo>
                  <a:lnTo>
                    <a:pt x="325" y="69"/>
                  </a:lnTo>
                  <a:lnTo>
                    <a:pt x="354" y="78"/>
                  </a:lnTo>
                  <a:lnTo>
                    <a:pt x="379" y="88"/>
                  </a:lnTo>
                  <a:lnTo>
                    <a:pt x="402" y="92"/>
                  </a:lnTo>
                  <a:lnTo>
                    <a:pt x="438" y="78"/>
                  </a:lnTo>
                  <a:lnTo>
                    <a:pt x="477" y="78"/>
                  </a:lnTo>
                  <a:lnTo>
                    <a:pt x="532" y="84"/>
                  </a:lnTo>
                  <a:lnTo>
                    <a:pt x="555" y="102"/>
                  </a:lnTo>
                  <a:lnTo>
                    <a:pt x="592" y="97"/>
                  </a:lnTo>
                  <a:lnTo>
                    <a:pt x="629" y="69"/>
                  </a:lnTo>
                  <a:lnTo>
                    <a:pt x="663" y="59"/>
                  </a:lnTo>
                  <a:lnTo>
                    <a:pt x="687" y="69"/>
                  </a:lnTo>
                  <a:lnTo>
                    <a:pt x="716" y="93"/>
                  </a:lnTo>
                  <a:lnTo>
                    <a:pt x="750" y="102"/>
                  </a:lnTo>
                  <a:lnTo>
                    <a:pt x="787" y="87"/>
                  </a:lnTo>
                  <a:lnTo>
                    <a:pt x="805" y="81"/>
                  </a:lnTo>
                  <a:lnTo>
                    <a:pt x="824" y="93"/>
                  </a:lnTo>
                  <a:lnTo>
                    <a:pt x="840" y="78"/>
                  </a:lnTo>
                  <a:lnTo>
                    <a:pt x="857" y="59"/>
                  </a:lnTo>
                  <a:lnTo>
                    <a:pt x="877" y="40"/>
                  </a:lnTo>
                  <a:lnTo>
                    <a:pt x="899" y="35"/>
                  </a:lnTo>
                  <a:lnTo>
                    <a:pt x="924" y="40"/>
                  </a:lnTo>
                  <a:lnTo>
                    <a:pt x="949" y="32"/>
                  </a:lnTo>
                  <a:lnTo>
                    <a:pt x="975" y="23"/>
                  </a:lnTo>
                  <a:lnTo>
                    <a:pt x="991" y="23"/>
                  </a:lnTo>
                  <a:lnTo>
                    <a:pt x="1006" y="25"/>
                  </a:lnTo>
                  <a:lnTo>
                    <a:pt x="1030" y="49"/>
                  </a:lnTo>
                  <a:lnTo>
                    <a:pt x="1052" y="45"/>
                  </a:lnTo>
                  <a:lnTo>
                    <a:pt x="1071" y="69"/>
                  </a:lnTo>
                  <a:lnTo>
                    <a:pt x="1107" y="69"/>
                  </a:lnTo>
                  <a:lnTo>
                    <a:pt x="1138" y="55"/>
                  </a:lnTo>
                  <a:lnTo>
                    <a:pt x="1153" y="73"/>
                  </a:lnTo>
                  <a:lnTo>
                    <a:pt x="1168" y="92"/>
                  </a:lnTo>
                  <a:lnTo>
                    <a:pt x="1190" y="86"/>
                  </a:lnTo>
                  <a:lnTo>
                    <a:pt x="1215" y="97"/>
                  </a:lnTo>
                  <a:lnTo>
                    <a:pt x="1242" y="87"/>
                  </a:lnTo>
                  <a:lnTo>
                    <a:pt x="1293" y="97"/>
                  </a:lnTo>
                  <a:lnTo>
                    <a:pt x="1315" y="107"/>
                  </a:lnTo>
                  <a:lnTo>
                    <a:pt x="1340" y="81"/>
                  </a:lnTo>
                  <a:lnTo>
                    <a:pt x="1357" y="79"/>
                  </a:lnTo>
                  <a:lnTo>
                    <a:pt x="1376" y="88"/>
                  </a:lnTo>
                  <a:lnTo>
                    <a:pt x="1394" y="85"/>
                  </a:lnTo>
                  <a:lnTo>
                    <a:pt x="1418" y="59"/>
                  </a:lnTo>
                  <a:lnTo>
                    <a:pt x="1458" y="51"/>
                  </a:lnTo>
                  <a:lnTo>
                    <a:pt x="1478" y="55"/>
                  </a:lnTo>
                  <a:lnTo>
                    <a:pt x="1498" y="55"/>
                  </a:lnTo>
                  <a:lnTo>
                    <a:pt x="1528" y="23"/>
                  </a:lnTo>
                  <a:lnTo>
                    <a:pt x="1545" y="10"/>
                  </a:lnTo>
                  <a:lnTo>
                    <a:pt x="1567" y="15"/>
                  </a:lnTo>
                  <a:lnTo>
                    <a:pt x="1592" y="49"/>
                  </a:lnTo>
                  <a:lnTo>
                    <a:pt x="1617" y="28"/>
                  </a:lnTo>
                  <a:lnTo>
                    <a:pt x="1641" y="0"/>
                  </a:lnTo>
                  <a:lnTo>
                    <a:pt x="1661" y="1"/>
                  </a:lnTo>
                  <a:lnTo>
                    <a:pt x="1685" y="59"/>
                  </a:lnTo>
                  <a:lnTo>
                    <a:pt x="1703" y="49"/>
                  </a:lnTo>
                  <a:lnTo>
                    <a:pt x="1729" y="25"/>
                  </a:lnTo>
                  <a:lnTo>
                    <a:pt x="1750" y="24"/>
                  </a:lnTo>
                  <a:lnTo>
                    <a:pt x="1760" y="44"/>
                  </a:lnTo>
                  <a:lnTo>
                    <a:pt x="1760" y="189"/>
                  </a:lnTo>
                  <a:lnTo>
                    <a:pt x="740" y="148"/>
                  </a:lnTo>
                  <a:lnTo>
                    <a:pt x="727" y="153"/>
                  </a:lnTo>
                  <a:lnTo>
                    <a:pt x="0" y="136"/>
                  </a:lnTo>
                  <a:lnTo>
                    <a:pt x="0" y="30"/>
                  </a:lnTo>
                  <a:lnTo>
                    <a:pt x="10" y="46"/>
                  </a:lnTo>
                  <a:lnTo>
                    <a:pt x="26" y="51"/>
                  </a:lnTo>
                  <a:lnTo>
                    <a:pt x="46" y="53"/>
                  </a:lnTo>
                  <a:lnTo>
                    <a:pt x="61" y="59"/>
                  </a:lnTo>
                </a:path>
              </a:pathLst>
            </a:custGeom>
            <a:solidFill>
              <a:srgbClr val="00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24"/>
            <p:cNvSpPr>
              <a:spLocks/>
            </p:cNvSpPr>
            <p:nvPr/>
          </p:nvSpPr>
          <p:spPr bwMode="auto">
            <a:xfrm>
              <a:off x="3933" y="489"/>
              <a:ext cx="1761" cy="197"/>
            </a:xfrm>
            <a:custGeom>
              <a:avLst/>
              <a:gdLst>
                <a:gd name="T0" fmla="*/ 37 w 1761"/>
                <a:gd name="T1" fmla="*/ 194 h 197"/>
                <a:gd name="T2" fmla="*/ 1706 w 1761"/>
                <a:gd name="T3" fmla="*/ 196 h 197"/>
                <a:gd name="T4" fmla="*/ 1739 w 1761"/>
                <a:gd name="T5" fmla="*/ 189 h 197"/>
                <a:gd name="T6" fmla="*/ 1758 w 1761"/>
                <a:gd name="T7" fmla="*/ 165 h 197"/>
                <a:gd name="T8" fmla="*/ 1760 w 1761"/>
                <a:gd name="T9" fmla="*/ 23 h 197"/>
                <a:gd name="T10" fmla="*/ 1736 w 1761"/>
                <a:gd name="T11" fmla="*/ 7 h 197"/>
                <a:gd name="T12" fmla="*/ 1723 w 1761"/>
                <a:gd name="T13" fmla="*/ 53 h 197"/>
                <a:gd name="T14" fmla="*/ 1706 w 1761"/>
                <a:gd name="T15" fmla="*/ 50 h 197"/>
                <a:gd name="T16" fmla="*/ 1671 w 1761"/>
                <a:gd name="T17" fmla="*/ 26 h 197"/>
                <a:gd name="T18" fmla="*/ 1625 w 1761"/>
                <a:gd name="T19" fmla="*/ 34 h 197"/>
                <a:gd name="T20" fmla="*/ 1588 w 1761"/>
                <a:gd name="T21" fmla="*/ 39 h 197"/>
                <a:gd name="T22" fmla="*/ 1554 w 1761"/>
                <a:gd name="T23" fmla="*/ 26 h 197"/>
                <a:gd name="T24" fmla="*/ 1520 w 1761"/>
                <a:gd name="T25" fmla="*/ 42 h 197"/>
                <a:gd name="T26" fmla="*/ 1498 w 1761"/>
                <a:gd name="T27" fmla="*/ 52 h 197"/>
                <a:gd name="T28" fmla="*/ 1445 w 1761"/>
                <a:gd name="T29" fmla="*/ 45 h 197"/>
                <a:gd name="T30" fmla="*/ 1396 w 1761"/>
                <a:gd name="T31" fmla="*/ 37 h 197"/>
                <a:gd name="T32" fmla="*/ 1337 w 1761"/>
                <a:gd name="T33" fmla="*/ 86 h 197"/>
                <a:gd name="T34" fmla="*/ 1293 w 1761"/>
                <a:gd name="T35" fmla="*/ 61 h 197"/>
                <a:gd name="T36" fmla="*/ 1240 w 1761"/>
                <a:gd name="T37" fmla="*/ 59 h 197"/>
                <a:gd name="T38" fmla="*/ 1153 w 1761"/>
                <a:gd name="T39" fmla="*/ 58 h 197"/>
                <a:gd name="T40" fmla="*/ 1112 w 1761"/>
                <a:gd name="T41" fmla="*/ 52 h 197"/>
                <a:gd name="T42" fmla="*/ 1079 w 1761"/>
                <a:gd name="T43" fmla="*/ 37 h 197"/>
                <a:gd name="T44" fmla="*/ 1006 w 1761"/>
                <a:gd name="T45" fmla="*/ 68 h 197"/>
                <a:gd name="T46" fmla="*/ 943 w 1761"/>
                <a:gd name="T47" fmla="*/ 53 h 197"/>
                <a:gd name="T48" fmla="*/ 866 w 1761"/>
                <a:gd name="T49" fmla="*/ 61 h 197"/>
                <a:gd name="T50" fmla="*/ 804 w 1761"/>
                <a:gd name="T51" fmla="*/ 61 h 197"/>
                <a:gd name="T52" fmla="*/ 730 w 1761"/>
                <a:gd name="T53" fmla="*/ 82 h 197"/>
                <a:gd name="T54" fmla="*/ 652 w 1761"/>
                <a:gd name="T55" fmla="*/ 71 h 197"/>
                <a:gd name="T56" fmla="*/ 563 w 1761"/>
                <a:gd name="T57" fmla="*/ 73 h 197"/>
                <a:gd name="T58" fmla="*/ 468 w 1761"/>
                <a:gd name="T59" fmla="*/ 52 h 197"/>
                <a:gd name="T60" fmla="*/ 369 w 1761"/>
                <a:gd name="T61" fmla="*/ 37 h 197"/>
                <a:gd name="T62" fmla="*/ 301 w 1761"/>
                <a:gd name="T63" fmla="*/ 55 h 197"/>
                <a:gd name="T64" fmla="*/ 262 w 1761"/>
                <a:gd name="T65" fmla="*/ 50 h 197"/>
                <a:gd name="T66" fmla="*/ 205 w 1761"/>
                <a:gd name="T67" fmla="*/ 57 h 197"/>
                <a:gd name="T68" fmla="*/ 143 w 1761"/>
                <a:gd name="T69" fmla="*/ 55 h 197"/>
                <a:gd name="T70" fmla="*/ 80 w 1761"/>
                <a:gd name="T71" fmla="*/ 68 h 197"/>
                <a:gd name="T72" fmla="*/ 16 w 1761"/>
                <a:gd name="T73" fmla="*/ 59 h 197"/>
                <a:gd name="T74" fmla="*/ 2 w 1761"/>
                <a:gd name="T75" fmla="*/ 116 h 197"/>
                <a:gd name="T76" fmla="*/ 13 w 1761"/>
                <a:gd name="T77" fmla="*/ 184 h 19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761" h="197">
                  <a:moveTo>
                    <a:pt x="23" y="191"/>
                  </a:moveTo>
                  <a:lnTo>
                    <a:pt x="37" y="194"/>
                  </a:lnTo>
                  <a:lnTo>
                    <a:pt x="54" y="196"/>
                  </a:lnTo>
                  <a:lnTo>
                    <a:pt x="1706" y="196"/>
                  </a:lnTo>
                  <a:lnTo>
                    <a:pt x="1725" y="193"/>
                  </a:lnTo>
                  <a:lnTo>
                    <a:pt x="1739" y="189"/>
                  </a:lnTo>
                  <a:lnTo>
                    <a:pt x="1751" y="178"/>
                  </a:lnTo>
                  <a:lnTo>
                    <a:pt x="1758" y="165"/>
                  </a:lnTo>
                  <a:lnTo>
                    <a:pt x="1760" y="150"/>
                  </a:lnTo>
                  <a:lnTo>
                    <a:pt x="1760" y="23"/>
                  </a:lnTo>
                  <a:lnTo>
                    <a:pt x="1745" y="0"/>
                  </a:lnTo>
                  <a:lnTo>
                    <a:pt x="1736" y="7"/>
                  </a:lnTo>
                  <a:lnTo>
                    <a:pt x="1729" y="28"/>
                  </a:lnTo>
                  <a:lnTo>
                    <a:pt x="1723" y="53"/>
                  </a:lnTo>
                  <a:lnTo>
                    <a:pt x="1716" y="52"/>
                  </a:lnTo>
                  <a:lnTo>
                    <a:pt x="1706" y="50"/>
                  </a:lnTo>
                  <a:lnTo>
                    <a:pt x="1685" y="37"/>
                  </a:lnTo>
                  <a:lnTo>
                    <a:pt x="1671" y="26"/>
                  </a:lnTo>
                  <a:lnTo>
                    <a:pt x="1649" y="23"/>
                  </a:lnTo>
                  <a:lnTo>
                    <a:pt x="1625" y="34"/>
                  </a:lnTo>
                  <a:lnTo>
                    <a:pt x="1603" y="52"/>
                  </a:lnTo>
                  <a:lnTo>
                    <a:pt x="1588" y="39"/>
                  </a:lnTo>
                  <a:lnTo>
                    <a:pt x="1574" y="37"/>
                  </a:lnTo>
                  <a:lnTo>
                    <a:pt x="1554" y="26"/>
                  </a:lnTo>
                  <a:lnTo>
                    <a:pt x="1534" y="30"/>
                  </a:lnTo>
                  <a:lnTo>
                    <a:pt x="1520" y="42"/>
                  </a:lnTo>
                  <a:lnTo>
                    <a:pt x="1514" y="59"/>
                  </a:lnTo>
                  <a:lnTo>
                    <a:pt x="1498" y="52"/>
                  </a:lnTo>
                  <a:lnTo>
                    <a:pt x="1475" y="52"/>
                  </a:lnTo>
                  <a:lnTo>
                    <a:pt x="1445" y="45"/>
                  </a:lnTo>
                  <a:lnTo>
                    <a:pt x="1419" y="59"/>
                  </a:lnTo>
                  <a:lnTo>
                    <a:pt x="1396" y="37"/>
                  </a:lnTo>
                  <a:lnTo>
                    <a:pt x="1366" y="52"/>
                  </a:lnTo>
                  <a:lnTo>
                    <a:pt x="1337" y="86"/>
                  </a:lnTo>
                  <a:lnTo>
                    <a:pt x="1314" y="73"/>
                  </a:lnTo>
                  <a:lnTo>
                    <a:pt x="1293" y="61"/>
                  </a:lnTo>
                  <a:lnTo>
                    <a:pt x="1270" y="53"/>
                  </a:lnTo>
                  <a:lnTo>
                    <a:pt x="1240" y="59"/>
                  </a:lnTo>
                  <a:lnTo>
                    <a:pt x="1194" y="69"/>
                  </a:lnTo>
                  <a:lnTo>
                    <a:pt x="1153" y="58"/>
                  </a:lnTo>
                  <a:lnTo>
                    <a:pt x="1135" y="63"/>
                  </a:lnTo>
                  <a:lnTo>
                    <a:pt x="1112" y="52"/>
                  </a:lnTo>
                  <a:lnTo>
                    <a:pt x="1097" y="40"/>
                  </a:lnTo>
                  <a:lnTo>
                    <a:pt x="1079" y="37"/>
                  </a:lnTo>
                  <a:lnTo>
                    <a:pt x="1047" y="45"/>
                  </a:lnTo>
                  <a:lnTo>
                    <a:pt x="1006" y="68"/>
                  </a:lnTo>
                  <a:lnTo>
                    <a:pt x="972" y="47"/>
                  </a:lnTo>
                  <a:lnTo>
                    <a:pt x="943" y="53"/>
                  </a:lnTo>
                  <a:lnTo>
                    <a:pt x="916" y="82"/>
                  </a:lnTo>
                  <a:lnTo>
                    <a:pt x="866" y="61"/>
                  </a:lnTo>
                  <a:lnTo>
                    <a:pt x="829" y="71"/>
                  </a:lnTo>
                  <a:lnTo>
                    <a:pt x="804" y="61"/>
                  </a:lnTo>
                  <a:lnTo>
                    <a:pt x="767" y="66"/>
                  </a:lnTo>
                  <a:lnTo>
                    <a:pt x="730" y="82"/>
                  </a:lnTo>
                  <a:lnTo>
                    <a:pt x="704" y="76"/>
                  </a:lnTo>
                  <a:lnTo>
                    <a:pt x="652" y="71"/>
                  </a:lnTo>
                  <a:lnTo>
                    <a:pt x="619" y="82"/>
                  </a:lnTo>
                  <a:lnTo>
                    <a:pt x="563" y="73"/>
                  </a:lnTo>
                  <a:lnTo>
                    <a:pt x="517" y="66"/>
                  </a:lnTo>
                  <a:lnTo>
                    <a:pt x="468" y="52"/>
                  </a:lnTo>
                  <a:lnTo>
                    <a:pt x="422" y="66"/>
                  </a:lnTo>
                  <a:lnTo>
                    <a:pt x="369" y="37"/>
                  </a:lnTo>
                  <a:lnTo>
                    <a:pt x="329" y="37"/>
                  </a:lnTo>
                  <a:lnTo>
                    <a:pt x="301" y="55"/>
                  </a:lnTo>
                  <a:lnTo>
                    <a:pt x="284" y="41"/>
                  </a:lnTo>
                  <a:lnTo>
                    <a:pt x="262" y="50"/>
                  </a:lnTo>
                  <a:lnTo>
                    <a:pt x="233" y="52"/>
                  </a:lnTo>
                  <a:lnTo>
                    <a:pt x="205" y="57"/>
                  </a:lnTo>
                  <a:lnTo>
                    <a:pt x="171" y="69"/>
                  </a:lnTo>
                  <a:lnTo>
                    <a:pt x="143" y="55"/>
                  </a:lnTo>
                  <a:lnTo>
                    <a:pt x="116" y="62"/>
                  </a:lnTo>
                  <a:lnTo>
                    <a:pt x="80" y="68"/>
                  </a:lnTo>
                  <a:lnTo>
                    <a:pt x="58" y="62"/>
                  </a:lnTo>
                  <a:lnTo>
                    <a:pt x="16" y="59"/>
                  </a:lnTo>
                  <a:lnTo>
                    <a:pt x="0" y="73"/>
                  </a:lnTo>
                  <a:lnTo>
                    <a:pt x="2" y="116"/>
                  </a:lnTo>
                  <a:lnTo>
                    <a:pt x="4" y="153"/>
                  </a:lnTo>
                  <a:lnTo>
                    <a:pt x="13" y="184"/>
                  </a:lnTo>
                  <a:lnTo>
                    <a:pt x="23" y="191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25"/>
            <p:cNvSpPr>
              <a:spLocks/>
            </p:cNvSpPr>
            <p:nvPr/>
          </p:nvSpPr>
          <p:spPr bwMode="auto">
            <a:xfrm>
              <a:off x="3943" y="152"/>
              <a:ext cx="1733" cy="254"/>
            </a:xfrm>
            <a:custGeom>
              <a:avLst/>
              <a:gdLst>
                <a:gd name="T0" fmla="*/ 0 w 1733"/>
                <a:gd name="T1" fmla="*/ 191 h 254"/>
                <a:gd name="T2" fmla="*/ 4 w 1733"/>
                <a:gd name="T3" fmla="*/ 203 h 254"/>
                <a:gd name="T4" fmla="*/ 7 w 1733"/>
                <a:gd name="T5" fmla="*/ 92 h 254"/>
                <a:gd name="T6" fmla="*/ 22 w 1733"/>
                <a:gd name="T7" fmla="*/ 46 h 254"/>
                <a:gd name="T8" fmla="*/ 82 w 1733"/>
                <a:gd name="T9" fmla="*/ 40 h 254"/>
                <a:gd name="T10" fmla="*/ 198 w 1733"/>
                <a:gd name="T11" fmla="*/ 46 h 254"/>
                <a:gd name="T12" fmla="*/ 308 w 1733"/>
                <a:gd name="T13" fmla="*/ 44 h 254"/>
                <a:gd name="T14" fmla="*/ 437 w 1733"/>
                <a:gd name="T15" fmla="*/ 46 h 254"/>
                <a:gd name="T16" fmla="*/ 525 w 1733"/>
                <a:gd name="T17" fmla="*/ 40 h 254"/>
                <a:gd name="T18" fmla="*/ 598 w 1733"/>
                <a:gd name="T19" fmla="*/ 40 h 254"/>
                <a:gd name="T20" fmla="*/ 708 w 1733"/>
                <a:gd name="T21" fmla="*/ 53 h 254"/>
                <a:gd name="T22" fmla="*/ 788 w 1733"/>
                <a:gd name="T23" fmla="*/ 55 h 254"/>
                <a:gd name="T24" fmla="*/ 878 w 1733"/>
                <a:gd name="T25" fmla="*/ 46 h 254"/>
                <a:gd name="T26" fmla="*/ 986 w 1733"/>
                <a:gd name="T27" fmla="*/ 63 h 254"/>
                <a:gd name="T28" fmla="*/ 1071 w 1733"/>
                <a:gd name="T29" fmla="*/ 59 h 254"/>
                <a:gd name="T30" fmla="*/ 1150 w 1733"/>
                <a:gd name="T31" fmla="*/ 51 h 254"/>
                <a:gd name="T32" fmla="*/ 1241 w 1733"/>
                <a:gd name="T33" fmla="*/ 56 h 254"/>
                <a:gd name="T34" fmla="*/ 1319 w 1733"/>
                <a:gd name="T35" fmla="*/ 51 h 254"/>
                <a:gd name="T36" fmla="*/ 1395 w 1733"/>
                <a:gd name="T37" fmla="*/ 46 h 254"/>
                <a:gd name="T38" fmla="*/ 1449 w 1733"/>
                <a:gd name="T39" fmla="*/ 50 h 254"/>
                <a:gd name="T40" fmla="*/ 1557 w 1733"/>
                <a:gd name="T41" fmla="*/ 40 h 254"/>
                <a:gd name="T42" fmla="*/ 1665 w 1733"/>
                <a:gd name="T43" fmla="*/ 53 h 254"/>
                <a:gd name="T44" fmla="*/ 1703 w 1733"/>
                <a:gd name="T45" fmla="*/ 74 h 254"/>
                <a:gd name="T46" fmla="*/ 1721 w 1733"/>
                <a:gd name="T47" fmla="*/ 107 h 254"/>
                <a:gd name="T48" fmla="*/ 1732 w 1733"/>
                <a:gd name="T49" fmla="*/ 196 h 254"/>
                <a:gd name="T50" fmla="*/ 1732 w 1733"/>
                <a:gd name="T51" fmla="*/ 65 h 254"/>
                <a:gd name="T52" fmla="*/ 1725 w 1733"/>
                <a:gd name="T53" fmla="*/ 26 h 254"/>
                <a:gd name="T54" fmla="*/ 1606 w 1733"/>
                <a:gd name="T55" fmla="*/ 9 h 254"/>
                <a:gd name="T56" fmla="*/ 1510 w 1733"/>
                <a:gd name="T57" fmla="*/ 2 h 254"/>
                <a:gd name="T58" fmla="*/ 1443 w 1733"/>
                <a:gd name="T59" fmla="*/ 6 h 254"/>
                <a:gd name="T60" fmla="*/ 1349 w 1733"/>
                <a:gd name="T61" fmla="*/ 13 h 254"/>
                <a:gd name="T62" fmla="*/ 1182 w 1733"/>
                <a:gd name="T63" fmla="*/ 9 h 254"/>
                <a:gd name="T64" fmla="*/ 1067 w 1733"/>
                <a:gd name="T65" fmla="*/ 10 h 254"/>
                <a:gd name="T66" fmla="*/ 986 w 1733"/>
                <a:gd name="T67" fmla="*/ 9 h 254"/>
                <a:gd name="T68" fmla="*/ 923 w 1733"/>
                <a:gd name="T69" fmla="*/ 7 h 254"/>
                <a:gd name="T70" fmla="*/ 813 w 1733"/>
                <a:gd name="T71" fmla="*/ 9 h 254"/>
                <a:gd name="T72" fmla="*/ 681 w 1733"/>
                <a:gd name="T73" fmla="*/ 10 h 254"/>
                <a:gd name="T74" fmla="*/ 531 w 1733"/>
                <a:gd name="T75" fmla="*/ 7 h 254"/>
                <a:gd name="T76" fmla="*/ 463 w 1733"/>
                <a:gd name="T77" fmla="*/ 4 h 254"/>
                <a:gd name="T78" fmla="*/ 351 w 1733"/>
                <a:gd name="T79" fmla="*/ 4 h 254"/>
                <a:gd name="T80" fmla="*/ 208 w 1733"/>
                <a:gd name="T81" fmla="*/ 4 h 254"/>
                <a:gd name="T82" fmla="*/ 87 w 1733"/>
                <a:gd name="T83" fmla="*/ 0 h 254"/>
                <a:gd name="T84" fmla="*/ 28 w 1733"/>
                <a:gd name="T85" fmla="*/ 2 h 254"/>
                <a:gd name="T86" fmla="*/ 4 w 1733"/>
                <a:gd name="T87" fmla="*/ 28 h 254"/>
                <a:gd name="T88" fmla="*/ 0 w 1733"/>
                <a:gd name="T89" fmla="*/ 89 h 25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733" h="254">
                  <a:moveTo>
                    <a:pt x="0" y="123"/>
                  </a:moveTo>
                  <a:lnTo>
                    <a:pt x="0" y="191"/>
                  </a:lnTo>
                  <a:lnTo>
                    <a:pt x="0" y="253"/>
                  </a:lnTo>
                  <a:lnTo>
                    <a:pt x="4" y="203"/>
                  </a:lnTo>
                  <a:lnTo>
                    <a:pt x="5" y="163"/>
                  </a:lnTo>
                  <a:lnTo>
                    <a:pt x="7" y="92"/>
                  </a:lnTo>
                  <a:lnTo>
                    <a:pt x="12" y="57"/>
                  </a:lnTo>
                  <a:lnTo>
                    <a:pt x="22" y="46"/>
                  </a:lnTo>
                  <a:lnTo>
                    <a:pt x="48" y="38"/>
                  </a:lnTo>
                  <a:lnTo>
                    <a:pt x="82" y="40"/>
                  </a:lnTo>
                  <a:lnTo>
                    <a:pt x="162" y="40"/>
                  </a:lnTo>
                  <a:lnTo>
                    <a:pt x="198" y="46"/>
                  </a:lnTo>
                  <a:lnTo>
                    <a:pt x="249" y="40"/>
                  </a:lnTo>
                  <a:lnTo>
                    <a:pt x="308" y="44"/>
                  </a:lnTo>
                  <a:lnTo>
                    <a:pt x="351" y="42"/>
                  </a:lnTo>
                  <a:lnTo>
                    <a:pt x="437" y="46"/>
                  </a:lnTo>
                  <a:lnTo>
                    <a:pt x="467" y="46"/>
                  </a:lnTo>
                  <a:lnTo>
                    <a:pt x="525" y="40"/>
                  </a:lnTo>
                  <a:lnTo>
                    <a:pt x="544" y="48"/>
                  </a:lnTo>
                  <a:lnTo>
                    <a:pt x="598" y="40"/>
                  </a:lnTo>
                  <a:lnTo>
                    <a:pt x="680" y="46"/>
                  </a:lnTo>
                  <a:lnTo>
                    <a:pt x="708" y="53"/>
                  </a:lnTo>
                  <a:lnTo>
                    <a:pt x="751" y="46"/>
                  </a:lnTo>
                  <a:lnTo>
                    <a:pt x="788" y="55"/>
                  </a:lnTo>
                  <a:lnTo>
                    <a:pt x="818" y="55"/>
                  </a:lnTo>
                  <a:lnTo>
                    <a:pt x="878" y="46"/>
                  </a:lnTo>
                  <a:lnTo>
                    <a:pt x="935" y="53"/>
                  </a:lnTo>
                  <a:lnTo>
                    <a:pt x="986" y="63"/>
                  </a:lnTo>
                  <a:lnTo>
                    <a:pt x="1002" y="65"/>
                  </a:lnTo>
                  <a:lnTo>
                    <a:pt x="1071" y="59"/>
                  </a:lnTo>
                  <a:lnTo>
                    <a:pt x="1135" y="54"/>
                  </a:lnTo>
                  <a:lnTo>
                    <a:pt x="1150" y="51"/>
                  </a:lnTo>
                  <a:lnTo>
                    <a:pt x="1174" y="53"/>
                  </a:lnTo>
                  <a:lnTo>
                    <a:pt x="1241" y="56"/>
                  </a:lnTo>
                  <a:lnTo>
                    <a:pt x="1292" y="48"/>
                  </a:lnTo>
                  <a:lnTo>
                    <a:pt x="1319" y="51"/>
                  </a:lnTo>
                  <a:lnTo>
                    <a:pt x="1360" y="53"/>
                  </a:lnTo>
                  <a:lnTo>
                    <a:pt x="1395" y="46"/>
                  </a:lnTo>
                  <a:lnTo>
                    <a:pt x="1418" y="40"/>
                  </a:lnTo>
                  <a:lnTo>
                    <a:pt x="1449" y="50"/>
                  </a:lnTo>
                  <a:lnTo>
                    <a:pt x="1514" y="53"/>
                  </a:lnTo>
                  <a:lnTo>
                    <a:pt x="1557" y="40"/>
                  </a:lnTo>
                  <a:lnTo>
                    <a:pt x="1620" y="53"/>
                  </a:lnTo>
                  <a:lnTo>
                    <a:pt x="1665" y="53"/>
                  </a:lnTo>
                  <a:lnTo>
                    <a:pt x="1688" y="53"/>
                  </a:lnTo>
                  <a:lnTo>
                    <a:pt x="1703" y="74"/>
                  </a:lnTo>
                  <a:lnTo>
                    <a:pt x="1713" y="85"/>
                  </a:lnTo>
                  <a:lnTo>
                    <a:pt x="1721" y="107"/>
                  </a:lnTo>
                  <a:lnTo>
                    <a:pt x="1727" y="145"/>
                  </a:lnTo>
                  <a:lnTo>
                    <a:pt x="1732" y="196"/>
                  </a:lnTo>
                  <a:lnTo>
                    <a:pt x="1732" y="92"/>
                  </a:lnTo>
                  <a:lnTo>
                    <a:pt x="1732" y="65"/>
                  </a:lnTo>
                  <a:lnTo>
                    <a:pt x="1729" y="47"/>
                  </a:lnTo>
                  <a:lnTo>
                    <a:pt x="1725" y="26"/>
                  </a:lnTo>
                  <a:lnTo>
                    <a:pt x="1700" y="12"/>
                  </a:lnTo>
                  <a:lnTo>
                    <a:pt x="1606" y="9"/>
                  </a:lnTo>
                  <a:lnTo>
                    <a:pt x="1584" y="2"/>
                  </a:lnTo>
                  <a:lnTo>
                    <a:pt x="1510" y="2"/>
                  </a:lnTo>
                  <a:lnTo>
                    <a:pt x="1488" y="5"/>
                  </a:lnTo>
                  <a:lnTo>
                    <a:pt x="1443" y="6"/>
                  </a:lnTo>
                  <a:lnTo>
                    <a:pt x="1410" y="3"/>
                  </a:lnTo>
                  <a:lnTo>
                    <a:pt x="1349" y="13"/>
                  </a:lnTo>
                  <a:lnTo>
                    <a:pt x="1222" y="6"/>
                  </a:lnTo>
                  <a:lnTo>
                    <a:pt x="1182" y="9"/>
                  </a:lnTo>
                  <a:lnTo>
                    <a:pt x="1112" y="15"/>
                  </a:lnTo>
                  <a:lnTo>
                    <a:pt x="1067" y="10"/>
                  </a:lnTo>
                  <a:lnTo>
                    <a:pt x="1022" y="9"/>
                  </a:lnTo>
                  <a:lnTo>
                    <a:pt x="986" y="9"/>
                  </a:lnTo>
                  <a:lnTo>
                    <a:pt x="947" y="14"/>
                  </a:lnTo>
                  <a:lnTo>
                    <a:pt x="923" y="7"/>
                  </a:lnTo>
                  <a:lnTo>
                    <a:pt x="839" y="9"/>
                  </a:lnTo>
                  <a:lnTo>
                    <a:pt x="813" y="9"/>
                  </a:lnTo>
                  <a:lnTo>
                    <a:pt x="769" y="7"/>
                  </a:lnTo>
                  <a:lnTo>
                    <a:pt x="681" y="10"/>
                  </a:lnTo>
                  <a:lnTo>
                    <a:pt x="603" y="7"/>
                  </a:lnTo>
                  <a:lnTo>
                    <a:pt x="531" y="7"/>
                  </a:lnTo>
                  <a:lnTo>
                    <a:pt x="496" y="9"/>
                  </a:lnTo>
                  <a:lnTo>
                    <a:pt x="463" y="4"/>
                  </a:lnTo>
                  <a:lnTo>
                    <a:pt x="435" y="4"/>
                  </a:lnTo>
                  <a:lnTo>
                    <a:pt x="351" y="4"/>
                  </a:lnTo>
                  <a:lnTo>
                    <a:pt x="253" y="7"/>
                  </a:lnTo>
                  <a:lnTo>
                    <a:pt x="208" y="4"/>
                  </a:lnTo>
                  <a:lnTo>
                    <a:pt x="155" y="7"/>
                  </a:lnTo>
                  <a:lnTo>
                    <a:pt x="87" y="0"/>
                  </a:lnTo>
                  <a:lnTo>
                    <a:pt x="45" y="0"/>
                  </a:lnTo>
                  <a:lnTo>
                    <a:pt x="28" y="2"/>
                  </a:lnTo>
                  <a:lnTo>
                    <a:pt x="15" y="9"/>
                  </a:lnTo>
                  <a:lnTo>
                    <a:pt x="4" y="28"/>
                  </a:lnTo>
                  <a:lnTo>
                    <a:pt x="0" y="58"/>
                  </a:lnTo>
                  <a:lnTo>
                    <a:pt x="0" y="89"/>
                  </a:lnTo>
                  <a:lnTo>
                    <a:pt x="0" y="123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26"/>
            <p:cNvSpPr>
              <a:spLocks/>
            </p:cNvSpPr>
            <p:nvPr/>
          </p:nvSpPr>
          <p:spPr bwMode="auto">
            <a:xfrm>
              <a:off x="3946" y="556"/>
              <a:ext cx="1733" cy="103"/>
            </a:xfrm>
            <a:custGeom>
              <a:avLst/>
              <a:gdLst>
                <a:gd name="T0" fmla="*/ 0 w 1733"/>
                <a:gd name="T1" fmla="*/ 24 h 103"/>
                <a:gd name="T2" fmla="*/ 4 w 1733"/>
                <a:gd name="T3" fmla="*/ 20 h 103"/>
                <a:gd name="T4" fmla="*/ 6 w 1733"/>
                <a:gd name="T5" fmla="*/ 65 h 103"/>
                <a:gd name="T6" fmla="*/ 22 w 1733"/>
                <a:gd name="T7" fmla="*/ 83 h 103"/>
                <a:gd name="T8" fmla="*/ 48 w 1733"/>
                <a:gd name="T9" fmla="*/ 78 h 103"/>
                <a:gd name="T10" fmla="*/ 90 w 1733"/>
                <a:gd name="T11" fmla="*/ 78 h 103"/>
                <a:gd name="T12" fmla="*/ 132 w 1733"/>
                <a:gd name="T13" fmla="*/ 80 h 103"/>
                <a:gd name="T14" fmla="*/ 156 w 1733"/>
                <a:gd name="T15" fmla="*/ 82 h 103"/>
                <a:gd name="T16" fmla="*/ 202 w 1733"/>
                <a:gd name="T17" fmla="*/ 77 h 103"/>
                <a:gd name="T18" fmla="*/ 266 w 1733"/>
                <a:gd name="T19" fmla="*/ 82 h 103"/>
                <a:gd name="T20" fmla="*/ 336 w 1733"/>
                <a:gd name="T21" fmla="*/ 82 h 103"/>
                <a:gd name="T22" fmla="*/ 390 w 1733"/>
                <a:gd name="T23" fmla="*/ 85 h 103"/>
                <a:gd name="T24" fmla="*/ 421 w 1733"/>
                <a:gd name="T25" fmla="*/ 83 h 103"/>
                <a:gd name="T26" fmla="*/ 525 w 1733"/>
                <a:gd name="T27" fmla="*/ 85 h 103"/>
                <a:gd name="T28" fmla="*/ 590 w 1733"/>
                <a:gd name="T29" fmla="*/ 78 h 103"/>
                <a:gd name="T30" fmla="*/ 656 w 1733"/>
                <a:gd name="T31" fmla="*/ 80 h 103"/>
                <a:gd name="T32" fmla="*/ 708 w 1733"/>
                <a:gd name="T33" fmla="*/ 80 h 103"/>
                <a:gd name="T34" fmla="*/ 788 w 1733"/>
                <a:gd name="T35" fmla="*/ 79 h 103"/>
                <a:gd name="T36" fmla="*/ 850 w 1733"/>
                <a:gd name="T37" fmla="*/ 74 h 103"/>
                <a:gd name="T38" fmla="*/ 942 w 1733"/>
                <a:gd name="T39" fmla="*/ 75 h 103"/>
                <a:gd name="T40" fmla="*/ 1055 w 1733"/>
                <a:gd name="T41" fmla="*/ 78 h 103"/>
                <a:gd name="T42" fmla="*/ 1121 w 1733"/>
                <a:gd name="T43" fmla="*/ 74 h 103"/>
                <a:gd name="T44" fmla="*/ 1150 w 1733"/>
                <a:gd name="T45" fmla="*/ 81 h 103"/>
                <a:gd name="T46" fmla="*/ 1237 w 1733"/>
                <a:gd name="T47" fmla="*/ 81 h 103"/>
                <a:gd name="T48" fmla="*/ 1308 w 1733"/>
                <a:gd name="T49" fmla="*/ 81 h 103"/>
                <a:gd name="T50" fmla="*/ 1332 w 1733"/>
                <a:gd name="T51" fmla="*/ 77 h 103"/>
                <a:gd name="T52" fmla="*/ 1373 w 1733"/>
                <a:gd name="T53" fmla="*/ 82 h 103"/>
                <a:gd name="T54" fmla="*/ 1394 w 1733"/>
                <a:gd name="T55" fmla="*/ 83 h 103"/>
                <a:gd name="T56" fmla="*/ 1451 w 1733"/>
                <a:gd name="T57" fmla="*/ 82 h 103"/>
                <a:gd name="T58" fmla="*/ 1499 w 1733"/>
                <a:gd name="T59" fmla="*/ 80 h 103"/>
                <a:gd name="T60" fmla="*/ 1578 w 1733"/>
                <a:gd name="T61" fmla="*/ 76 h 103"/>
                <a:gd name="T62" fmla="*/ 1687 w 1733"/>
                <a:gd name="T63" fmla="*/ 75 h 103"/>
                <a:gd name="T64" fmla="*/ 1713 w 1733"/>
                <a:gd name="T65" fmla="*/ 67 h 103"/>
                <a:gd name="T66" fmla="*/ 1727 w 1733"/>
                <a:gd name="T67" fmla="*/ 43 h 103"/>
                <a:gd name="T68" fmla="*/ 1732 w 1733"/>
                <a:gd name="T69" fmla="*/ 65 h 103"/>
                <a:gd name="T70" fmla="*/ 1730 w 1733"/>
                <a:gd name="T71" fmla="*/ 82 h 103"/>
                <a:gd name="T72" fmla="*/ 1716 w 1733"/>
                <a:gd name="T73" fmla="*/ 98 h 103"/>
                <a:gd name="T74" fmla="*/ 1606 w 1733"/>
                <a:gd name="T75" fmla="*/ 98 h 103"/>
                <a:gd name="T76" fmla="*/ 1510 w 1733"/>
                <a:gd name="T77" fmla="*/ 100 h 103"/>
                <a:gd name="T78" fmla="*/ 1466 w 1733"/>
                <a:gd name="T79" fmla="*/ 102 h 103"/>
                <a:gd name="T80" fmla="*/ 1416 w 1733"/>
                <a:gd name="T81" fmla="*/ 102 h 103"/>
                <a:gd name="T82" fmla="*/ 1325 w 1733"/>
                <a:gd name="T83" fmla="*/ 96 h 103"/>
                <a:gd name="T84" fmla="*/ 1216 w 1733"/>
                <a:gd name="T85" fmla="*/ 95 h 103"/>
                <a:gd name="T86" fmla="*/ 1125 w 1733"/>
                <a:gd name="T87" fmla="*/ 97 h 103"/>
                <a:gd name="T88" fmla="*/ 1067 w 1733"/>
                <a:gd name="T89" fmla="*/ 97 h 103"/>
                <a:gd name="T90" fmla="*/ 1022 w 1733"/>
                <a:gd name="T91" fmla="*/ 98 h 103"/>
                <a:gd name="T92" fmla="*/ 987 w 1733"/>
                <a:gd name="T93" fmla="*/ 100 h 103"/>
                <a:gd name="T94" fmla="*/ 947 w 1733"/>
                <a:gd name="T95" fmla="*/ 96 h 103"/>
                <a:gd name="T96" fmla="*/ 901 w 1733"/>
                <a:gd name="T97" fmla="*/ 100 h 103"/>
                <a:gd name="T98" fmla="*/ 839 w 1733"/>
                <a:gd name="T99" fmla="*/ 100 h 103"/>
                <a:gd name="T100" fmla="*/ 791 w 1733"/>
                <a:gd name="T101" fmla="*/ 98 h 103"/>
                <a:gd name="T102" fmla="*/ 720 w 1733"/>
                <a:gd name="T103" fmla="*/ 102 h 103"/>
                <a:gd name="T104" fmla="*/ 638 w 1733"/>
                <a:gd name="T105" fmla="*/ 102 h 103"/>
                <a:gd name="T106" fmla="*/ 563 w 1733"/>
                <a:gd name="T107" fmla="*/ 102 h 103"/>
                <a:gd name="T108" fmla="*/ 496 w 1733"/>
                <a:gd name="T109" fmla="*/ 98 h 103"/>
                <a:gd name="T110" fmla="*/ 435 w 1733"/>
                <a:gd name="T111" fmla="*/ 100 h 103"/>
                <a:gd name="T112" fmla="*/ 326 w 1733"/>
                <a:gd name="T113" fmla="*/ 100 h 103"/>
                <a:gd name="T114" fmla="*/ 208 w 1733"/>
                <a:gd name="T115" fmla="*/ 100 h 103"/>
                <a:gd name="T116" fmla="*/ 15 w 1733"/>
                <a:gd name="T117" fmla="*/ 98 h 103"/>
                <a:gd name="T118" fmla="*/ 0 w 1733"/>
                <a:gd name="T119" fmla="*/ 78 h 103"/>
                <a:gd name="T120" fmla="*/ 0 w 1733"/>
                <a:gd name="T121" fmla="*/ 52 h 10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733" h="103">
                  <a:moveTo>
                    <a:pt x="0" y="52"/>
                  </a:moveTo>
                  <a:lnTo>
                    <a:pt x="0" y="24"/>
                  </a:lnTo>
                  <a:lnTo>
                    <a:pt x="0" y="0"/>
                  </a:lnTo>
                  <a:lnTo>
                    <a:pt x="4" y="20"/>
                  </a:lnTo>
                  <a:lnTo>
                    <a:pt x="5" y="36"/>
                  </a:lnTo>
                  <a:lnTo>
                    <a:pt x="6" y="65"/>
                  </a:lnTo>
                  <a:lnTo>
                    <a:pt x="12" y="78"/>
                  </a:lnTo>
                  <a:lnTo>
                    <a:pt x="22" y="83"/>
                  </a:lnTo>
                  <a:lnTo>
                    <a:pt x="33" y="80"/>
                  </a:lnTo>
                  <a:lnTo>
                    <a:pt x="48" y="78"/>
                  </a:lnTo>
                  <a:lnTo>
                    <a:pt x="74" y="77"/>
                  </a:lnTo>
                  <a:lnTo>
                    <a:pt x="90" y="78"/>
                  </a:lnTo>
                  <a:lnTo>
                    <a:pt x="103" y="78"/>
                  </a:lnTo>
                  <a:lnTo>
                    <a:pt x="132" y="80"/>
                  </a:lnTo>
                  <a:lnTo>
                    <a:pt x="143" y="81"/>
                  </a:lnTo>
                  <a:lnTo>
                    <a:pt x="156" y="82"/>
                  </a:lnTo>
                  <a:lnTo>
                    <a:pt x="178" y="78"/>
                  </a:lnTo>
                  <a:lnTo>
                    <a:pt x="202" y="77"/>
                  </a:lnTo>
                  <a:lnTo>
                    <a:pt x="231" y="76"/>
                  </a:lnTo>
                  <a:lnTo>
                    <a:pt x="266" y="82"/>
                  </a:lnTo>
                  <a:lnTo>
                    <a:pt x="311" y="85"/>
                  </a:lnTo>
                  <a:lnTo>
                    <a:pt x="336" y="82"/>
                  </a:lnTo>
                  <a:lnTo>
                    <a:pt x="351" y="85"/>
                  </a:lnTo>
                  <a:lnTo>
                    <a:pt x="390" y="85"/>
                  </a:lnTo>
                  <a:lnTo>
                    <a:pt x="404" y="80"/>
                  </a:lnTo>
                  <a:lnTo>
                    <a:pt x="421" y="83"/>
                  </a:lnTo>
                  <a:lnTo>
                    <a:pt x="467" y="83"/>
                  </a:lnTo>
                  <a:lnTo>
                    <a:pt x="525" y="85"/>
                  </a:lnTo>
                  <a:lnTo>
                    <a:pt x="545" y="82"/>
                  </a:lnTo>
                  <a:lnTo>
                    <a:pt x="590" y="78"/>
                  </a:lnTo>
                  <a:lnTo>
                    <a:pt x="620" y="77"/>
                  </a:lnTo>
                  <a:lnTo>
                    <a:pt x="656" y="80"/>
                  </a:lnTo>
                  <a:lnTo>
                    <a:pt x="680" y="83"/>
                  </a:lnTo>
                  <a:lnTo>
                    <a:pt x="708" y="80"/>
                  </a:lnTo>
                  <a:lnTo>
                    <a:pt x="757" y="83"/>
                  </a:lnTo>
                  <a:lnTo>
                    <a:pt x="788" y="79"/>
                  </a:lnTo>
                  <a:lnTo>
                    <a:pt x="818" y="79"/>
                  </a:lnTo>
                  <a:lnTo>
                    <a:pt x="850" y="74"/>
                  </a:lnTo>
                  <a:lnTo>
                    <a:pt x="890" y="80"/>
                  </a:lnTo>
                  <a:lnTo>
                    <a:pt x="942" y="75"/>
                  </a:lnTo>
                  <a:lnTo>
                    <a:pt x="1002" y="75"/>
                  </a:lnTo>
                  <a:lnTo>
                    <a:pt x="1055" y="78"/>
                  </a:lnTo>
                  <a:lnTo>
                    <a:pt x="1086" y="73"/>
                  </a:lnTo>
                  <a:lnTo>
                    <a:pt x="1121" y="74"/>
                  </a:lnTo>
                  <a:lnTo>
                    <a:pt x="1135" y="80"/>
                  </a:lnTo>
                  <a:lnTo>
                    <a:pt x="1150" y="81"/>
                  </a:lnTo>
                  <a:lnTo>
                    <a:pt x="1196" y="78"/>
                  </a:lnTo>
                  <a:lnTo>
                    <a:pt x="1237" y="81"/>
                  </a:lnTo>
                  <a:lnTo>
                    <a:pt x="1292" y="82"/>
                  </a:lnTo>
                  <a:lnTo>
                    <a:pt x="1308" y="81"/>
                  </a:lnTo>
                  <a:lnTo>
                    <a:pt x="1319" y="81"/>
                  </a:lnTo>
                  <a:lnTo>
                    <a:pt x="1332" y="77"/>
                  </a:lnTo>
                  <a:lnTo>
                    <a:pt x="1360" y="80"/>
                  </a:lnTo>
                  <a:lnTo>
                    <a:pt x="1373" y="82"/>
                  </a:lnTo>
                  <a:lnTo>
                    <a:pt x="1382" y="80"/>
                  </a:lnTo>
                  <a:lnTo>
                    <a:pt x="1394" y="83"/>
                  </a:lnTo>
                  <a:lnTo>
                    <a:pt x="1416" y="78"/>
                  </a:lnTo>
                  <a:lnTo>
                    <a:pt x="1451" y="82"/>
                  </a:lnTo>
                  <a:lnTo>
                    <a:pt x="1485" y="76"/>
                  </a:lnTo>
                  <a:lnTo>
                    <a:pt x="1499" y="80"/>
                  </a:lnTo>
                  <a:lnTo>
                    <a:pt x="1514" y="80"/>
                  </a:lnTo>
                  <a:lnTo>
                    <a:pt x="1578" y="76"/>
                  </a:lnTo>
                  <a:lnTo>
                    <a:pt x="1639" y="80"/>
                  </a:lnTo>
                  <a:lnTo>
                    <a:pt x="1687" y="75"/>
                  </a:lnTo>
                  <a:lnTo>
                    <a:pt x="1703" y="72"/>
                  </a:lnTo>
                  <a:lnTo>
                    <a:pt x="1713" y="67"/>
                  </a:lnTo>
                  <a:lnTo>
                    <a:pt x="1721" y="58"/>
                  </a:lnTo>
                  <a:lnTo>
                    <a:pt x="1727" y="43"/>
                  </a:lnTo>
                  <a:lnTo>
                    <a:pt x="1732" y="23"/>
                  </a:lnTo>
                  <a:lnTo>
                    <a:pt x="1732" y="65"/>
                  </a:lnTo>
                  <a:lnTo>
                    <a:pt x="1732" y="75"/>
                  </a:lnTo>
                  <a:lnTo>
                    <a:pt x="1730" y="82"/>
                  </a:lnTo>
                  <a:lnTo>
                    <a:pt x="1725" y="91"/>
                  </a:lnTo>
                  <a:lnTo>
                    <a:pt x="1716" y="98"/>
                  </a:lnTo>
                  <a:lnTo>
                    <a:pt x="1652" y="102"/>
                  </a:lnTo>
                  <a:lnTo>
                    <a:pt x="1606" y="98"/>
                  </a:lnTo>
                  <a:lnTo>
                    <a:pt x="1583" y="100"/>
                  </a:lnTo>
                  <a:lnTo>
                    <a:pt x="1510" y="100"/>
                  </a:lnTo>
                  <a:lnTo>
                    <a:pt x="1488" y="100"/>
                  </a:lnTo>
                  <a:lnTo>
                    <a:pt x="1466" y="102"/>
                  </a:lnTo>
                  <a:lnTo>
                    <a:pt x="1443" y="99"/>
                  </a:lnTo>
                  <a:lnTo>
                    <a:pt x="1416" y="102"/>
                  </a:lnTo>
                  <a:lnTo>
                    <a:pt x="1346" y="100"/>
                  </a:lnTo>
                  <a:lnTo>
                    <a:pt x="1325" y="96"/>
                  </a:lnTo>
                  <a:lnTo>
                    <a:pt x="1260" y="100"/>
                  </a:lnTo>
                  <a:lnTo>
                    <a:pt x="1216" y="95"/>
                  </a:lnTo>
                  <a:lnTo>
                    <a:pt x="1165" y="100"/>
                  </a:lnTo>
                  <a:lnTo>
                    <a:pt x="1125" y="97"/>
                  </a:lnTo>
                  <a:lnTo>
                    <a:pt x="1088" y="100"/>
                  </a:lnTo>
                  <a:lnTo>
                    <a:pt x="1067" y="97"/>
                  </a:lnTo>
                  <a:lnTo>
                    <a:pt x="1048" y="98"/>
                  </a:lnTo>
                  <a:lnTo>
                    <a:pt x="1022" y="98"/>
                  </a:lnTo>
                  <a:lnTo>
                    <a:pt x="1006" y="95"/>
                  </a:lnTo>
                  <a:lnTo>
                    <a:pt x="987" y="100"/>
                  </a:lnTo>
                  <a:lnTo>
                    <a:pt x="967" y="95"/>
                  </a:lnTo>
                  <a:lnTo>
                    <a:pt x="947" y="96"/>
                  </a:lnTo>
                  <a:lnTo>
                    <a:pt x="923" y="98"/>
                  </a:lnTo>
                  <a:lnTo>
                    <a:pt x="901" y="100"/>
                  </a:lnTo>
                  <a:lnTo>
                    <a:pt x="875" y="100"/>
                  </a:lnTo>
                  <a:lnTo>
                    <a:pt x="839" y="100"/>
                  </a:lnTo>
                  <a:lnTo>
                    <a:pt x="813" y="100"/>
                  </a:lnTo>
                  <a:lnTo>
                    <a:pt x="791" y="98"/>
                  </a:lnTo>
                  <a:lnTo>
                    <a:pt x="769" y="98"/>
                  </a:lnTo>
                  <a:lnTo>
                    <a:pt x="720" y="102"/>
                  </a:lnTo>
                  <a:lnTo>
                    <a:pt x="681" y="97"/>
                  </a:lnTo>
                  <a:lnTo>
                    <a:pt x="638" y="102"/>
                  </a:lnTo>
                  <a:lnTo>
                    <a:pt x="603" y="98"/>
                  </a:lnTo>
                  <a:lnTo>
                    <a:pt x="563" y="102"/>
                  </a:lnTo>
                  <a:lnTo>
                    <a:pt x="531" y="98"/>
                  </a:lnTo>
                  <a:lnTo>
                    <a:pt x="496" y="98"/>
                  </a:lnTo>
                  <a:lnTo>
                    <a:pt x="463" y="100"/>
                  </a:lnTo>
                  <a:lnTo>
                    <a:pt x="435" y="100"/>
                  </a:lnTo>
                  <a:lnTo>
                    <a:pt x="351" y="100"/>
                  </a:lnTo>
                  <a:lnTo>
                    <a:pt x="326" y="100"/>
                  </a:lnTo>
                  <a:lnTo>
                    <a:pt x="254" y="98"/>
                  </a:lnTo>
                  <a:lnTo>
                    <a:pt x="208" y="100"/>
                  </a:lnTo>
                  <a:lnTo>
                    <a:pt x="84" y="97"/>
                  </a:lnTo>
                  <a:lnTo>
                    <a:pt x="15" y="98"/>
                  </a:lnTo>
                  <a:lnTo>
                    <a:pt x="3" y="90"/>
                  </a:lnTo>
                  <a:lnTo>
                    <a:pt x="0" y="78"/>
                  </a:lnTo>
                  <a:lnTo>
                    <a:pt x="0" y="65"/>
                  </a:lnTo>
                  <a:lnTo>
                    <a:pt x="0" y="5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24" name="Rectangle 2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" name="Rectangle 3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6" name="Rectangle 3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95D71-04E3-41E1-A287-6FE0407CB7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636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8005E-58AE-4505-B8A9-1A298606F9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6008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07200" y="889000"/>
            <a:ext cx="2224088" cy="536257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34938" y="889000"/>
            <a:ext cx="6519862" cy="536257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C0AAB-18C2-4E98-B8BE-606F0505B8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2373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7D0C2-4EB9-44D4-A044-974F9C7CFB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0720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139BD-1A18-418E-9FC7-12D851B4E1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216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34938" y="2116138"/>
            <a:ext cx="4371975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59313" y="2116138"/>
            <a:ext cx="4371975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30D6A-F15B-4D26-B052-636A1F0FD4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7319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10B9E-2438-4E7B-B124-1883A2748B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7646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8B451-6819-4567-93F9-FEF23DEFA10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608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EB119-F9FD-4702-A431-9536AB9377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2416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A8BAD-9D65-4E69-A7E2-3165F145A3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1708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32B99-3A87-4270-BF79-C6D85FD8AC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0560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B2300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4938" y="889000"/>
            <a:ext cx="8885237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4938" y="2116138"/>
            <a:ext cx="8896350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Freeform 7"/>
          <p:cNvSpPr>
            <a:spLocks/>
          </p:cNvSpPr>
          <p:nvPr/>
        </p:nvSpPr>
        <p:spPr bwMode="auto">
          <a:xfrm>
            <a:off x="3587750" y="53975"/>
            <a:ext cx="1982788" cy="654050"/>
          </a:xfrm>
          <a:custGeom>
            <a:avLst/>
            <a:gdLst>
              <a:gd name="T0" fmla="*/ 25400 w 1249"/>
              <a:gd name="T1" fmla="*/ 106363 h 412"/>
              <a:gd name="T2" fmla="*/ 41275 w 1249"/>
              <a:gd name="T3" fmla="*/ 98425 h 412"/>
              <a:gd name="T4" fmla="*/ 717550 w 1249"/>
              <a:gd name="T5" fmla="*/ 98425 h 412"/>
              <a:gd name="T6" fmla="*/ 766763 w 1249"/>
              <a:gd name="T7" fmla="*/ 63500 h 412"/>
              <a:gd name="T8" fmla="*/ 801688 w 1249"/>
              <a:gd name="T9" fmla="*/ 42863 h 412"/>
              <a:gd name="T10" fmla="*/ 835025 w 1249"/>
              <a:gd name="T11" fmla="*/ 26988 h 412"/>
              <a:gd name="T12" fmla="*/ 876300 w 1249"/>
              <a:gd name="T13" fmla="*/ 17463 h 412"/>
              <a:gd name="T14" fmla="*/ 917575 w 1249"/>
              <a:gd name="T15" fmla="*/ 7938 h 412"/>
              <a:gd name="T16" fmla="*/ 960438 w 1249"/>
              <a:gd name="T17" fmla="*/ 3175 h 412"/>
              <a:gd name="T18" fmla="*/ 1014413 w 1249"/>
              <a:gd name="T19" fmla="*/ 0 h 412"/>
              <a:gd name="T20" fmla="*/ 1076325 w 1249"/>
              <a:gd name="T21" fmla="*/ 7938 h 412"/>
              <a:gd name="T22" fmla="*/ 1133475 w 1249"/>
              <a:gd name="T23" fmla="*/ 23813 h 412"/>
              <a:gd name="T24" fmla="*/ 1174750 w 1249"/>
              <a:gd name="T25" fmla="*/ 42863 h 412"/>
              <a:gd name="T26" fmla="*/ 1219200 w 1249"/>
              <a:gd name="T27" fmla="*/ 63500 h 412"/>
              <a:gd name="T28" fmla="*/ 1247775 w 1249"/>
              <a:gd name="T29" fmla="*/ 80963 h 412"/>
              <a:gd name="T30" fmla="*/ 1273175 w 1249"/>
              <a:gd name="T31" fmla="*/ 101600 h 412"/>
              <a:gd name="T32" fmla="*/ 1919288 w 1249"/>
              <a:gd name="T33" fmla="*/ 98425 h 412"/>
              <a:gd name="T34" fmla="*/ 1941513 w 1249"/>
              <a:gd name="T35" fmla="*/ 104775 h 412"/>
              <a:gd name="T36" fmla="*/ 1957388 w 1249"/>
              <a:gd name="T37" fmla="*/ 115888 h 412"/>
              <a:gd name="T38" fmla="*/ 1971675 w 1249"/>
              <a:gd name="T39" fmla="*/ 144463 h 412"/>
              <a:gd name="T40" fmla="*/ 1978025 w 1249"/>
              <a:gd name="T41" fmla="*/ 177800 h 412"/>
              <a:gd name="T42" fmla="*/ 1981200 w 1249"/>
              <a:gd name="T43" fmla="*/ 217488 h 412"/>
              <a:gd name="T44" fmla="*/ 1981200 w 1249"/>
              <a:gd name="T45" fmla="*/ 554038 h 412"/>
              <a:gd name="T46" fmla="*/ 1284288 w 1249"/>
              <a:gd name="T47" fmla="*/ 555625 h 412"/>
              <a:gd name="T48" fmla="*/ 1111250 w 1249"/>
              <a:gd name="T49" fmla="*/ 649288 h 412"/>
              <a:gd name="T50" fmla="*/ 830263 w 1249"/>
              <a:gd name="T51" fmla="*/ 652463 h 412"/>
              <a:gd name="T52" fmla="*/ 693738 w 1249"/>
              <a:gd name="T53" fmla="*/ 549275 h 412"/>
              <a:gd name="T54" fmla="*/ 73025 w 1249"/>
              <a:gd name="T55" fmla="*/ 554038 h 412"/>
              <a:gd name="T56" fmla="*/ 0 w 1249"/>
              <a:gd name="T57" fmla="*/ 554038 h 412"/>
              <a:gd name="T58" fmla="*/ 0 w 1249"/>
              <a:gd name="T59" fmla="*/ 241300 h 412"/>
              <a:gd name="T60" fmla="*/ 0 w 1249"/>
              <a:gd name="T61" fmla="*/ 195263 h 412"/>
              <a:gd name="T62" fmla="*/ 7938 w 1249"/>
              <a:gd name="T63" fmla="*/ 149225 h 412"/>
              <a:gd name="T64" fmla="*/ 14288 w 1249"/>
              <a:gd name="T65" fmla="*/ 127000 h 412"/>
              <a:gd name="T66" fmla="*/ 25400 w 1249"/>
              <a:gd name="T67" fmla="*/ 106363 h 41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249" h="412">
                <a:moveTo>
                  <a:pt x="16" y="67"/>
                </a:moveTo>
                <a:lnTo>
                  <a:pt x="26" y="62"/>
                </a:lnTo>
                <a:lnTo>
                  <a:pt x="452" y="62"/>
                </a:lnTo>
                <a:lnTo>
                  <a:pt x="483" y="40"/>
                </a:lnTo>
                <a:lnTo>
                  <a:pt x="505" y="27"/>
                </a:lnTo>
                <a:lnTo>
                  <a:pt x="526" y="17"/>
                </a:lnTo>
                <a:lnTo>
                  <a:pt x="552" y="11"/>
                </a:lnTo>
                <a:lnTo>
                  <a:pt x="578" y="5"/>
                </a:lnTo>
                <a:lnTo>
                  <a:pt x="605" y="2"/>
                </a:lnTo>
                <a:lnTo>
                  <a:pt x="639" y="0"/>
                </a:lnTo>
                <a:lnTo>
                  <a:pt x="678" y="5"/>
                </a:lnTo>
                <a:lnTo>
                  <a:pt x="714" y="15"/>
                </a:lnTo>
                <a:lnTo>
                  <a:pt x="740" y="27"/>
                </a:lnTo>
                <a:lnTo>
                  <a:pt x="768" y="40"/>
                </a:lnTo>
                <a:lnTo>
                  <a:pt x="786" y="51"/>
                </a:lnTo>
                <a:lnTo>
                  <a:pt x="802" y="64"/>
                </a:lnTo>
                <a:lnTo>
                  <a:pt x="1209" y="62"/>
                </a:lnTo>
                <a:lnTo>
                  <a:pt x="1223" y="66"/>
                </a:lnTo>
                <a:lnTo>
                  <a:pt x="1233" y="73"/>
                </a:lnTo>
                <a:lnTo>
                  <a:pt x="1242" y="91"/>
                </a:lnTo>
                <a:lnTo>
                  <a:pt x="1246" y="112"/>
                </a:lnTo>
                <a:lnTo>
                  <a:pt x="1248" y="137"/>
                </a:lnTo>
                <a:lnTo>
                  <a:pt x="1248" y="349"/>
                </a:lnTo>
                <a:lnTo>
                  <a:pt x="809" y="350"/>
                </a:lnTo>
                <a:lnTo>
                  <a:pt x="700" y="409"/>
                </a:lnTo>
                <a:lnTo>
                  <a:pt x="523" y="411"/>
                </a:lnTo>
                <a:lnTo>
                  <a:pt x="437" y="346"/>
                </a:lnTo>
                <a:lnTo>
                  <a:pt x="46" y="349"/>
                </a:lnTo>
                <a:lnTo>
                  <a:pt x="0" y="349"/>
                </a:lnTo>
                <a:lnTo>
                  <a:pt x="0" y="152"/>
                </a:lnTo>
                <a:lnTo>
                  <a:pt x="0" y="123"/>
                </a:lnTo>
                <a:lnTo>
                  <a:pt x="5" y="94"/>
                </a:lnTo>
                <a:lnTo>
                  <a:pt x="9" y="80"/>
                </a:lnTo>
                <a:lnTo>
                  <a:pt x="16" y="67"/>
                </a:lnTo>
              </a:path>
            </a:pathLst>
          </a:custGeom>
          <a:gradFill rotWithShape="0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9" name="Oval 8"/>
          <p:cNvSpPr>
            <a:spLocks noChangeArrowheads="1"/>
          </p:cNvSpPr>
          <p:nvPr/>
        </p:nvSpPr>
        <p:spPr bwMode="auto">
          <a:xfrm>
            <a:off x="4205288" y="61913"/>
            <a:ext cx="766762" cy="673100"/>
          </a:xfrm>
          <a:prstGeom prst="ellipse">
            <a:avLst/>
          </a:prstGeom>
          <a:gradFill rotWithShape="0">
            <a:gsLst>
              <a:gs pos="0">
                <a:srgbClr val="00CCFF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cs-CZ" altLang="cs-CZ" smtClean="0"/>
          </a:p>
        </p:txBody>
      </p:sp>
      <p:sp>
        <p:nvSpPr>
          <p:cNvPr id="1030" name="Freeform 9"/>
          <p:cNvSpPr>
            <a:spLocks/>
          </p:cNvSpPr>
          <p:nvPr/>
        </p:nvSpPr>
        <p:spPr bwMode="auto">
          <a:xfrm>
            <a:off x="3586163" y="452438"/>
            <a:ext cx="1984375" cy="304800"/>
          </a:xfrm>
          <a:custGeom>
            <a:avLst/>
            <a:gdLst>
              <a:gd name="T0" fmla="*/ 95250 w 1250"/>
              <a:gd name="T1" fmla="*/ 66675 h 192"/>
              <a:gd name="T2" fmla="*/ 155575 w 1250"/>
              <a:gd name="T3" fmla="*/ 66675 h 192"/>
              <a:gd name="T4" fmla="*/ 203200 w 1250"/>
              <a:gd name="T5" fmla="*/ 100013 h 192"/>
              <a:gd name="T6" fmla="*/ 279400 w 1250"/>
              <a:gd name="T7" fmla="*/ 80963 h 192"/>
              <a:gd name="T8" fmla="*/ 366713 w 1250"/>
              <a:gd name="T9" fmla="*/ 71438 h 192"/>
              <a:gd name="T10" fmla="*/ 427038 w 1250"/>
              <a:gd name="T11" fmla="*/ 90488 h 192"/>
              <a:gd name="T12" fmla="*/ 493713 w 1250"/>
              <a:gd name="T13" fmla="*/ 80963 h 192"/>
              <a:gd name="T14" fmla="*/ 600075 w 1250"/>
              <a:gd name="T15" fmla="*/ 85725 h 192"/>
              <a:gd name="T16" fmla="*/ 666750 w 1250"/>
              <a:gd name="T17" fmla="*/ 100013 h 192"/>
              <a:gd name="T18" fmla="*/ 766763 w 1250"/>
              <a:gd name="T19" fmla="*/ 127000 h 192"/>
              <a:gd name="T20" fmla="*/ 814388 w 1250"/>
              <a:gd name="T21" fmla="*/ 157163 h 192"/>
              <a:gd name="T22" fmla="*/ 850900 w 1250"/>
              <a:gd name="T23" fmla="*/ 206375 h 192"/>
              <a:gd name="T24" fmla="*/ 917575 w 1250"/>
              <a:gd name="T25" fmla="*/ 204788 h 192"/>
              <a:gd name="T26" fmla="*/ 979488 w 1250"/>
              <a:gd name="T27" fmla="*/ 220663 h 192"/>
              <a:gd name="T28" fmla="*/ 1033463 w 1250"/>
              <a:gd name="T29" fmla="*/ 207963 h 192"/>
              <a:gd name="T30" fmla="*/ 1092200 w 1250"/>
              <a:gd name="T31" fmla="*/ 192088 h 192"/>
              <a:gd name="T32" fmla="*/ 1155700 w 1250"/>
              <a:gd name="T33" fmla="*/ 160338 h 192"/>
              <a:gd name="T34" fmla="*/ 1220788 w 1250"/>
              <a:gd name="T35" fmla="*/ 107950 h 192"/>
              <a:gd name="T36" fmla="*/ 1292225 w 1250"/>
              <a:gd name="T37" fmla="*/ 82550 h 192"/>
              <a:gd name="T38" fmla="*/ 1339850 w 1250"/>
              <a:gd name="T39" fmla="*/ 88900 h 192"/>
              <a:gd name="T40" fmla="*/ 1398588 w 1250"/>
              <a:gd name="T41" fmla="*/ 90488 h 192"/>
              <a:gd name="T42" fmla="*/ 1481138 w 1250"/>
              <a:gd name="T43" fmla="*/ 109538 h 192"/>
              <a:gd name="T44" fmla="*/ 1528763 w 1250"/>
              <a:gd name="T45" fmla="*/ 80963 h 192"/>
              <a:gd name="T46" fmla="*/ 1570038 w 1250"/>
              <a:gd name="T47" fmla="*/ 87313 h 192"/>
              <a:gd name="T48" fmla="*/ 1643063 w 1250"/>
              <a:gd name="T49" fmla="*/ 52388 h 192"/>
              <a:gd name="T50" fmla="*/ 1687513 w 1250"/>
              <a:gd name="T51" fmla="*/ 55563 h 192"/>
              <a:gd name="T52" fmla="*/ 1739900 w 1250"/>
              <a:gd name="T53" fmla="*/ 9525 h 192"/>
              <a:gd name="T54" fmla="*/ 1793875 w 1250"/>
              <a:gd name="T55" fmla="*/ 50800 h 192"/>
              <a:gd name="T56" fmla="*/ 1847850 w 1250"/>
              <a:gd name="T57" fmla="*/ 0 h 192"/>
              <a:gd name="T58" fmla="*/ 1897063 w 1250"/>
              <a:gd name="T59" fmla="*/ 60325 h 192"/>
              <a:gd name="T60" fmla="*/ 1947863 w 1250"/>
              <a:gd name="T61" fmla="*/ 25400 h 192"/>
              <a:gd name="T62" fmla="*/ 1982788 w 1250"/>
              <a:gd name="T63" fmla="*/ 44450 h 192"/>
              <a:gd name="T64" fmla="*/ 1304925 w 1250"/>
              <a:gd name="T65" fmla="*/ 228600 h 192"/>
              <a:gd name="T66" fmla="*/ 893763 w 1250"/>
              <a:gd name="T67" fmla="*/ 303213 h 192"/>
              <a:gd name="T68" fmla="*/ 700088 w 1250"/>
              <a:gd name="T69" fmla="*/ 155575 h 192"/>
              <a:gd name="T70" fmla="*/ 0 w 1250"/>
              <a:gd name="T71" fmla="*/ 30163 h 192"/>
              <a:gd name="T72" fmla="*/ 28575 w 1250"/>
              <a:gd name="T73" fmla="*/ 52388 h 192"/>
              <a:gd name="T74" fmla="*/ 68263 w 1250"/>
              <a:gd name="T75" fmla="*/ 60325 h 192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1250" h="192">
                <a:moveTo>
                  <a:pt x="43" y="38"/>
                </a:moveTo>
                <a:lnTo>
                  <a:pt x="60" y="42"/>
                </a:lnTo>
                <a:lnTo>
                  <a:pt x="79" y="38"/>
                </a:lnTo>
                <a:lnTo>
                  <a:pt x="98" y="42"/>
                </a:lnTo>
                <a:lnTo>
                  <a:pt x="112" y="54"/>
                </a:lnTo>
                <a:lnTo>
                  <a:pt x="128" y="63"/>
                </a:lnTo>
                <a:lnTo>
                  <a:pt x="154" y="55"/>
                </a:lnTo>
                <a:lnTo>
                  <a:pt x="176" y="51"/>
                </a:lnTo>
                <a:lnTo>
                  <a:pt x="208" y="51"/>
                </a:lnTo>
                <a:lnTo>
                  <a:pt x="231" y="45"/>
                </a:lnTo>
                <a:lnTo>
                  <a:pt x="251" y="50"/>
                </a:lnTo>
                <a:lnTo>
                  <a:pt x="269" y="57"/>
                </a:lnTo>
                <a:lnTo>
                  <a:pt x="285" y="60"/>
                </a:lnTo>
                <a:lnTo>
                  <a:pt x="311" y="51"/>
                </a:lnTo>
                <a:lnTo>
                  <a:pt x="338" y="51"/>
                </a:lnTo>
                <a:lnTo>
                  <a:pt x="378" y="54"/>
                </a:lnTo>
                <a:lnTo>
                  <a:pt x="394" y="66"/>
                </a:lnTo>
                <a:lnTo>
                  <a:pt x="420" y="63"/>
                </a:lnTo>
                <a:lnTo>
                  <a:pt x="457" y="60"/>
                </a:lnTo>
                <a:lnTo>
                  <a:pt x="483" y="80"/>
                </a:lnTo>
                <a:lnTo>
                  <a:pt x="498" y="84"/>
                </a:lnTo>
                <a:lnTo>
                  <a:pt x="513" y="99"/>
                </a:lnTo>
                <a:lnTo>
                  <a:pt x="521" y="121"/>
                </a:lnTo>
                <a:lnTo>
                  <a:pt x="536" y="130"/>
                </a:lnTo>
                <a:lnTo>
                  <a:pt x="555" y="130"/>
                </a:lnTo>
                <a:lnTo>
                  <a:pt x="578" y="129"/>
                </a:lnTo>
                <a:lnTo>
                  <a:pt x="601" y="130"/>
                </a:lnTo>
                <a:lnTo>
                  <a:pt x="617" y="139"/>
                </a:lnTo>
                <a:lnTo>
                  <a:pt x="630" y="132"/>
                </a:lnTo>
                <a:lnTo>
                  <a:pt x="651" y="131"/>
                </a:lnTo>
                <a:lnTo>
                  <a:pt x="672" y="118"/>
                </a:lnTo>
                <a:lnTo>
                  <a:pt x="688" y="121"/>
                </a:lnTo>
                <a:lnTo>
                  <a:pt x="716" y="117"/>
                </a:lnTo>
                <a:lnTo>
                  <a:pt x="728" y="101"/>
                </a:lnTo>
                <a:lnTo>
                  <a:pt x="761" y="88"/>
                </a:lnTo>
                <a:lnTo>
                  <a:pt x="769" y="68"/>
                </a:lnTo>
                <a:lnTo>
                  <a:pt x="786" y="58"/>
                </a:lnTo>
                <a:lnTo>
                  <a:pt x="814" y="52"/>
                </a:lnTo>
                <a:lnTo>
                  <a:pt x="829" y="60"/>
                </a:lnTo>
                <a:lnTo>
                  <a:pt x="844" y="56"/>
                </a:lnTo>
                <a:lnTo>
                  <a:pt x="862" y="63"/>
                </a:lnTo>
                <a:lnTo>
                  <a:pt x="881" y="57"/>
                </a:lnTo>
                <a:lnTo>
                  <a:pt x="917" y="63"/>
                </a:lnTo>
                <a:lnTo>
                  <a:pt x="933" y="69"/>
                </a:lnTo>
                <a:lnTo>
                  <a:pt x="951" y="53"/>
                </a:lnTo>
                <a:lnTo>
                  <a:pt x="963" y="51"/>
                </a:lnTo>
                <a:lnTo>
                  <a:pt x="977" y="57"/>
                </a:lnTo>
                <a:lnTo>
                  <a:pt x="989" y="55"/>
                </a:lnTo>
                <a:lnTo>
                  <a:pt x="1006" y="38"/>
                </a:lnTo>
                <a:lnTo>
                  <a:pt x="1035" y="33"/>
                </a:lnTo>
                <a:lnTo>
                  <a:pt x="1049" y="35"/>
                </a:lnTo>
                <a:lnTo>
                  <a:pt x="1063" y="35"/>
                </a:lnTo>
                <a:lnTo>
                  <a:pt x="1084" y="15"/>
                </a:lnTo>
                <a:lnTo>
                  <a:pt x="1096" y="6"/>
                </a:lnTo>
                <a:lnTo>
                  <a:pt x="1112" y="10"/>
                </a:lnTo>
                <a:lnTo>
                  <a:pt x="1130" y="32"/>
                </a:lnTo>
                <a:lnTo>
                  <a:pt x="1148" y="18"/>
                </a:lnTo>
                <a:lnTo>
                  <a:pt x="1164" y="0"/>
                </a:lnTo>
                <a:lnTo>
                  <a:pt x="1179" y="1"/>
                </a:lnTo>
                <a:lnTo>
                  <a:pt x="1195" y="38"/>
                </a:lnTo>
                <a:lnTo>
                  <a:pt x="1209" y="32"/>
                </a:lnTo>
                <a:lnTo>
                  <a:pt x="1227" y="16"/>
                </a:lnTo>
                <a:lnTo>
                  <a:pt x="1241" y="16"/>
                </a:lnTo>
                <a:lnTo>
                  <a:pt x="1249" y="28"/>
                </a:lnTo>
                <a:lnTo>
                  <a:pt x="1249" y="122"/>
                </a:lnTo>
                <a:lnTo>
                  <a:pt x="822" y="144"/>
                </a:lnTo>
                <a:lnTo>
                  <a:pt x="692" y="183"/>
                </a:lnTo>
                <a:lnTo>
                  <a:pt x="563" y="191"/>
                </a:lnTo>
                <a:lnTo>
                  <a:pt x="499" y="156"/>
                </a:lnTo>
                <a:lnTo>
                  <a:pt x="441" y="98"/>
                </a:lnTo>
                <a:lnTo>
                  <a:pt x="0" y="88"/>
                </a:lnTo>
                <a:lnTo>
                  <a:pt x="0" y="19"/>
                </a:lnTo>
                <a:lnTo>
                  <a:pt x="7" y="30"/>
                </a:lnTo>
                <a:lnTo>
                  <a:pt x="18" y="33"/>
                </a:lnTo>
                <a:lnTo>
                  <a:pt x="32" y="34"/>
                </a:lnTo>
                <a:lnTo>
                  <a:pt x="43" y="38"/>
                </a:lnTo>
              </a:path>
            </a:pathLst>
          </a:custGeom>
          <a:solidFill>
            <a:srgbClr val="00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31" name="Freeform 10"/>
          <p:cNvSpPr>
            <a:spLocks/>
          </p:cNvSpPr>
          <p:nvPr/>
        </p:nvSpPr>
        <p:spPr bwMode="auto">
          <a:xfrm>
            <a:off x="3586163" y="508000"/>
            <a:ext cx="1984375" cy="306388"/>
          </a:xfrm>
          <a:custGeom>
            <a:avLst/>
            <a:gdLst>
              <a:gd name="T0" fmla="*/ 41275 w 1250"/>
              <a:gd name="T1" fmla="*/ 198438 h 193"/>
              <a:gd name="T2" fmla="*/ 714375 w 1250"/>
              <a:gd name="T3" fmla="*/ 198438 h 193"/>
              <a:gd name="T4" fmla="*/ 773113 w 1250"/>
              <a:gd name="T5" fmla="*/ 246063 h 193"/>
              <a:gd name="T6" fmla="*/ 844550 w 1250"/>
              <a:gd name="T7" fmla="*/ 277813 h 193"/>
              <a:gd name="T8" fmla="*/ 931863 w 1250"/>
              <a:gd name="T9" fmla="*/ 298450 h 193"/>
              <a:gd name="T10" fmla="*/ 1066800 w 1250"/>
              <a:gd name="T11" fmla="*/ 298450 h 193"/>
              <a:gd name="T12" fmla="*/ 1220788 w 1250"/>
              <a:gd name="T13" fmla="*/ 250825 h 193"/>
              <a:gd name="T14" fmla="*/ 1287463 w 1250"/>
              <a:gd name="T15" fmla="*/ 198438 h 193"/>
              <a:gd name="T16" fmla="*/ 1943100 w 1250"/>
              <a:gd name="T17" fmla="*/ 196850 h 193"/>
              <a:gd name="T18" fmla="*/ 1973263 w 1250"/>
              <a:gd name="T19" fmla="*/ 180975 h 193"/>
              <a:gd name="T20" fmla="*/ 1982788 w 1250"/>
              <a:gd name="T21" fmla="*/ 152400 h 193"/>
              <a:gd name="T22" fmla="*/ 1965325 w 1250"/>
              <a:gd name="T23" fmla="*/ 0 h 193"/>
              <a:gd name="T24" fmla="*/ 1947863 w 1250"/>
              <a:gd name="T25" fmla="*/ 28575 h 193"/>
              <a:gd name="T26" fmla="*/ 1933575 w 1250"/>
              <a:gd name="T27" fmla="*/ 52388 h 193"/>
              <a:gd name="T28" fmla="*/ 1898650 w 1250"/>
              <a:gd name="T29" fmla="*/ 38100 h 193"/>
              <a:gd name="T30" fmla="*/ 1857375 w 1250"/>
              <a:gd name="T31" fmla="*/ 22225 h 193"/>
              <a:gd name="T32" fmla="*/ 1806575 w 1250"/>
              <a:gd name="T33" fmla="*/ 52388 h 193"/>
              <a:gd name="T34" fmla="*/ 1773238 w 1250"/>
              <a:gd name="T35" fmla="*/ 38100 h 193"/>
              <a:gd name="T36" fmla="*/ 1728788 w 1250"/>
              <a:gd name="T37" fmla="*/ 30163 h 193"/>
              <a:gd name="T38" fmla="*/ 1704975 w 1250"/>
              <a:gd name="T39" fmla="*/ 60325 h 193"/>
              <a:gd name="T40" fmla="*/ 1660525 w 1250"/>
              <a:gd name="T41" fmla="*/ 52388 h 193"/>
              <a:gd name="T42" fmla="*/ 1598613 w 1250"/>
              <a:gd name="T43" fmla="*/ 60325 h 193"/>
              <a:gd name="T44" fmla="*/ 1538288 w 1250"/>
              <a:gd name="T45" fmla="*/ 52388 h 193"/>
              <a:gd name="T46" fmla="*/ 1479550 w 1250"/>
              <a:gd name="T47" fmla="*/ 74613 h 193"/>
              <a:gd name="T48" fmla="*/ 1430338 w 1250"/>
              <a:gd name="T49" fmla="*/ 53975 h 193"/>
              <a:gd name="T50" fmla="*/ 1344613 w 1250"/>
              <a:gd name="T51" fmla="*/ 69850 h 193"/>
              <a:gd name="T52" fmla="*/ 1281113 w 1250"/>
              <a:gd name="T53" fmla="*/ 68263 h 193"/>
              <a:gd name="T54" fmla="*/ 1243013 w 1250"/>
              <a:gd name="T55" fmla="*/ 128588 h 193"/>
              <a:gd name="T56" fmla="*/ 1214438 w 1250"/>
              <a:gd name="T57" fmla="*/ 176213 h 193"/>
              <a:gd name="T58" fmla="*/ 1157288 w 1250"/>
              <a:gd name="T59" fmla="*/ 193675 h 193"/>
              <a:gd name="T60" fmla="*/ 1106488 w 1250"/>
              <a:gd name="T61" fmla="*/ 209550 h 193"/>
              <a:gd name="T62" fmla="*/ 1006475 w 1250"/>
              <a:gd name="T63" fmla="*/ 217488 h 193"/>
              <a:gd name="T64" fmla="*/ 882650 w 1250"/>
              <a:gd name="T65" fmla="*/ 230188 h 193"/>
              <a:gd name="T66" fmla="*/ 792163 w 1250"/>
              <a:gd name="T67" fmla="*/ 184150 h 193"/>
              <a:gd name="T68" fmla="*/ 720725 w 1250"/>
              <a:gd name="T69" fmla="*/ 90488 h 193"/>
              <a:gd name="T70" fmla="*/ 633413 w 1250"/>
              <a:gd name="T71" fmla="*/ 74613 h 193"/>
              <a:gd name="T72" fmla="*/ 527050 w 1250"/>
              <a:gd name="T73" fmla="*/ 52388 h 193"/>
              <a:gd name="T74" fmla="*/ 415925 w 1250"/>
              <a:gd name="T75" fmla="*/ 38100 h 193"/>
              <a:gd name="T76" fmla="*/ 339725 w 1250"/>
              <a:gd name="T77" fmla="*/ 55563 h 193"/>
              <a:gd name="T78" fmla="*/ 295275 w 1250"/>
              <a:gd name="T79" fmla="*/ 50800 h 193"/>
              <a:gd name="T80" fmla="*/ 230188 w 1250"/>
              <a:gd name="T81" fmla="*/ 58738 h 193"/>
              <a:gd name="T82" fmla="*/ 161925 w 1250"/>
              <a:gd name="T83" fmla="*/ 55563 h 193"/>
              <a:gd name="T84" fmla="*/ 90488 w 1250"/>
              <a:gd name="T85" fmla="*/ 68263 h 193"/>
              <a:gd name="T86" fmla="*/ 17463 w 1250"/>
              <a:gd name="T87" fmla="*/ 60325 h 193"/>
              <a:gd name="T88" fmla="*/ 1588 w 1250"/>
              <a:gd name="T89" fmla="*/ 117475 h 193"/>
              <a:gd name="T90" fmla="*/ 14288 w 1250"/>
              <a:gd name="T91" fmla="*/ 187325 h 19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1250" h="193">
                <a:moveTo>
                  <a:pt x="16" y="122"/>
                </a:moveTo>
                <a:lnTo>
                  <a:pt x="26" y="125"/>
                </a:lnTo>
                <a:lnTo>
                  <a:pt x="38" y="125"/>
                </a:lnTo>
                <a:lnTo>
                  <a:pt x="450" y="125"/>
                </a:lnTo>
                <a:lnTo>
                  <a:pt x="458" y="135"/>
                </a:lnTo>
                <a:lnTo>
                  <a:pt x="487" y="155"/>
                </a:lnTo>
                <a:lnTo>
                  <a:pt x="511" y="166"/>
                </a:lnTo>
                <a:lnTo>
                  <a:pt x="532" y="175"/>
                </a:lnTo>
                <a:lnTo>
                  <a:pt x="559" y="184"/>
                </a:lnTo>
                <a:lnTo>
                  <a:pt x="587" y="188"/>
                </a:lnTo>
                <a:lnTo>
                  <a:pt x="631" y="192"/>
                </a:lnTo>
                <a:lnTo>
                  <a:pt x="672" y="188"/>
                </a:lnTo>
                <a:lnTo>
                  <a:pt x="723" y="178"/>
                </a:lnTo>
                <a:lnTo>
                  <a:pt x="769" y="158"/>
                </a:lnTo>
                <a:lnTo>
                  <a:pt x="797" y="137"/>
                </a:lnTo>
                <a:lnTo>
                  <a:pt x="811" y="125"/>
                </a:lnTo>
                <a:lnTo>
                  <a:pt x="1210" y="125"/>
                </a:lnTo>
                <a:lnTo>
                  <a:pt x="1224" y="124"/>
                </a:lnTo>
                <a:lnTo>
                  <a:pt x="1234" y="121"/>
                </a:lnTo>
                <a:lnTo>
                  <a:pt x="1243" y="114"/>
                </a:lnTo>
                <a:lnTo>
                  <a:pt x="1247" y="106"/>
                </a:lnTo>
                <a:lnTo>
                  <a:pt x="1249" y="96"/>
                </a:lnTo>
                <a:lnTo>
                  <a:pt x="1249" y="14"/>
                </a:lnTo>
                <a:lnTo>
                  <a:pt x="1238" y="0"/>
                </a:lnTo>
                <a:lnTo>
                  <a:pt x="1232" y="4"/>
                </a:lnTo>
                <a:lnTo>
                  <a:pt x="1227" y="18"/>
                </a:lnTo>
                <a:lnTo>
                  <a:pt x="1223" y="34"/>
                </a:lnTo>
                <a:lnTo>
                  <a:pt x="1218" y="33"/>
                </a:lnTo>
                <a:lnTo>
                  <a:pt x="1211" y="32"/>
                </a:lnTo>
                <a:lnTo>
                  <a:pt x="1196" y="24"/>
                </a:lnTo>
                <a:lnTo>
                  <a:pt x="1186" y="17"/>
                </a:lnTo>
                <a:lnTo>
                  <a:pt x="1170" y="14"/>
                </a:lnTo>
                <a:lnTo>
                  <a:pt x="1153" y="21"/>
                </a:lnTo>
                <a:lnTo>
                  <a:pt x="1138" y="33"/>
                </a:lnTo>
                <a:lnTo>
                  <a:pt x="1126" y="25"/>
                </a:lnTo>
                <a:lnTo>
                  <a:pt x="1117" y="24"/>
                </a:lnTo>
                <a:lnTo>
                  <a:pt x="1103" y="17"/>
                </a:lnTo>
                <a:lnTo>
                  <a:pt x="1089" y="19"/>
                </a:lnTo>
                <a:lnTo>
                  <a:pt x="1079" y="27"/>
                </a:lnTo>
                <a:lnTo>
                  <a:pt x="1074" y="38"/>
                </a:lnTo>
                <a:lnTo>
                  <a:pt x="1063" y="33"/>
                </a:lnTo>
                <a:lnTo>
                  <a:pt x="1046" y="33"/>
                </a:lnTo>
                <a:lnTo>
                  <a:pt x="1025" y="28"/>
                </a:lnTo>
                <a:lnTo>
                  <a:pt x="1007" y="38"/>
                </a:lnTo>
                <a:lnTo>
                  <a:pt x="990" y="24"/>
                </a:lnTo>
                <a:lnTo>
                  <a:pt x="969" y="33"/>
                </a:lnTo>
                <a:lnTo>
                  <a:pt x="949" y="55"/>
                </a:lnTo>
                <a:lnTo>
                  <a:pt x="932" y="47"/>
                </a:lnTo>
                <a:lnTo>
                  <a:pt x="917" y="39"/>
                </a:lnTo>
                <a:lnTo>
                  <a:pt x="901" y="34"/>
                </a:lnTo>
                <a:lnTo>
                  <a:pt x="880" y="38"/>
                </a:lnTo>
                <a:lnTo>
                  <a:pt x="847" y="44"/>
                </a:lnTo>
                <a:lnTo>
                  <a:pt x="818" y="37"/>
                </a:lnTo>
                <a:lnTo>
                  <a:pt x="807" y="43"/>
                </a:lnTo>
                <a:lnTo>
                  <a:pt x="794" y="57"/>
                </a:lnTo>
                <a:lnTo>
                  <a:pt x="783" y="81"/>
                </a:lnTo>
                <a:lnTo>
                  <a:pt x="771" y="93"/>
                </a:lnTo>
                <a:lnTo>
                  <a:pt x="765" y="111"/>
                </a:lnTo>
                <a:lnTo>
                  <a:pt x="752" y="118"/>
                </a:lnTo>
                <a:lnTo>
                  <a:pt x="729" y="122"/>
                </a:lnTo>
                <a:lnTo>
                  <a:pt x="703" y="124"/>
                </a:lnTo>
                <a:lnTo>
                  <a:pt x="697" y="132"/>
                </a:lnTo>
                <a:lnTo>
                  <a:pt x="663" y="130"/>
                </a:lnTo>
                <a:lnTo>
                  <a:pt x="634" y="137"/>
                </a:lnTo>
                <a:lnTo>
                  <a:pt x="605" y="136"/>
                </a:lnTo>
                <a:lnTo>
                  <a:pt x="556" y="145"/>
                </a:lnTo>
                <a:lnTo>
                  <a:pt x="529" y="122"/>
                </a:lnTo>
                <a:lnTo>
                  <a:pt x="499" y="116"/>
                </a:lnTo>
                <a:lnTo>
                  <a:pt x="468" y="76"/>
                </a:lnTo>
                <a:lnTo>
                  <a:pt x="454" y="57"/>
                </a:lnTo>
                <a:lnTo>
                  <a:pt x="439" y="52"/>
                </a:lnTo>
                <a:lnTo>
                  <a:pt x="399" y="47"/>
                </a:lnTo>
                <a:lnTo>
                  <a:pt x="367" y="42"/>
                </a:lnTo>
                <a:lnTo>
                  <a:pt x="332" y="33"/>
                </a:lnTo>
                <a:lnTo>
                  <a:pt x="299" y="42"/>
                </a:lnTo>
                <a:lnTo>
                  <a:pt x="262" y="24"/>
                </a:lnTo>
                <a:lnTo>
                  <a:pt x="233" y="24"/>
                </a:lnTo>
                <a:lnTo>
                  <a:pt x="214" y="35"/>
                </a:lnTo>
                <a:lnTo>
                  <a:pt x="202" y="26"/>
                </a:lnTo>
                <a:lnTo>
                  <a:pt x="186" y="32"/>
                </a:lnTo>
                <a:lnTo>
                  <a:pt x="165" y="33"/>
                </a:lnTo>
                <a:lnTo>
                  <a:pt x="145" y="37"/>
                </a:lnTo>
                <a:lnTo>
                  <a:pt x="122" y="44"/>
                </a:lnTo>
                <a:lnTo>
                  <a:pt x="102" y="35"/>
                </a:lnTo>
                <a:lnTo>
                  <a:pt x="82" y="40"/>
                </a:lnTo>
                <a:lnTo>
                  <a:pt x="57" y="43"/>
                </a:lnTo>
                <a:lnTo>
                  <a:pt x="41" y="40"/>
                </a:lnTo>
                <a:lnTo>
                  <a:pt x="11" y="38"/>
                </a:lnTo>
                <a:lnTo>
                  <a:pt x="0" y="47"/>
                </a:lnTo>
                <a:lnTo>
                  <a:pt x="1" y="74"/>
                </a:lnTo>
                <a:lnTo>
                  <a:pt x="3" y="98"/>
                </a:lnTo>
                <a:lnTo>
                  <a:pt x="9" y="118"/>
                </a:lnTo>
                <a:lnTo>
                  <a:pt x="16" y="122"/>
                </a:lnTo>
              </a:path>
            </a:pathLst>
          </a:custGeom>
          <a:gradFill rotWithShape="0">
            <a:gsLst>
              <a:gs pos="0">
                <a:srgbClr val="CC6600"/>
              </a:gs>
              <a:gs pos="100000">
                <a:srgbClr val="00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32" name="Freeform 11"/>
          <p:cNvSpPr>
            <a:spLocks/>
          </p:cNvSpPr>
          <p:nvPr/>
        </p:nvSpPr>
        <p:spPr bwMode="auto">
          <a:xfrm>
            <a:off x="3598863" y="557213"/>
            <a:ext cx="1947862" cy="228600"/>
          </a:xfrm>
          <a:custGeom>
            <a:avLst/>
            <a:gdLst>
              <a:gd name="T0" fmla="*/ 477837 w 1227"/>
              <a:gd name="T1" fmla="*/ 71438 h 144"/>
              <a:gd name="T2" fmla="*/ 347662 w 1227"/>
              <a:gd name="T3" fmla="*/ 79375 h 144"/>
              <a:gd name="T4" fmla="*/ 153987 w 1227"/>
              <a:gd name="T5" fmla="*/ 79375 h 144"/>
              <a:gd name="T6" fmla="*/ 63500 w 1227"/>
              <a:gd name="T7" fmla="*/ 77788 h 144"/>
              <a:gd name="T8" fmla="*/ 12700 w 1227"/>
              <a:gd name="T9" fmla="*/ 57150 h 144"/>
              <a:gd name="T10" fmla="*/ 0 w 1227"/>
              <a:gd name="T11" fmla="*/ 73025 h 144"/>
              <a:gd name="T12" fmla="*/ 73025 w 1227"/>
              <a:gd name="T13" fmla="*/ 101600 h 144"/>
              <a:gd name="T14" fmla="*/ 163512 w 1227"/>
              <a:gd name="T15" fmla="*/ 100013 h 144"/>
              <a:gd name="T16" fmla="*/ 212725 w 1227"/>
              <a:gd name="T17" fmla="*/ 103188 h 144"/>
              <a:gd name="T18" fmla="*/ 323850 w 1227"/>
              <a:gd name="T19" fmla="*/ 107950 h 144"/>
              <a:gd name="T20" fmla="*/ 541337 w 1227"/>
              <a:gd name="T21" fmla="*/ 100013 h 144"/>
              <a:gd name="T22" fmla="*/ 698500 w 1227"/>
              <a:gd name="T23" fmla="*/ 101600 h 144"/>
              <a:gd name="T24" fmla="*/ 769937 w 1227"/>
              <a:gd name="T25" fmla="*/ 166688 h 144"/>
              <a:gd name="T26" fmla="*/ 885825 w 1227"/>
              <a:gd name="T27" fmla="*/ 215900 h 144"/>
              <a:gd name="T28" fmla="*/ 1019175 w 1227"/>
              <a:gd name="T29" fmla="*/ 227013 h 144"/>
              <a:gd name="T30" fmla="*/ 1155700 w 1227"/>
              <a:gd name="T31" fmla="*/ 192088 h 144"/>
              <a:gd name="T32" fmla="*/ 1247775 w 1227"/>
              <a:gd name="T33" fmla="*/ 130175 h 144"/>
              <a:gd name="T34" fmla="*/ 1312862 w 1227"/>
              <a:gd name="T35" fmla="*/ 106363 h 144"/>
              <a:gd name="T36" fmla="*/ 1487487 w 1227"/>
              <a:gd name="T37" fmla="*/ 107950 h 144"/>
              <a:gd name="T38" fmla="*/ 1620837 w 1227"/>
              <a:gd name="T39" fmla="*/ 106363 h 144"/>
              <a:gd name="T40" fmla="*/ 1774825 w 1227"/>
              <a:gd name="T41" fmla="*/ 106363 h 144"/>
              <a:gd name="T42" fmla="*/ 1922462 w 1227"/>
              <a:gd name="T43" fmla="*/ 109538 h 144"/>
              <a:gd name="T44" fmla="*/ 1946275 w 1227"/>
              <a:gd name="T45" fmla="*/ 53975 h 144"/>
              <a:gd name="T46" fmla="*/ 1922462 w 1227"/>
              <a:gd name="T47" fmla="*/ 58738 h 144"/>
              <a:gd name="T48" fmla="*/ 1858962 w 1227"/>
              <a:gd name="T49" fmla="*/ 93663 h 144"/>
              <a:gd name="T50" fmla="*/ 1689100 w 1227"/>
              <a:gd name="T51" fmla="*/ 88900 h 144"/>
              <a:gd name="T52" fmla="*/ 1493837 w 1227"/>
              <a:gd name="T53" fmla="*/ 92075 h 144"/>
              <a:gd name="T54" fmla="*/ 1350962 w 1227"/>
              <a:gd name="T55" fmla="*/ 98425 h 144"/>
              <a:gd name="T56" fmla="*/ 1293812 w 1227"/>
              <a:gd name="T57" fmla="*/ 84138 h 144"/>
              <a:gd name="T58" fmla="*/ 1284287 w 1227"/>
              <a:gd name="T59" fmla="*/ 50800 h 144"/>
              <a:gd name="T60" fmla="*/ 1266825 w 1227"/>
              <a:gd name="T61" fmla="*/ 34925 h 144"/>
              <a:gd name="T62" fmla="*/ 1206500 w 1227"/>
              <a:gd name="T63" fmla="*/ 114300 h 144"/>
              <a:gd name="T64" fmla="*/ 1139825 w 1227"/>
              <a:gd name="T65" fmla="*/ 160338 h 144"/>
              <a:gd name="T66" fmla="*/ 1065212 w 1227"/>
              <a:gd name="T67" fmla="*/ 177800 h 144"/>
              <a:gd name="T68" fmla="*/ 981075 w 1227"/>
              <a:gd name="T69" fmla="*/ 196850 h 144"/>
              <a:gd name="T70" fmla="*/ 884237 w 1227"/>
              <a:gd name="T71" fmla="*/ 174625 h 144"/>
              <a:gd name="T72" fmla="*/ 825500 w 1227"/>
              <a:gd name="T73" fmla="*/ 147638 h 144"/>
              <a:gd name="T74" fmla="*/ 771525 w 1227"/>
              <a:gd name="T75" fmla="*/ 136525 h 144"/>
              <a:gd name="T76" fmla="*/ 731837 w 1227"/>
              <a:gd name="T77" fmla="*/ 98425 h 144"/>
              <a:gd name="T78" fmla="*/ 685800 w 1227"/>
              <a:gd name="T79" fmla="*/ 38100 h 144"/>
              <a:gd name="T80" fmla="*/ 655637 w 1227"/>
              <a:gd name="T81" fmla="*/ 68263 h 144"/>
              <a:gd name="T82" fmla="*/ 538162 w 1227"/>
              <a:gd name="T83" fmla="*/ 76200 h 144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1227" h="144">
                <a:moveTo>
                  <a:pt x="339" y="48"/>
                </a:moveTo>
                <a:lnTo>
                  <a:pt x="301" y="45"/>
                </a:lnTo>
                <a:lnTo>
                  <a:pt x="263" y="50"/>
                </a:lnTo>
                <a:lnTo>
                  <a:pt x="219" y="50"/>
                </a:lnTo>
                <a:lnTo>
                  <a:pt x="161" y="48"/>
                </a:lnTo>
                <a:lnTo>
                  <a:pt x="97" y="50"/>
                </a:lnTo>
                <a:lnTo>
                  <a:pt x="65" y="51"/>
                </a:lnTo>
                <a:lnTo>
                  <a:pt x="40" y="49"/>
                </a:lnTo>
                <a:lnTo>
                  <a:pt x="16" y="51"/>
                </a:lnTo>
                <a:lnTo>
                  <a:pt x="8" y="36"/>
                </a:lnTo>
                <a:lnTo>
                  <a:pt x="1" y="24"/>
                </a:lnTo>
                <a:lnTo>
                  <a:pt x="0" y="46"/>
                </a:lnTo>
                <a:lnTo>
                  <a:pt x="8" y="67"/>
                </a:lnTo>
                <a:lnTo>
                  <a:pt x="46" y="64"/>
                </a:lnTo>
                <a:lnTo>
                  <a:pt x="81" y="62"/>
                </a:lnTo>
                <a:lnTo>
                  <a:pt x="103" y="63"/>
                </a:lnTo>
                <a:lnTo>
                  <a:pt x="122" y="64"/>
                </a:lnTo>
                <a:lnTo>
                  <a:pt x="134" y="65"/>
                </a:lnTo>
                <a:lnTo>
                  <a:pt x="170" y="64"/>
                </a:lnTo>
                <a:lnTo>
                  <a:pt x="204" y="68"/>
                </a:lnTo>
                <a:lnTo>
                  <a:pt x="284" y="64"/>
                </a:lnTo>
                <a:lnTo>
                  <a:pt x="341" y="63"/>
                </a:lnTo>
                <a:lnTo>
                  <a:pt x="389" y="64"/>
                </a:lnTo>
                <a:lnTo>
                  <a:pt x="440" y="64"/>
                </a:lnTo>
                <a:lnTo>
                  <a:pt x="465" y="92"/>
                </a:lnTo>
                <a:lnTo>
                  <a:pt x="485" y="105"/>
                </a:lnTo>
                <a:lnTo>
                  <a:pt x="527" y="131"/>
                </a:lnTo>
                <a:lnTo>
                  <a:pt x="558" y="136"/>
                </a:lnTo>
                <a:lnTo>
                  <a:pt x="596" y="143"/>
                </a:lnTo>
                <a:lnTo>
                  <a:pt x="642" y="143"/>
                </a:lnTo>
                <a:lnTo>
                  <a:pt x="684" y="137"/>
                </a:lnTo>
                <a:lnTo>
                  <a:pt x="728" y="121"/>
                </a:lnTo>
                <a:lnTo>
                  <a:pt x="760" y="106"/>
                </a:lnTo>
                <a:lnTo>
                  <a:pt x="786" y="82"/>
                </a:lnTo>
                <a:lnTo>
                  <a:pt x="806" y="72"/>
                </a:lnTo>
                <a:lnTo>
                  <a:pt x="827" y="67"/>
                </a:lnTo>
                <a:lnTo>
                  <a:pt x="877" y="74"/>
                </a:lnTo>
                <a:lnTo>
                  <a:pt x="937" y="68"/>
                </a:lnTo>
                <a:lnTo>
                  <a:pt x="995" y="69"/>
                </a:lnTo>
                <a:lnTo>
                  <a:pt x="1021" y="67"/>
                </a:lnTo>
                <a:lnTo>
                  <a:pt x="1071" y="70"/>
                </a:lnTo>
                <a:lnTo>
                  <a:pt x="1118" y="67"/>
                </a:lnTo>
                <a:lnTo>
                  <a:pt x="1160" y="72"/>
                </a:lnTo>
                <a:lnTo>
                  <a:pt x="1211" y="69"/>
                </a:lnTo>
                <a:lnTo>
                  <a:pt x="1223" y="56"/>
                </a:lnTo>
                <a:lnTo>
                  <a:pt x="1226" y="34"/>
                </a:lnTo>
                <a:lnTo>
                  <a:pt x="1224" y="0"/>
                </a:lnTo>
                <a:lnTo>
                  <a:pt x="1211" y="37"/>
                </a:lnTo>
                <a:lnTo>
                  <a:pt x="1204" y="55"/>
                </a:lnTo>
                <a:lnTo>
                  <a:pt x="1171" y="59"/>
                </a:lnTo>
                <a:lnTo>
                  <a:pt x="1112" y="58"/>
                </a:lnTo>
                <a:lnTo>
                  <a:pt x="1064" y="56"/>
                </a:lnTo>
                <a:lnTo>
                  <a:pt x="983" y="54"/>
                </a:lnTo>
                <a:lnTo>
                  <a:pt x="941" y="58"/>
                </a:lnTo>
                <a:lnTo>
                  <a:pt x="885" y="56"/>
                </a:lnTo>
                <a:lnTo>
                  <a:pt x="851" y="62"/>
                </a:lnTo>
                <a:lnTo>
                  <a:pt x="828" y="55"/>
                </a:lnTo>
                <a:lnTo>
                  <a:pt x="815" y="53"/>
                </a:lnTo>
                <a:lnTo>
                  <a:pt x="804" y="46"/>
                </a:lnTo>
                <a:lnTo>
                  <a:pt x="809" y="32"/>
                </a:lnTo>
                <a:lnTo>
                  <a:pt x="809" y="17"/>
                </a:lnTo>
                <a:lnTo>
                  <a:pt x="798" y="22"/>
                </a:lnTo>
                <a:lnTo>
                  <a:pt x="786" y="49"/>
                </a:lnTo>
                <a:lnTo>
                  <a:pt x="760" y="72"/>
                </a:lnTo>
                <a:lnTo>
                  <a:pt x="745" y="87"/>
                </a:lnTo>
                <a:lnTo>
                  <a:pt x="718" y="101"/>
                </a:lnTo>
                <a:lnTo>
                  <a:pt x="701" y="98"/>
                </a:lnTo>
                <a:lnTo>
                  <a:pt x="671" y="112"/>
                </a:lnTo>
                <a:lnTo>
                  <a:pt x="644" y="118"/>
                </a:lnTo>
                <a:lnTo>
                  <a:pt x="618" y="124"/>
                </a:lnTo>
                <a:lnTo>
                  <a:pt x="585" y="108"/>
                </a:lnTo>
                <a:lnTo>
                  <a:pt x="557" y="110"/>
                </a:lnTo>
                <a:lnTo>
                  <a:pt x="546" y="92"/>
                </a:lnTo>
                <a:lnTo>
                  <a:pt x="520" y="93"/>
                </a:lnTo>
                <a:lnTo>
                  <a:pt x="507" y="98"/>
                </a:lnTo>
                <a:lnTo>
                  <a:pt x="486" y="86"/>
                </a:lnTo>
                <a:lnTo>
                  <a:pt x="469" y="77"/>
                </a:lnTo>
                <a:lnTo>
                  <a:pt x="461" y="62"/>
                </a:lnTo>
                <a:lnTo>
                  <a:pt x="446" y="29"/>
                </a:lnTo>
                <a:lnTo>
                  <a:pt x="432" y="24"/>
                </a:lnTo>
                <a:lnTo>
                  <a:pt x="425" y="44"/>
                </a:lnTo>
                <a:lnTo>
                  <a:pt x="413" y="43"/>
                </a:lnTo>
                <a:lnTo>
                  <a:pt x="372" y="55"/>
                </a:lnTo>
                <a:lnTo>
                  <a:pt x="339" y="48"/>
                </a:lnTo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33" name="Freeform 12"/>
          <p:cNvSpPr>
            <a:spLocks/>
          </p:cNvSpPr>
          <p:nvPr/>
        </p:nvSpPr>
        <p:spPr bwMode="auto">
          <a:xfrm>
            <a:off x="4868863" y="249238"/>
            <a:ext cx="122237" cy="406400"/>
          </a:xfrm>
          <a:custGeom>
            <a:avLst/>
            <a:gdLst>
              <a:gd name="T0" fmla="*/ 80962 w 77"/>
              <a:gd name="T1" fmla="*/ 9525 h 256"/>
              <a:gd name="T2" fmla="*/ 74612 w 77"/>
              <a:gd name="T3" fmla="*/ 39688 h 256"/>
              <a:gd name="T4" fmla="*/ 120650 w 77"/>
              <a:gd name="T5" fmla="*/ 42863 h 256"/>
              <a:gd name="T6" fmla="*/ 103187 w 77"/>
              <a:gd name="T7" fmla="*/ 96838 h 256"/>
              <a:gd name="T8" fmla="*/ 104775 w 77"/>
              <a:gd name="T9" fmla="*/ 138113 h 256"/>
              <a:gd name="T10" fmla="*/ 115887 w 77"/>
              <a:gd name="T11" fmla="*/ 174625 h 256"/>
              <a:gd name="T12" fmla="*/ 96837 w 77"/>
              <a:gd name="T13" fmla="*/ 211138 h 256"/>
              <a:gd name="T14" fmla="*/ 90487 w 77"/>
              <a:gd name="T15" fmla="*/ 249238 h 256"/>
              <a:gd name="T16" fmla="*/ 80962 w 77"/>
              <a:gd name="T17" fmla="*/ 287338 h 256"/>
              <a:gd name="T18" fmla="*/ 66675 w 77"/>
              <a:gd name="T19" fmla="*/ 312738 h 256"/>
              <a:gd name="T20" fmla="*/ 50800 w 77"/>
              <a:gd name="T21" fmla="*/ 338138 h 256"/>
              <a:gd name="T22" fmla="*/ 31750 w 77"/>
              <a:gd name="T23" fmla="*/ 365125 h 256"/>
              <a:gd name="T24" fmla="*/ 20637 w 77"/>
              <a:gd name="T25" fmla="*/ 382588 h 256"/>
              <a:gd name="T26" fmla="*/ 0 w 77"/>
              <a:gd name="T27" fmla="*/ 404813 h 256"/>
              <a:gd name="T28" fmla="*/ 12700 w 77"/>
              <a:gd name="T29" fmla="*/ 365125 h 256"/>
              <a:gd name="T30" fmla="*/ 38100 w 77"/>
              <a:gd name="T31" fmla="*/ 336550 h 256"/>
              <a:gd name="T32" fmla="*/ 33337 w 77"/>
              <a:gd name="T33" fmla="*/ 304800 h 256"/>
              <a:gd name="T34" fmla="*/ 57150 w 77"/>
              <a:gd name="T35" fmla="*/ 265113 h 256"/>
              <a:gd name="T36" fmla="*/ 69850 w 77"/>
              <a:gd name="T37" fmla="*/ 217488 h 256"/>
              <a:gd name="T38" fmla="*/ 63500 w 77"/>
              <a:gd name="T39" fmla="*/ 171450 h 256"/>
              <a:gd name="T40" fmla="*/ 68262 w 77"/>
              <a:gd name="T41" fmla="*/ 134938 h 256"/>
              <a:gd name="T42" fmla="*/ 63500 w 77"/>
              <a:gd name="T43" fmla="*/ 107950 h 256"/>
              <a:gd name="T44" fmla="*/ 30162 w 77"/>
              <a:gd name="T45" fmla="*/ 57150 h 256"/>
              <a:gd name="T46" fmla="*/ 9525 w 77"/>
              <a:gd name="T47" fmla="*/ 4763 h 256"/>
              <a:gd name="T48" fmla="*/ 79375 w 77"/>
              <a:gd name="T49" fmla="*/ 0 h 256"/>
              <a:gd name="T50" fmla="*/ 80962 w 77"/>
              <a:gd name="T51" fmla="*/ 9525 h 25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77" h="256">
                <a:moveTo>
                  <a:pt x="51" y="6"/>
                </a:moveTo>
                <a:lnTo>
                  <a:pt x="47" y="25"/>
                </a:lnTo>
                <a:lnTo>
                  <a:pt x="76" y="27"/>
                </a:lnTo>
                <a:lnTo>
                  <a:pt x="65" y="61"/>
                </a:lnTo>
                <a:lnTo>
                  <a:pt x="66" y="87"/>
                </a:lnTo>
                <a:lnTo>
                  <a:pt x="73" y="110"/>
                </a:lnTo>
                <a:lnTo>
                  <a:pt x="61" y="133"/>
                </a:lnTo>
                <a:lnTo>
                  <a:pt x="57" y="157"/>
                </a:lnTo>
                <a:lnTo>
                  <a:pt x="51" y="181"/>
                </a:lnTo>
                <a:lnTo>
                  <a:pt x="42" y="197"/>
                </a:lnTo>
                <a:lnTo>
                  <a:pt x="32" y="213"/>
                </a:lnTo>
                <a:lnTo>
                  <a:pt x="20" y="230"/>
                </a:lnTo>
                <a:lnTo>
                  <a:pt x="13" y="241"/>
                </a:lnTo>
                <a:lnTo>
                  <a:pt x="0" y="255"/>
                </a:lnTo>
                <a:lnTo>
                  <a:pt x="8" y="230"/>
                </a:lnTo>
                <a:lnTo>
                  <a:pt x="24" y="212"/>
                </a:lnTo>
                <a:lnTo>
                  <a:pt x="21" y="192"/>
                </a:lnTo>
                <a:lnTo>
                  <a:pt x="36" y="167"/>
                </a:lnTo>
                <a:lnTo>
                  <a:pt x="44" y="137"/>
                </a:lnTo>
                <a:lnTo>
                  <a:pt x="40" y="108"/>
                </a:lnTo>
                <a:lnTo>
                  <a:pt x="43" y="85"/>
                </a:lnTo>
                <a:lnTo>
                  <a:pt x="40" y="68"/>
                </a:lnTo>
                <a:lnTo>
                  <a:pt x="19" y="36"/>
                </a:lnTo>
                <a:lnTo>
                  <a:pt x="6" y="3"/>
                </a:lnTo>
                <a:lnTo>
                  <a:pt x="50" y="0"/>
                </a:lnTo>
                <a:lnTo>
                  <a:pt x="51" y="6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34" name="Freeform 13"/>
          <p:cNvSpPr>
            <a:spLocks/>
          </p:cNvSpPr>
          <p:nvPr/>
        </p:nvSpPr>
        <p:spPr bwMode="auto">
          <a:xfrm>
            <a:off x="3605213" y="19050"/>
            <a:ext cx="1951037" cy="411163"/>
          </a:xfrm>
          <a:custGeom>
            <a:avLst/>
            <a:gdLst>
              <a:gd name="T0" fmla="*/ 0 w 1229"/>
              <a:gd name="T1" fmla="*/ 411163 h 259"/>
              <a:gd name="T2" fmla="*/ 7937 w 1229"/>
              <a:gd name="T3" fmla="*/ 244475 h 259"/>
              <a:gd name="T4" fmla="*/ 36512 w 1229"/>
              <a:gd name="T5" fmla="*/ 206375 h 259"/>
              <a:gd name="T6" fmla="*/ 88900 w 1229"/>
              <a:gd name="T7" fmla="*/ 231775 h 259"/>
              <a:gd name="T8" fmla="*/ 134937 w 1229"/>
              <a:gd name="T9" fmla="*/ 203200 h 259"/>
              <a:gd name="T10" fmla="*/ 185737 w 1229"/>
              <a:gd name="T11" fmla="*/ 228600 h 259"/>
              <a:gd name="T12" fmla="*/ 241300 w 1229"/>
              <a:gd name="T13" fmla="*/ 228600 h 259"/>
              <a:gd name="T14" fmla="*/ 330200 w 1229"/>
              <a:gd name="T15" fmla="*/ 219075 h 259"/>
              <a:gd name="T16" fmla="*/ 395287 w 1229"/>
              <a:gd name="T17" fmla="*/ 193675 h 259"/>
              <a:gd name="T18" fmla="*/ 458787 w 1229"/>
              <a:gd name="T19" fmla="*/ 219075 h 259"/>
              <a:gd name="T20" fmla="*/ 495300 w 1229"/>
              <a:gd name="T21" fmla="*/ 227013 h 259"/>
              <a:gd name="T22" fmla="*/ 574675 w 1229"/>
              <a:gd name="T23" fmla="*/ 217488 h 259"/>
              <a:gd name="T24" fmla="*/ 712787 w 1229"/>
              <a:gd name="T25" fmla="*/ 192088 h 259"/>
              <a:gd name="T26" fmla="*/ 792162 w 1229"/>
              <a:gd name="T27" fmla="*/ 131763 h 259"/>
              <a:gd name="T28" fmla="*/ 776287 w 1229"/>
              <a:gd name="T29" fmla="*/ 188913 h 259"/>
              <a:gd name="T30" fmla="*/ 842962 w 1229"/>
              <a:gd name="T31" fmla="*/ 209550 h 259"/>
              <a:gd name="T32" fmla="*/ 887412 w 1229"/>
              <a:gd name="T33" fmla="*/ 250825 h 259"/>
              <a:gd name="T34" fmla="*/ 930275 w 1229"/>
              <a:gd name="T35" fmla="*/ 282575 h 259"/>
              <a:gd name="T36" fmla="*/ 955675 w 1229"/>
              <a:gd name="T37" fmla="*/ 282575 h 259"/>
              <a:gd name="T38" fmla="*/ 922337 w 1229"/>
              <a:gd name="T39" fmla="*/ 230188 h 259"/>
              <a:gd name="T40" fmla="*/ 890587 w 1229"/>
              <a:gd name="T41" fmla="*/ 163513 h 259"/>
              <a:gd name="T42" fmla="*/ 868362 w 1229"/>
              <a:gd name="T43" fmla="*/ 130175 h 259"/>
              <a:gd name="T44" fmla="*/ 911225 w 1229"/>
              <a:gd name="T45" fmla="*/ 98425 h 259"/>
              <a:gd name="T46" fmla="*/ 849312 w 1229"/>
              <a:gd name="T47" fmla="*/ 88900 h 259"/>
              <a:gd name="T48" fmla="*/ 952500 w 1229"/>
              <a:gd name="T49" fmla="*/ 66675 h 259"/>
              <a:gd name="T50" fmla="*/ 1073150 w 1229"/>
              <a:gd name="T51" fmla="*/ 87313 h 259"/>
              <a:gd name="T52" fmla="*/ 1144587 w 1229"/>
              <a:gd name="T53" fmla="*/ 95250 h 259"/>
              <a:gd name="T54" fmla="*/ 1227137 w 1229"/>
              <a:gd name="T55" fmla="*/ 171450 h 259"/>
              <a:gd name="T56" fmla="*/ 1314450 w 1229"/>
              <a:gd name="T57" fmla="*/ 220663 h 259"/>
              <a:gd name="T58" fmla="*/ 1395412 w 1229"/>
              <a:gd name="T59" fmla="*/ 223838 h 259"/>
              <a:gd name="T60" fmla="*/ 1473200 w 1229"/>
              <a:gd name="T61" fmla="*/ 203200 h 259"/>
              <a:gd name="T62" fmla="*/ 1519237 w 1229"/>
              <a:gd name="T63" fmla="*/ 220663 h 259"/>
              <a:gd name="T64" fmla="*/ 1557337 w 1229"/>
              <a:gd name="T65" fmla="*/ 206375 h 259"/>
              <a:gd name="T66" fmla="*/ 1611312 w 1229"/>
              <a:gd name="T67" fmla="*/ 231775 h 259"/>
              <a:gd name="T68" fmla="*/ 1652587 w 1229"/>
              <a:gd name="T69" fmla="*/ 228600 h 259"/>
              <a:gd name="T70" fmla="*/ 1687512 w 1229"/>
              <a:gd name="T71" fmla="*/ 206375 h 259"/>
              <a:gd name="T72" fmla="*/ 1744662 w 1229"/>
              <a:gd name="T73" fmla="*/ 231775 h 259"/>
              <a:gd name="T74" fmla="*/ 1790700 w 1229"/>
              <a:gd name="T75" fmla="*/ 220663 h 259"/>
              <a:gd name="T76" fmla="*/ 1831975 w 1229"/>
              <a:gd name="T77" fmla="*/ 236538 h 259"/>
              <a:gd name="T78" fmla="*/ 1900237 w 1229"/>
              <a:gd name="T79" fmla="*/ 219075 h 259"/>
              <a:gd name="T80" fmla="*/ 1938337 w 1229"/>
              <a:gd name="T81" fmla="*/ 261938 h 259"/>
              <a:gd name="T82" fmla="*/ 1951037 w 1229"/>
              <a:gd name="T83" fmla="*/ 244475 h 259"/>
              <a:gd name="T84" fmla="*/ 1943100 w 1229"/>
              <a:gd name="T85" fmla="*/ 177800 h 259"/>
              <a:gd name="T86" fmla="*/ 1884362 w 1229"/>
              <a:gd name="T87" fmla="*/ 147638 h 259"/>
              <a:gd name="T88" fmla="*/ 1809750 w 1229"/>
              <a:gd name="T89" fmla="*/ 160338 h 259"/>
              <a:gd name="T90" fmla="*/ 1744662 w 1229"/>
              <a:gd name="T91" fmla="*/ 147638 h 259"/>
              <a:gd name="T92" fmla="*/ 1651000 w 1229"/>
              <a:gd name="T93" fmla="*/ 150813 h 259"/>
              <a:gd name="T94" fmla="*/ 1581150 w 1229"/>
              <a:gd name="T95" fmla="*/ 147638 h 259"/>
              <a:gd name="T96" fmla="*/ 1516062 w 1229"/>
              <a:gd name="T97" fmla="*/ 152400 h 259"/>
              <a:gd name="T98" fmla="*/ 1443037 w 1229"/>
              <a:gd name="T99" fmla="*/ 152400 h 259"/>
              <a:gd name="T100" fmla="*/ 1366837 w 1229"/>
              <a:gd name="T101" fmla="*/ 153988 h 259"/>
              <a:gd name="T102" fmla="*/ 1311275 w 1229"/>
              <a:gd name="T103" fmla="*/ 152400 h 259"/>
              <a:gd name="T104" fmla="*/ 1246187 w 1229"/>
              <a:gd name="T105" fmla="*/ 109538 h 259"/>
              <a:gd name="T106" fmla="*/ 1154112 w 1229"/>
              <a:gd name="T107" fmla="*/ 47625 h 259"/>
              <a:gd name="T108" fmla="*/ 1022350 w 1229"/>
              <a:gd name="T109" fmla="*/ 3175 h 259"/>
              <a:gd name="T110" fmla="*/ 889000 w 1229"/>
              <a:gd name="T111" fmla="*/ 12700 h 259"/>
              <a:gd name="T112" fmla="*/ 752475 w 1229"/>
              <a:gd name="T113" fmla="*/ 71438 h 259"/>
              <a:gd name="T114" fmla="*/ 633412 w 1229"/>
              <a:gd name="T115" fmla="*/ 150813 h 259"/>
              <a:gd name="T116" fmla="*/ 520700 w 1229"/>
              <a:gd name="T117" fmla="*/ 153988 h 259"/>
              <a:gd name="T118" fmla="*/ 366712 w 1229"/>
              <a:gd name="T119" fmla="*/ 152400 h 259"/>
              <a:gd name="T120" fmla="*/ 173037 w 1229"/>
              <a:gd name="T121" fmla="*/ 147638 h 259"/>
              <a:gd name="T122" fmla="*/ 30162 w 1229"/>
              <a:gd name="T123" fmla="*/ 152400 h 259"/>
              <a:gd name="T124" fmla="*/ 0 w 1229"/>
              <a:gd name="T125" fmla="*/ 209550 h 259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1229" h="259">
                <a:moveTo>
                  <a:pt x="0" y="175"/>
                </a:moveTo>
                <a:lnTo>
                  <a:pt x="0" y="219"/>
                </a:lnTo>
                <a:lnTo>
                  <a:pt x="0" y="259"/>
                </a:lnTo>
                <a:lnTo>
                  <a:pt x="3" y="226"/>
                </a:lnTo>
                <a:lnTo>
                  <a:pt x="4" y="201"/>
                </a:lnTo>
                <a:lnTo>
                  <a:pt x="5" y="154"/>
                </a:lnTo>
                <a:lnTo>
                  <a:pt x="8" y="132"/>
                </a:lnTo>
                <a:lnTo>
                  <a:pt x="16" y="124"/>
                </a:lnTo>
                <a:lnTo>
                  <a:pt x="23" y="130"/>
                </a:lnTo>
                <a:lnTo>
                  <a:pt x="33" y="131"/>
                </a:lnTo>
                <a:lnTo>
                  <a:pt x="47" y="138"/>
                </a:lnTo>
                <a:lnTo>
                  <a:pt x="56" y="146"/>
                </a:lnTo>
                <a:lnTo>
                  <a:pt x="66" y="146"/>
                </a:lnTo>
                <a:lnTo>
                  <a:pt x="75" y="141"/>
                </a:lnTo>
                <a:lnTo>
                  <a:pt x="85" y="128"/>
                </a:lnTo>
                <a:lnTo>
                  <a:pt x="93" y="129"/>
                </a:lnTo>
                <a:lnTo>
                  <a:pt x="108" y="139"/>
                </a:lnTo>
                <a:lnTo>
                  <a:pt x="117" y="144"/>
                </a:lnTo>
                <a:lnTo>
                  <a:pt x="126" y="149"/>
                </a:lnTo>
                <a:lnTo>
                  <a:pt x="136" y="151"/>
                </a:lnTo>
                <a:lnTo>
                  <a:pt x="152" y="144"/>
                </a:lnTo>
                <a:lnTo>
                  <a:pt x="171" y="158"/>
                </a:lnTo>
                <a:lnTo>
                  <a:pt x="185" y="151"/>
                </a:lnTo>
                <a:lnTo>
                  <a:pt x="208" y="138"/>
                </a:lnTo>
                <a:lnTo>
                  <a:pt x="222" y="138"/>
                </a:lnTo>
                <a:lnTo>
                  <a:pt x="238" y="127"/>
                </a:lnTo>
                <a:lnTo>
                  <a:pt x="249" y="122"/>
                </a:lnTo>
                <a:lnTo>
                  <a:pt x="265" y="136"/>
                </a:lnTo>
                <a:lnTo>
                  <a:pt x="278" y="132"/>
                </a:lnTo>
                <a:lnTo>
                  <a:pt x="289" y="138"/>
                </a:lnTo>
                <a:lnTo>
                  <a:pt x="296" y="138"/>
                </a:lnTo>
                <a:lnTo>
                  <a:pt x="305" y="138"/>
                </a:lnTo>
                <a:lnTo>
                  <a:pt x="312" y="143"/>
                </a:lnTo>
                <a:lnTo>
                  <a:pt x="323" y="138"/>
                </a:lnTo>
                <a:lnTo>
                  <a:pt x="331" y="124"/>
                </a:lnTo>
                <a:lnTo>
                  <a:pt x="362" y="137"/>
                </a:lnTo>
                <a:lnTo>
                  <a:pt x="376" y="152"/>
                </a:lnTo>
                <a:lnTo>
                  <a:pt x="382" y="176"/>
                </a:lnTo>
                <a:lnTo>
                  <a:pt x="449" y="121"/>
                </a:lnTo>
                <a:lnTo>
                  <a:pt x="465" y="101"/>
                </a:lnTo>
                <a:lnTo>
                  <a:pt x="481" y="91"/>
                </a:lnTo>
                <a:lnTo>
                  <a:pt x="499" y="83"/>
                </a:lnTo>
                <a:lnTo>
                  <a:pt x="496" y="98"/>
                </a:lnTo>
                <a:lnTo>
                  <a:pt x="476" y="123"/>
                </a:lnTo>
                <a:lnTo>
                  <a:pt x="489" y="119"/>
                </a:lnTo>
                <a:lnTo>
                  <a:pt x="508" y="110"/>
                </a:lnTo>
                <a:lnTo>
                  <a:pt x="522" y="116"/>
                </a:lnTo>
                <a:lnTo>
                  <a:pt x="531" y="132"/>
                </a:lnTo>
                <a:lnTo>
                  <a:pt x="526" y="146"/>
                </a:lnTo>
                <a:lnTo>
                  <a:pt x="544" y="148"/>
                </a:lnTo>
                <a:lnTo>
                  <a:pt x="559" y="158"/>
                </a:lnTo>
                <a:lnTo>
                  <a:pt x="565" y="170"/>
                </a:lnTo>
                <a:lnTo>
                  <a:pt x="578" y="167"/>
                </a:lnTo>
                <a:lnTo>
                  <a:pt x="586" y="178"/>
                </a:lnTo>
                <a:lnTo>
                  <a:pt x="598" y="196"/>
                </a:lnTo>
                <a:lnTo>
                  <a:pt x="608" y="193"/>
                </a:lnTo>
                <a:lnTo>
                  <a:pt x="602" y="178"/>
                </a:lnTo>
                <a:lnTo>
                  <a:pt x="598" y="162"/>
                </a:lnTo>
                <a:lnTo>
                  <a:pt x="590" y="156"/>
                </a:lnTo>
                <a:lnTo>
                  <a:pt x="581" y="145"/>
                </a:lnTo>
                <a:lnTo>
                  <a:pt x="586" y="122"/>
                </a:lnTo>
                <a:lnTo>
                  <a:pt x="579" y="106"/>
                </a:lnTo>
                <a:lnTo>
                  <a:pt x="561" y="103"/>
                </a:lnTo>
                <a:lnTo>
                  <a:pt x="566" y="91"/>
                </a:lnTo>
                <a:lnTo>
                  <a:pt x="578" y="81"/>
                </a:lnTo>
                <a:lnTo>
                  <a:pt x="547" y="82"/>
                </a:lnTo>
                <a:lnTo>
                  <a:pt x="561" y="75"/>
                </a:lnTo>
                <a:lnTo>
                  <a:pt x="587" y="64"/>
                </a:lnTo>
                <a:lnTo>
                  <a:pt x="574" y="62"/>
                </a:lnTo>
                <a:lnTo>
                  <a:pt x="540" y="71"/>
                </a:lnTo>
                <a:lnTo>
                  <a:pt x="524" y="65"/>
                </a:lnTo>
                <a:lnTo>
                  <a:pt x="535" y="56"/>
                </a:lnTo>
                <a:lnTo>
                  <a:pt x="559" y="53"/>
                </a:lnTo>
                <a:lnTo>
                  <a:pt x="579" y="50"/>
                </a:lnTo>
                <a:lnTo>
                  <a:pt x="600" y="42"/>
                </a:lnTo>
                <a:lnTo>
                  <a:pt x="635" y="37"/>
                </a:lnTo>
                <a:lnTo>
                  <a:pt x="660" y="41"/>
                </a:lnTo>
                <a:lnTo>
                  <a:pt x="676" y="55"/>
                </a:lnTo>
                <a:lnTo>
                  <a:pt x="692" y="63"/>
                </a:lnTo>
                <a:lnTo>
                  <a:pt x="704" y="57"/>
                </a:lnTo>
                <a:lnTo>
                  <a:pt x="721" y="60"/>
                </a:lnTo>
                <a:lnTo>
                  <a:pt x="741" y="72"/>
                </a:lnTo>
                <a:lnTo>
                  <a:pt x="758" y="88"/>
                </a:lnTo>
                <a:lnTo>
                  <a:pt x="773" y="108"/>
                </a:lnTo>
                <a:lnTo>
                  <a:pt x="797" y="115"/>
                </a:lnTo>
                <a:lnTo>
                  <a:pt x="816" y="128"/>
                </a:lnTo>
                <a:lnTo>
                  <a:pt x="828" y="139"/>
                </a:lnTo>
                <a:lnTo>
                  <a:pt x="846" y="151"/>
                </a:lnTo>
                <a:lnTo>
                  <a:pt x="866" y="147"/>
                </a:lnTo>
                <a:lnTo>
                  <a:pt x="879" y="141"/>
                </a:lnTo>
                <a:lnTo>
                  <a:pt x="904" y="141"/>
                </a:lnTo>
                <a:lnTo>
                  <a:pt x="917" y="126"/>
                </a:lnTo>
                <a:lnTo>
                  <a:pt x="928" y="128"/>
                </a:lnTo>
                <a:lnTo>
                  <a:pt x="936" y="128"/>
                </a:lnTo>
                <a:lnTo>
                  <a:pt x="946" y="134"/>
                </a:lnTo>
                <a:lnTo>
                  <a:pt x="957" y="139"/>
                </a:lnTo>
                <a:lnTo>
                  <a:pt x="965" y="129"/>
                </a:lnTo>
                <a:lnTo>
                  <a:pt x="974" y="126"/>
                </a:lnTo>
                <a:lnTo>
                  <a:pt x="981" y="130"/>
                </a:lnTo>
                <a:lnTo>
                  <a:pt x="989" y="124"/>
                </a:lnTo>
                <a:lnTo>
                  <a:pt x="1005" y="132"/>
                </a:lnTo>
                <a:lnTo>
                  <a:pt x="1015" y="146"/>
                </a:lnTo>
                <a:lnTo>
                  <a:pt x="1025" y="147"/>
                </a:lnTo>
                <a:lnTo>
                  <a:pt x="1032" y="149"/>
                </a:lnTo>
                <a:lnTo>
                  <a:pt x="1041" y="144"/>
                </a:lnTo>
                <a:lnTo>
                  <a:pt x="1048" y="138"/>
                </a:lnTo>
                <a:lnTo>
                  <a:pt x="1054" y="136"/>
                </a:lnTo>
                <a:lnTo>
                  <a:pt x="1063" y="130"/>
                </a:lnTo>
                <a:lnTo>
                  <a:pt x="1074" y="130"/>
                </a:lnTo>
                <a:lnTo>
                  <a:pt x="1084" y="139"/>
                </a:lnTo>
                <a:lnTo>
                  <a:pt x="1099" y="146"/>
                </a:lnTo>
                <a:lnTo>
                  <a:pt x="1112" y="139"/>
                </a:lnTo>
                <a:lnTo>
                  <a:pt x="1119" y="136"/>
                </a:lnTo>
                <a:lnTo>
                  <a:pt x="1128" y="139"/>
                </a:lnTo>
                <a:lnTo>
                  <a:pt x="1135" y="141"/>
                </a:lnTo>
                <a:lnTo>
                  <a:pt x="1144" y="149"/>
                </a:lnTo>
                <a:lnTo>
                  <a:pt x="1154" y="149"/>
                </a:lnTo>
                <a:lnTo>
                  <a:pt x="1166" y="146"/>
                </a:lnTo>
                <a:lnTo>
                  <a:pt x="1180" y="143"/>
                </a:lnTo>
                <a:lnTo>
                  <a:pt x="1197" y="138"/>
                </a:lnTo>
                <a:lnTo>
                  <a:pt x="1209" y="143"/>
                </a:lnTo>
                <a:lnTo>
                  <a:pt x="1216" y="150"/>
                </a:lnTo>
                <a:lnTo>
                  <a:pt x="1221" y="165"/>
                </a:lnTo>
                <a:lnTo>
                  <a:pt x="1225" y="189"/>
                </a:lnTo>
                <a:lnTo>
                  <a:pt x="1229" y="222"/>
                </a:lnTo>
                <a:lnTo>
                  <a:pt x="1229" y="154"/>
                </a:lnTo>
                <a:lnTo>
                  <a:pt x="1229" y="137"/>
                </a:lnTo>
                <a:lnTo>
                  <a:pt x="1227" y="126"/>
                </a:lnTo>
                <a:lnTo>
                  <a:pt x="1224" y="112"/>
                </a:lnTo>
                <a:lnTo>
                  <a:pt x="1218" y="100"/>
                </a:lnTo>
                <a:lnTo>
                  <a:pt x="1205" y="95"/>
                </a:lnTo>
                <a:lnTo>
                  <a:pt x="1187" y="93"/>
                </a:lnTo>
                <a:lnTo>
                  <a:pt x="1172" y="95"/>
                </a:lnTo>
                <a:lnTo>
                  <a:pt x="1156" y="91"/>
                </a:lnTo>
                <a:lnTo>
                  <a:pt x="1140" y="101"/>
                </a:lnTo>
                <a:lnTo>
                  <a:pt x="1124" y="96"/>
                </a:lnTo>
                <a:lnTo>
                  <a:pt x="1110" y="93"/>
                </a:lnTo>
                <a:lnTo>
                  <a:pt x="1099" y="93"/>
                </a:lnTo>
                <a:lnTo>
                  <a:pt x="1071" y="96"/>
                </a:lnTo>
                <a:lnTo>
                  <a:pt x="1056" y="98"/>
                </a:lnTo>
                <a:lnTo>
                  <a:pt x="1040" y="95"/>
                </a:lnTo>
                <a:lnTo>
                  <a:pt x="1024" y="99"/>
                </a:lnTo>
                <a:lnTo>
                  <a:pt x="1004" y="95"/>
                </a:lnTo>
                <a:lnTo>
                  <a:pt x="996" y="93"/>
                </a:lnTo>
                <a:lnTo>
                  <a:pt x="981" y="93"/>
                </a:lnTo>
                <a:lnTo>
                  <a:pt x="966" y="91"/>
                </a:lnTo>
                <a:lnTo>
                  <a:pt x="955" y="96"/>
                </a:lnTo>
                <a:lnTo>
                  <a:pt x="946" y="95"/>
                </a:lnTo>
                <a:lnTo>
                  <a:pt x="926" y="93"/>
                </a:lnTo>
                <a:lnTo>
                  <a:pt x="909" y="96"/>
                </a:lnTo>
                <a:lnTo>
                  <a:pt x="894" y="96"/>
                </a:lnTo>
                <a:lnTo>
                  <a:pt x="876" y="91"/>
                </a:lnTo>
                <a:lnTo>
                  <a:pt x="861" y="97"/>
                </a:lnTo>
                <a:lnTo>
                  <a:pt x="849" y="93"/>
                </a:lnTo>
                <a:lnTo>
                  <a:pt x="838" y="99"/>
                </a:lnTo>
                <a:lnTo>
                  <a:pt x="826" y="96"/>
                </a:lnTo>
                <a:lnTo>
                  <a:pt x="812" y="93"/>
                </a:lnTo>
                <a:lnTo>
                  <a:pt x="804" y="88"/>
                </a:lnTo>
                <a:lnTo>
                  <a:pt x="785" y="69"/>
                </a:lnTo>
                <a:lnTo>
                  <a:pt x="764" y="52"/>
                </a:lnTo>
                <a:lnTo>
                  <a:pt x="745" y="40"/>
                </a:lnTo>
                <a:lnTo>
                  <a:pt x="727" y="30"/>
                </a:lnTo>
                <a:lnTo>
                  <a:pt x="700" y="17"/>
                </a:lnTo>
                <a:lnTo>
                  <a:pt x="672" y="8"/>
                </a:lnTo>
                <a:lnTo>
                  <a:pt x="644" y="2"/>
                </a:lnTo>
                <a:lnTo>
                  <a:pt x="617" y="0"/>
                </a:lnTo>
                <a:lnTo>
                  <a:pt x="591" y="2"/>
                </a:lnTo>
                <a:lnTo>
                  <a:pt x="560" y="8"/>
                </a:lnTo>
                <a:lnTo>
                  <a:pt x="528" y="17"/>
                </a:lnTo>
                <a:lnTo>
                  <a:pt x="500" y="29"/>
                </a:lnTo>
                <a:lnTo>
                  <a:pt x="474" y="45"/>
                </a:lnTo>
                <a:lnTo>
                  <a:pt x="452" y="63"/>
                </a:lnTo>
                <a:lnTo>
                  <a:pt x="426" y="87"/>
                </a:lnTo>
                <a:lnTo>
                  <a:pt x="399" y="95"/>
                </a:lnTo>
                <a:lnTo>
                  <a:pt x="376" y="99"/>
                </a:lnTo>
                <a:lnTo>
                  <a:pt x="352" y="101"/>
                </a:lnTo>
                <a:lnTo>
                  <a:pt x="328" y="97"/>
                </a:lnTo>
                <a:lnTo>
                  <a:pt x="309" y="97"/>
                </a:lnTo>
                <a:lnTo>
                  <a:pt x="249" y="97"/>
                </a:lnTo>
                <a:lnTo>
                  <a:pt x="231" y="96"/>
                </a:lnTo>
                <a:lnTo>
                  <a:pt x="180" y="99"/>
                </a:lnTo>
                <a:lnTo>
                  <a:pt x="148" y="97"/>
                </a:lnTo>
                <a:lnTo>
                  <a:pt x="109" y="93"/>
                </a:lnTo>
                <a:lnTo>
                  <a:pt x="61" y="95"/>
                </a:lnTo>
                <a:lnTo>
                  <a:pt x="32" y="95"/>
                </a:lnTo>
                <a:lnTo>
                  <a:pt x="19" y="96"/>
                </a:lnTo>
                <a:lnTo>
                  <a:pt x="10" y="101"/>
                </a:lnTo>
                <a:lnTo>
                  <a:pt x="2" y="113"/>
                </a:lnTo>
                <a:lnTo>
                  <a:pt x="0" y="132"/>
                </a:lnTo>
                <a:lnTo>
                  <a:pt x="0" y="152"/>
                </a:lnTo>
                <a:lnTo>
                  <a:pt x="0" y="175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35" name="Freeform 14"/>
          <p:cNvSpPr>
            <a:spLocks/>
          </p:cNvSpPr>
          <p:nvPr/>
        </p:nvSpPr>
        <p:spPr bwMode="auto">
          <a:xfrm>
            <a:off x="4191000" y="234950"/>
            <a:ext cx="90488" cy="400050"/>
          </a:xfrm>
          <a:custGeom>
            <a:avLst/>
            <a:gdLst>
              <a:gd name="T0" fmla="*/ 20638 w 57"/>
              <a:gd name="T1" fmla="*/ 9525 h 252"/>
              <a:gd name="T2" fmla="*/ 26988 w 57"/>
              <a:gd name="T3" fmla="*/ 39688 h 252"/>
              <a:gd name="T4" fmla="*/ 20638 w 57"/>
              <a:gd name="T5" fmla="*/ 53975 h 252"/>
              <a:gd name="T6" fmla="*/ 9525 w 57"/>
              <a:gd name="T7" fmla="*/ 98425 h 252"/>
              <a:gd name="T8" fmla="*/ 1588 w 57"/>
              <a:gd name="T9" fmla="*/ 136525 h 252"/>
              <a:gd name="T10" fmla="*/ 0 w 57"/>
              <a:gd name="T11" fmla="*/ 171450 h 252"/>
              <a:gd name="T12" fmla="*/ 7938 w 57"/>
              <a:gd name="T13" fmla="*/ 214313 h 252"/>
              <a:gd name="T14" fmla="*/ 12700 w 57"/>
              <a:gd name="T15" fmla="*/ 254000 h 252"/>
              <a:gd name="T16" fmla="*/ 20638 w 57"/>
              <a:gd name="T17" fmla="*/ 292100 h 252"/>
              <a:gd name="T18" fmla="*/ 42863 w 57"/>
              <a:gd name="T19" fmla="*/ 317500 h 252"/>
              <a:gd name="T20" fmla="*/ 50800 w 57"/>
              <a:gd name="T21" fmla="*/ 344488 h 252"/>
              <a:gd name="T22" fmla="*/ 71438 w 57"/>
              <a:gd name="T23" fmla="*/ 371475 h 252"/>
              <a:gd name="T24" fmla="*/ 88900 w 57"/>
              <a:gd name="T25" fmla="*/ 398463 h 252"/>
              <a:gd name="T26" fmla="*/ 80963 w 57"/>
              <a:gd name="T27" fmla="*/ 373063 h 252"/>
              <a:gd name="T28" fmla="*/ 63500 w 57"/>
              <a:gd name="T29" fmla="*/ 342900 h 252"/>
              <a:gd name="T30" fmla="*/ 68263 w 57"/>
              <a:gd name="T31" fmla="*/ 311150 h 252"/>
              <a:gd name="T32" fmla="*/ 44450 w 57"/>
              <a:gd name="T33" fmla="*/ 269875 h 252"/>
              <a:gd name="T34" fmla="*/ 23813 w 57"/>
              <a:gd name="T35" fmla="*/ 222250 h 252"/>
              <a:gd name="T36" fmla="*/ 19050 w 57"/>
              <a:gd name="T37" fmla="*/ 149225 h 252"/>
              <a:gd name="T38" fmla="*/ 26988 w 57"/>
              <a:gd name="T39" fmla="*/ 101600 h 252"/>
              <a:gd name="T40" fmla="*/ 39688 w 57"/>
              <a:gd name="T41" fmla="*/ 53975 h 252"/>
              <a:gd name="T42" fmla="*/ 42863 w 57"/>
              <a:gd name="T43" fmla="*/ 19050 h 252"/>
              <a:gd name="T44" fmla="*/ 23813 w 57"/>
              <a:gd name="T45" fmla="*/ 0 h 252"/>
              <a:gd name="T46" fmla="*/ 20638 w 57"/>
              <a:gd name="T47" fmla="*/ 9525 h 25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57" h="252">
                <a:moveTo>
                  <a:pt x="13" y="6"/>
                </a:moveTo>
                <a:lnTo>
                  <a:pt x="17" y="25"/>
                </a:lnTo>
                <a:lnTo>
                  <a:pt x="13" y="34"/>
                </a:lnTo>
                <a:lnTo>
                  <a:pt x="6" y="62"/>
                </a:lnTo>
                <a:lnTo>
                  <a:pt x="1" y="86"/>
                </a:lnTo>
                <a:lnTo>
                  <a:pt x="0" y="108"/>
                </a:lnTo>
                <a:lnTo>
                  <a:pt x="5" y="135"/>
                </a:lnTo>
                <a:lnTo>
                  <a:pt x="8" y="160"/>
                </a:lnTo>
                <a:lnTo>
                  <a:pt x="13" y="184"/>
                </a:lnTo>
                <a:lnTo>
                  <a:pt x="27" y="200"/>
                </a:lnTo>
                <a:lnTo>
                  <a:pt x="32" y="217"/>
                </a:lnTo>
                <a:lnTo>
                  <a:pt x="45" y="234"/>
                </a:lnTo>
                <a:lnTo>
                  <a:pt x="56" y="251"/>
                </a:lnTo>
                <a:lnTo>
                  <a:pt x="51" y="235"/>
                </a:lnTo>
                <a:lnTo>
                  <a:pt x="40" y="216"/>
                </a:lnTo>
                <a:lnTo>
                  <a:pt x="43" y="196"/>
                </a:lnTo>
                <a:lnTo>
                  <a:pt x="28" y="170"/>
                </a:lnTo>
                <a:lnTo>
                  <a:pt x="15" y="140"/>
                </a:lnTo>
                <a:lnTo>
                  <a:pt x="12" y="94"/>
                </a:lnTo>
                <a:lnTo>
                  <a:pt x="17" y="64"/>
                </a:lnTo>
                <a:lnTo>
                  <a:pt x="25" y="34"/>
                </a:lnTo>
                <a:lnTo>
                  <a:pt x="27" y="12"/>
                </a:lnTo>
                <a:lnTo>
                  <a:pt x="15" y="0"/>
                </a:lnTo>
                <a:lnTo>
                  <a:pt x="13" y="6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1036" name="Group 15"/>
          <p:cNvGrpSpPr>
            <a:grpSpLocks/>
          </p:cNvGrpSpPr>
          <p:nvPr/>
        </p:nvGrpSpPr>
        <p:grpSpPr bwMode="auto">
          <a:xfrm>
            <a:off x="63500" y="153988"/>
            <a:ext cx="3435350" cy="520700"/>
            <a:chOff x="40" y="97"/>
            <a:chExt cx="2164" cy="328"/>
          </a:xfrm>
        </p:grpSpPr>
        <p:sp>
          <p:nvSpPr>
            <p:cNvPr id="1046" name="Freeform 16"/>
            <p:cNvSpPr>
              <a:spLocks/>
            </p:cNvSpPr>
            <p:nvPr/>
          </p:nvSpPr>
          <p:spPr bwMode="auto">
            <a:xfrm>
              <a:off x="40" y="97"/>
              <a:ext cx="2164" cy="267"/>
            </a:xfrm>
            <a:custGeom>
              <a:avLst/>
              <a:gdLst>
                <a:gd name="T0" fmla="*/ 29 w 2164"/>
                <a:gd name="T1" fmla="*/ 3 h 267"/>
                <a:gd name="T2" fmla="*/ 46 w 2164"/>
                <a:gd name="T3" fmla="*/ 0 h 267"/>
                <a:gd name="T4" fmla="*/ 2096 w 2164"/>
                <a:gd name="T5" fmla="*/ 0 h 267"/>
                <a:gd name="T6" fmla="*/ 2120 w 2164"/>
                <a:gd name="T7" fmla="*/ 2 h 267"/>
                <a:gd name="T8" fmla="*/ 2137 w 2164"/>
                <a:gd name="T9" fmla="*/ 9 h 267"/>
                <a:gd name="T10" fmla="*/ 2152 w 2164"/>
                <a:gd name="T11" fmla="*/ 26 h 267"/>
                <a:gd name="T12" fmla="*/ 2160 w 2164"/>
                <a:gd name="T13" fmla="*/ 46 h 267"/>
                <a:gd name="T14" fmla="*/ 2163 w 2164"/>
                <a:gd name="T15" fmla="*/ 69 h 267"/>
                <a:gd name="T16" fmla="*/ 2163 w 2164"/>
                <a:gd name="T17" fmla="*/ 266 h 267"/>
                <a:gd name="T18" fmla="*/ 81 w 2164"/>
                <a:gd name="T19" fmla="*/ 266 h 267"/>
                <a:gd name="T20" fmla="*/ 0 w 2164"/>
                <a:gd name="T21" fmla="*/ 266 h 267"/>
                <a:gd name="T22" fmla="*/ 0 w 2164"/>
                <a:gd name="T23" fmla="*/ 82 h 267"/>
                <a:gd name="T24" fmla="*/ 1 w 2164"/>
                <a:gd name="T25" fmla="*/ 55 h 267"/>
                <a:gd name="T26" fmla="*/ 9 w 2164"/>
                <a:gd name="T27" fmla="*/ 29 h 267"/>
                <a:gd name="T28" fmla="*/ 16 w 2164"/>
                <a:gd name="T29" fmla="*/ 15 h 267"/>
                <a:gd name="T30" fmla="*/ 29 w 2164"/>
                <a:gd name="T31" fmla="*/ 3 h 26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164" h="267">
                  <a:moveTo>
                    <a:pt x="29" y="3"/>
                  </a:moveTo>
                  <a:lnTo>
                    <a:pt x="46" y="0"/>
                  </a:lnTo>
                  <a:lnTo>
                    <a:pt x="2096" y="0"/>
                  </a:lnTo>
                  <a:lnTo>
                    <a:pt x="2120" y="2"/>
                  </a:lnTo>
                  <a:lnTo>
                    <a:pt x="2137" y="9"/>
                  </a:lnTo>
                  <a:lnTo>
                    <a:pt x="2152" y="26"/>
                  </a:lnTo>
                  <a:lnTo>
                    <a:pt x="2160" y="46"/>
                  </a:lnTo>
                  <a:lnTo>
                    <a:pt x="2163" y="69"/>
                  </a:lnTo>
                  <a:lnTo>
                    <a:pt x="2163" y="266"/>
                  </a:lnTo>
                  <a:lnTo>
                    <a:pt x="81" y="266"/>
                  </a:lnTo>
                  <a:lnTo>
                    <a:pt x="0" y="266"/>
                  </a:lnTo>
                  <a:lnTo>
                    <a:pt x="0" y="82"/>
                  </a:lnTo>
                  <a:lnTo>
                    <a:pt x="1" y="55"/>
                  </a:lnTo>
                  <a:lnTo>
                    <a:pt x="9" y="29"/>
                  </a:lnTo>
                  <a:lnTo>
                    <a:pt x="16" y="15"/>
                  </a:lnTo>
                  <a:lnTo>
                    <a:pt x="29" y="3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7" name="Freeform 17"/>
            <p:cNvSpPr>
              <a:spLocks/>
            </p:cNvSpPr>
            <p:nvPr/>
          </p:nvSpPr>
          <p:spPr bwMode="auto">
            <a:xfrm>
              <a:off x="40" y="268"/>
              <a:ext cx="2164" cy="115"/>
            </a:xfrm>
            <a:custGeom>
              <a:avLst/>
              <a:gdLst>
                <a:gd name="T0" fmla="*/ 105 w 2164"/>
                <a:gd name="T1" fmla="*/ 39 h 115"/>
                <a:gd name="T2" fmla="*/ 170 w 2164"/>
                <a:gd name="T3" fmla="*/ 39 h 115"/>
                <a:gd name="T4" fmla="*/ 221 w 2164"/>
                <a:gd name="T5" fmla="*/ 58 h 115"/>
                <a:gd name="T6" fmla="*/ 305 w 2164"/>
                <a:gd name="T7" fmla="*/ 47 h 115"/>
                <a:gd name="T8" fmla="*/ 400 w 2164"/>
                <a:gd name="T9" fmla="*/ 41 h 115"/>
                <a:gd name="T10" fmla="*/ 466 w 2164"/>
                <a:gd name="T11" fmla="*/ 53 h 115"/>
                <a:gd name="T12" fmla="*/ 538 w 2164"/>
                <a:gd name="T13" fmla="*/ 47 h 115"/>
                <a:gd name="T14" fmla="*/ 654 w 2164"/>
                <a:gd name="T15" fmla="*/ 50 h 115"/>
                <a:gd name="T16" fmla="*/ 728 w 2164"/>
                <a:gd name="T17" fmla="*/ 58 h 115"/>
                <a:gd name="T18" fmla="*/ 815 w 2164"/>
                <a:gd name="T19" fmla="*/ 35 h 115"/>
                <a:gd name="T20" fmla="*/ 880 w 2164"/>
                <a:gd name="T21" fmla="*/ 56 h 115"/>
                <a:gd name="T22" fmla="*/ 968 w 2164"/>
                <a:gd name="T23" fmla="*/ 52 h 115"/>
                <a:gd name="T24" fmla="*/ 1013 w 2164"/>
                <a:gd name="T25" fmla="*/ 56 h 115"/>
                <a:gd name="T26" fmla="*/ 1053 w 2164"/>
                <a:gd name="T27" fmla="*/ 35 h 115"/>
                <a:gd name="T28" fmla="*/ 1105 w 2164"/>
                <a:gd name="T29" fmla="*/ 21 h 115"/>
                <a:gd name="T30" fmla="*/ 1167 w 2164"/>
                <a:gd name="T31" fmla="*/ 19 h 115"/>
                <a:gd name="T32" fmla="*/ 1218 w 2164"/>
                <a:gd name="T33" fmla="*/ 13 h 115"/>
                <a:gd name="T34" fmla="*/ 1265 w 2164"/>
                <a:gd name="T35" fmla="*/ 29 h 115"/>
                <a:gd name="T36" fmla="*/ 1316 w 2164"/>
                <a:gd name="T37" fmla="*/ 41 h 115"/>
                <a:gd name="T38" fmla="*/ 1399 w 2164"/>
                <a:gd name="T39" fmla="*/ 33 h 115"/>
                <a:gd name="T40" fmla="*/ 1436 w 2164"/>
                <a:gd name="T41" fmla="*/ 55 h 115"/>
                <a:gd name="T42" fmla="*/ 1493 w 2164"/>
                <a:gd name="T43" fmla="*/ 58 h 115"/>
                <a:gd name="T44" fmla="*/ 1589 w 2164"/>
                <a:gd name="T45" fmla="*/ 58 h 115"/>
                <a:gd name="T46" fmla="*/ 1647 w 2164"/>
                <a:gd name="T47" fmla="*/ 49 h 115"/>
                <a:gd name="T48" fmla="*/ 1691 w 2164"/>
                <a:gd name="T49" fmla="*/ 53 h 115"/>
                <a:gd name="T50" fmla="*/ 1743 w 2164"/>
                <a:gd name="T51" fmla="*/ 35 h 115"/>
                <a:gd name="T52" fmla="*/ 1817 w 2164"/>
                <a:gd name="T53" fmla="*/ 33 h 115"/>
                <a:gd name="T54" fmla="*/ 1878 w 2164"/>
                <a:gd name="T55" fmla="*/ 13 h 115"/>
                <a:gd name="T56" fmla="*/ 1926 w 2164"/>
                <a:gd name="T57" fmla="*/ 9 h 115"/>
                <a:gd name="T58" fmla="*/ 1988 w 2164"/>
                <a:gd name="T59" fmla="*/ 17 h 115"/>
                <a:gd name="T60" fmla="*/ 2042 w 2164"/>
                <a:gd name="T61" fmla="*/ 1 h 115"/>
                <a:gd name="T62" fmla="*/ 2093 w 2164"/>
                <a:gd name="T63" fmla="*/ 29 h 115"/>
                <a:gd name="T64" fmla="*/ 2150 w 2164"/>
                <a:gd name="T65" fmla="*/ 14 h 115"/>
                <a:gd name="T66" fmla="*/ 2163 w 2164"/>
                <a:gd name="T67" fmla="*/ 114 h 115"/>
                <a:gd name="T68" fmla="*/ 893 w 2164"/>
                <a:gd name="T69" fmla="*/ 92 h 115"/>
                <a:gd name="T70" fmla="*/ 0 w 2164"/>
                <a:gd name="T71" fmla="*/ 18 h 115"/>
                <a:gd name="T72" fmla="*/ 32 w 2164"/>
                <a:gd name="T73" fmla="*/ 31 h 115"/>
                <a:gd name="T74" fmla="*/ 75 w 2164"/>
                <a:gd name="T75" fmla="*/ 35 h 11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164" h="115">
                  <a:moveTo>
                    <a:pt x="75" y="35"/>
                  </a:moveTo>
                  <a:lnTo>
                    <a:pt x="105" y="39"/>
                  </a:lnTo>
                  <a:lnTo>
                    <a:pt x="138" y="35"/>
                  </a:lnTo>
                  <a:lnTo>
                    <a:pt x="170" y="39"/>
                  </a:lnTo>
                  <a:lnTo>
                    <a:pt x="195" y="50"/>
                  </a:lnTo>
                  <a:lnTo>
                    <a:pt x="221" y="58"/>
                  </a:lnTo>
                  <a:lnTo>
                    <a:pt x="266" y="51"/>
                  </a:lnTo>
                  <a:lnTo>
                    <a:pt x="305" y="47"/>
                  </a:lnTo>
                  <a:lnTo>
                    <a:pt x="360" y="47"/>
                  </a:lnTo>
                  <a:lnTo>
                    <a:pt x="400" y="41"/>
                  </a:lnTo>
                  <a:lnTo>
                    <a:pt x="435" y="47"/>
                  </a:lnTo>
                  <a:lnTo>
                    <a:pt x="466" y="53"/>
                  </a:lnTo>
                  <a:lnTo>
                    <a:pt x="494" y="55"/>
                  </a:lnTo>
                  <a:lnTo>
                    <a:pt x="538" y="47"/>
                  </a:lnTo>
                  <a:lnTo>
                    <a:pt x="586" y="47"/>
                  </a:lnTo>
                  <a:lnTo>
                    <a:pt x="654" y="50"/>
                  </a:lnTo>
                  <a:lnTo>
                    <a:pt x="683" y="61"/>
                  </a:lnTo>
                  <a:lnTo>
                    <a:pt x="728" y="58"/>
                  </a:lnTo>
                  <a:lnTo>
                    <a:pt x="773" y="41"/>
                  </a:lnTo>
                  <a:lnTo>
                    <a:pt x="815" y="35"/>
                  </a:lnTo>
                  <a:lnTo>
                    <a:pt x="844" y="41"/>
                  </a:lnTo>
                  <a:lnTo>
                    <a:pt x="880" y="56"/>
                  </a:lnTo>
                  <a:lnTo>
                    <a:pt x="921" y="62"/>
                  </a:lnTo>
                  <a:lnTo>
                    <a:pt x="968" y="52"/>
                  </a:lnTo>
                  <a:lnTo>
                    <a:pt x="989" y="49"/>
                  </a:lnTo>
                  <a:lnTo>
                    <a:pt x="1013" y="56"/>
                  </a:lnTo>
                  <a:lnTo>
                    <a:pt x="1032" y="47"/>
                  </a:lnTo>
                  <a:lnTo>
                    <a:pt x="1053" y="35"/>
                  </a:lnTo>
                  <a:lnTo>
                    <a:pt x="1078" y="24"/>
                  </a:lnTo>
                  <a:lnTo>
                    <a:pt x="1105" y="21"/>
                  </a:lnTo>
                  <a:lnTo>
                    <a:pt x="1136" y="24"/>
                  </a:lnTo>
                  <a:lnTo>
                    <a:pt x="1167" y="19"/>
                  </a:lnTo>
                  <a:lnTo>
                    <a:pt x="1198" y="13"/>
                  </a:lnTo>
                  <a:lnTo>
                    <a:pt x="1218" y="13"/>
                  </a:lnTo>
                  <a:lnTo>
                    <a:pt x="1237" y="15"/>
                  </a:lnTo>
                  <a:lnTo>
                    <a:pt x="1265" y="29"/>
                  </a:lnTo>
                  <a:lnTo>
                    <a:pt x="1293" y="27"/>
                  </a:lnTo>
                  <a:lnTo>
                    <a:pt x="1316" y="41"/>
                  </a:lnTo>
                  <a:lnTo>
                    <a:pt x="1361" y="41"/>
                  </a:lnTo>
                  <a:lnTo>
                    <a:pt x="1399" y="33"/>
                  </a:lnTo>
                  <a:lnTo>
                    <a:pt x="1417" y="44"/>
                  </a:lnTo>
                  <a:lnTo>
                    <a:pt x="1436" y="55"/>
                  </a:lnTo>
                  <a:lnTo>
                    <a:pt x="1462" y="52"/>
                  </a:lnTo>
                  <a:lnTo>
                    <a:pt x="1493" y="58"/>
                  </a:lnTo>
                  <a:lnTo>
                    <a:pt x="1526" y="52"/>
                  </a:lnTo>
                  <a:lnTo>
                    <a:pt x="1589" y="58"/>
                  </a:lnTo>
                  <a:lnTo>
                    <a:pt x="1616" y="64"/>
                  </a:lnTo>
                  <a:lnTo>
                    <a:pt x="1647" y="49"/>
                  </a:lnTo>
                  <a:lnTo>
                    <a:pt x="1667" y="48"/>
                  </a:lnTo>
                  <a:lnTo>
                    <a:pt x="1691" y="53"/>
                  </a:lnTo>
                  <a:lnTo>
                    <a:pt x="1714" y="51"/>
                  </a:lnTo>
                  <a:lnTo>
                    <a:pt x="1743" y="35"/>
                  </a:lnTo>
                  <a:lnTo>
                    <a:pt x="1793" y="31"/>
                  </a:lnTo>
                  <a:lnTo>
                    <a:pt x="1817" y="33"/>
                  </a:lnTo>
                  <a:lnTo>
                    <a:pt x="1842" y="33"/>
                  </a:lnTo>
                  <a:lnTo>
                    <a:pt x="1878" y="13"/>
                  </a:lnTo>
                  <a:lnTo>
                    <a:pt x="1899" y="6"/>
                  </a:lnTo>
                  <a:lnTo>
                    <a:pt x="1926" y="9"/>
                  </a:lnTo>
                  <a:lnTo>
                    <a:pt x="1957" y="29"/>
                  </a:lnTo>
                  <a:lnTo>
                    <a:pt x="1988" y="17"/>
                  </a:lnTo>
                  <a:lnTo>
                    <a:pt x="2017" y="0"/>
                  </a:lnTo>
                  <a:lnTo>
                    <a:pt x="2042" y="1"/>
                  </a:lnTo>
                  <a:lnTo>
                    <a:pt x="2071" y="35"/>
                  </a:lnTo>
                  <a:lnTo>
                    <a:pt x="2093" y="29"/>
                  </a:lnTo>
                  <a:lnTo>
                    <a:pt x="2125" y="15"/>
                  </a:lnTo>
                  <a:lnTo>
                    <a:pt x="2150" y="14"/>
                  </a:lnTo>
                  <a:lnTo>
                    <a:pt x="2163" y="26"/>
                  </a:lnTo>
                  <a:lnTo>
                    <a:pt x="2163" y="114"/>
                  </a:lnTo>
                  <a:lnTo>
                    <a:pt x="909" y="89"/>
                  </a:lnTo>
                  <a:lnTo>
                    <a:pt x="893" y="92"/>
                  </a:lnTo>
                  <a:lnTo>
                    <a:pt x="0" y="82"/>
                  </a:lnTo>
                  <a:lnTo>
                    <a:pt x="0" y="18"/>
                  </a:lnTo>
                  <a:lnTo>
                    <a:pt x="13" y="27"/>
                  </a:lnTo>
                  <a:lnTo>
                    <a:pt x="32" y="31"/>
                  </a:lnTo>
                  <a:lnTo>
                    <a:pt x="56" y="32"/>
                  </a:lnTo>
                  <a:lnTo>
                    <a:pt x="75" y="35"/>
                  </a:lnTo>
                </a:path>
              </a:pathLst>
            </a:custGeom>
            <a:solidFill>
              <a:srgbClr val="00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8" name="Freeform 18"/>
            <p:cNvSpPr>
              <a:spLocks/>
            </p:cNvSpPr>
            <p:nvPr/>
          </p:nvSpPr>
          <p:spPr bwMode="auto">
            <a:xfrm>
              <a:off x="40" y="307"/>
              <a:ext cx="2164" cy="118"/>
            </a:xfrm>
            <a:custGeom>
              <a:avLst/>
              <a:gdLst>
                <a:gd name="T0" fmla="*/ 46 w 2164"/>
                <a:gd name="T1" fmla="*/ 116 h 118"/>
                <a:gd name="T2" fmla="*/ 2096 w 2164"/>
                <a:gd name="T3" fmla="*/ 117 h 118"/>
                <a:gd name="T4" fmla="*/ 2137 w 2164"/>
                <a:gd name="T5" fmla="*/ 113 h 118"/>
                <a:gd name="T6" fmla="*/ 2160 w 2164"/>
                <a:gd name="T7" fmla="*/ 98 h 118"/>
                <a:gd name="T8" fmla="*/ 2163 w 2164"/>
                <a:gd name="T9" fmla="*/ 13 h 118"/>
                <a:gd name="T10" fmla="*/ 2134 w 2164"/>
                <a:gd name="T11" fmla="*/ 4 h 118"/>
                <a:gd name="T12" fmla="*/ 2118 w 2164"/>
                <a:gd name="T13" fmla="*/ 32 h 118"/>
                <a:gd name="T14" fmla="*/ 2097 w 2164"/>
                <a:gd name="T15" fmla="*/ 29 h 118"/>
                <a:gd name="T16" fmla="*/ 2054 w 2164"/>
                <a:gd name="T17" fmla="*/ 16 h 118"/>
                <a:gd name="T18" fmla="*/ 1998 w 2164"/>
                <a:gd name="T19" fmla="*/ 20 h 118"/>
                <a:gd name="T20" fmla="*/ 1951 w 2164"/>
                <a:gd name="T21" fmla="*/ 23 h 118"/>
                <a:gd name="T22" fmla="*/ 1910 w 2164"/>
                <a:gd name="T23" fmla="*/ 16 h 118"/>
                <a:gd name="T24" fmla="*/ 1868 w 2164"/>
                <a:gd name="T25" fmla="*/ 25 h 118"/>
                <a:gd name="T26" fmla="*/ 1841 w 2164"/>
                <a:gd name="T27" fmla="*/ 31 h 118"/>
                <a:gd name="T28" fmla="*/ 1776 w 2164"/>
                <a:gd name="T29" fmla="*/ 26 h 118"/>
                <a:gd name="T30" fmla="*/ 1716 w 2164"/>
                <a:gd name="T31" fmla="*/ 22 h 118"/>
                <a:gd name="T32" fmla="*/ 1644 w 2164"/>
                <a:gd name="T33" fmla="*/ 51 h 118"/>
                <a:gd name="T34" fmla="*/ 1589 w 2164"/>
                <a:gd name="T35" fmla="*/ 36 h 118"/>
                <a:gd name="T36" fmla="*/ 1524 w 2164"/>
                <a:gd name="T37" fmla="*/ 35 h 118"/>
                <a:gd name="T38" fmla="*/ 1417 w 2164"/>
                <a:gd name="T39" fmla="*/ 34 h 118"/>
                <a:gd name="T40" fmla="*/ 1367 w 2164"/>
                <a:gd name="T41" fmla="*/ 31 h 118"/>
                <a:gd name="T42" fmla="*/ 1327 w 2164"/>
                <a:gd name="T43" fmla="*/ 22 h 118"/>
                <a:gd name="T44" fmla="*/ 1237 w 2164"/>
                <a:gd name="T45" fmla="*/ 41 h 118"/>
                <a:gd name="T46" fmla="*/ 1159 w 2164"/>
                <a:gd name="T47" fmla="*/ 31 h 118"/>
                <a:gd name="T48" fmla="*/ 1065 w 2164"/>
                <a:gd name="T49" fmla="*/ 36 h 118"/>
                <a:gd name="T50" fmla="*/ 988 w 2164"/>
                <a:gd name="T51" fmla="*/ 36 h 118"/>
                <a:gd name="T52" fmla="*/ 897 w 2164"/>
                <a:gd name="T53" fmla="*/ 48 h 118"/>
                <a:gd name="T54" fmla="*/ 801 w 2164"/>
                <a:gd name="T55" fmla="*/ 42 h 118"/>
                <a:gd name="T56" fmla="*/ 692 w 2164"/>
                <a:gd name="T57" fmla="*/ 44 h 118"/>
                <a:gd name="T58" fmla="*/ 575 w 2164"/>
                <a:gd name="T59" fmla="*/ 31 h 118"/>
                <a:gd name="T60" fmla="*/ 454 w 2164"/>
                <a:gd name="T61" fmla="*/ 22 h 118"/>
                <a:gd name="T62" fmla="*/ 371 w 2164"/>
                <a:gd name="T63" fmla="*/ 33 h 118"/>
                <a:gd name="T64" fmla="*/ 322 w 2164"/>
                <a:gd name="T65" fmla="*/ 29 h 118"/>
                <a:gd name="T66" fmla="*/ 252 w 2164"/>
                <a:gd name="T67" fmla="*/ 34 h 118"/>
                <a:gd name="T68" fmla="*/ 176 w 2164"/>
                <a:gd name="T69" fmla="*/ 33 h 118"/>
                <a:gd name="T70" fmla="*/ 99 w 2164"/>
                <a:gd name="T71" fmla="*/ 40 h 118"/>
                <a:gd name="T72" fmla="*/ 20 w 2164"/>
                <a:gd name="T73" fmla="*/ 35 h 118"/>
                <a:gd name="T74" fmla="*/ 2 w 2164"/>
                <a:gd name="T75" fmla="*/ 69 h 118"/>
                <a:gd name="T76" fmla="*/ 16 w 2164"/>
                <a:gd name="T77" fmla="*/ 110 h 11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2164" h="118">
                  <a:moveTo>
                    <a:pt x="29" y="114"/>
                  </a:moveTo>
                  <a:lnTo>
                    <a:pt x="46" y="116"/>
                  </a:lnTo>
                  <a:lnTo>
                    <a:pt x="66" y="117"/>
                  </a:lnTo>
                  <a:lnTo>
                    <a:pt x="2096" y="117"/>
                  </a:lnTo>
                  <a:lnTo>
                    <a:pt x="2120" y="115"/>
                  </a:lnTo>
                  <a:lnTo>
                    <a:pt x="2137" y="113"/>
                  </a:lnTo>
                  <a:lnTo>
                    <a:pt x="2152" y="106"/>
                  </a:lnTo>
                  <a:lnTo>
                    <a:pt x="2160" y="98"/>
                  </a:lnTo>
                  <a:lnTo>
                    <a:pt x="2163" y="90"/>
                  </a:lnTo>
                  <a:lnTo>
                    <a:pt x="2163" y="13"/>
                  </a:lnTo>
                  <a:lnTo>
                    <a:pt x="2144" y="0"/>
                  </a:lnTo>
                  <a:lnTo>
                    <a:pt x="2134" y="4"/>
                  </a:lnTo>
                  <a:lnTo>
                    <a:pt x="2125" y="17"/>
                  </a:lnTo>
                  <a:lnTo>
                    <a:pt x="2118" y="32"/>
                  </a:lnTo>
                  <a:lnTo>
                    <a:pt x="2109" y="31"/>
                  </a:lnTo>
                  <a:lnTo>
                    <a:pt x="2097" y="29"/>
                  </a:lnTo>
                  <a:lnTo>
                    <a:pt x="2071" y="22"/>
                  </a:lnTo>
                  <a:lnTo>
                    <a:pt x="2054" y="16"/>
                  </a:lnTo>
                  <a:lnTo>
                    <a:pt x="2027" y="13"/>
                  </a:lnTo>
                  <a:lnTo>
                    <a:pt x="1998" y="20"/>
                  </a:lnTo>
                  <a:lnTo>
                    <a:pt x="1970" y="31"/>
                  </a:lnTo>
                  <a:lnTo>
                    <a:pt x="1951" y="23"/>
                  </a:lnTo>
                  <a:lnTo>
                    <a:pt x="1934" y="22"/>
                  </a:lnTo>
                  <a:lnTo>
                    <a:pt x="1910" y="16"/>
                  </a:lnTo>
                  <a:lnTo>
                    <a:pt x="1885" y="18"/>
                  </a:lnTo>
                  <a:lnTo>
                    <a:pt x="1868" y="25"/>
                  </a:lnTo>
                  <a:lnTo>
                    <a:pt x="1861" y="35"/>
                  </a:lnTo>
                  <a:lnTo>
                    <a:pt x="1841" y="31"/>
                  </a:lnTo>
                  <a:lnTo>
                    <a:pt x="1813" y="31"/>
                  </a:lnTo>
                  <a:lnTo>
                    <a:pt x="1776" y="26"/>
                  </a:lnTo>
                  <a:lnTo>
                    <a:pt x="1744" y="35"/>
                  </a:lnTo>
                  <a:lnTo>
                    <a:pt x="1716" y="22"/>
                  </a:lnTo>
                  <a:lnTo>
                    <a:pt x="1679" y="31"/>
                  </a:lnTo>
                  <a:lnTo>
                    <a:pt x="1644" y="51"/>
                  </a:lnTo>
                  <a:lnTo>
                    <a:pt x="1614" y="44"/>
                  </a:lnTo>
                  <a:lnTo>
                    <a:pt x="1589" y="36"/>
                  </a:lnTo>
                  <a:lnTo>
                    <a:pt x="1560" y="32"/>
                  </a:lnTo>
                  <a:lnTo>
                    <a:pt x="1524" y="35"/>
                  </a:lnTo>
                  <a:lnTo>
                    <a:pt x="1467" y="41"/>
                  </a:lnTo>
                  <a:lnTo>
                    <a:pt x="1417" y="34"/>
                  </a:lnTo>
                  <a:lnTo>
                    <a:pt x="1395" y="38"/>
                  </a:lnTo>
                  <a:lnTo>
                    <a:pt x="1367" y="31"/>
                  </a:lnTo>
                  <a:lnTo>
                    <a:pt x="1348" y="23"/>
                  </a:lnTo>
                  <a:lnTo>
                    <a:pt x="1327" y="22"/>
                  </a:lnTo>
                  <a:lnTo>
                    <a:pt x="1287" y="26"/>
                  </a:lnTo>
                  <a:lnTo>
                    <a:pt x="1237" y="41"/>
                  </a:lnTo>
                  <a:lnTo>
                    <a:pt x="1194" y="28"/>
                  </a:lnTo>
                  <a:lnTo>
                    <a:pt x="1159" y="31"/>
                  </a:lnTo>
                  <a:lnTo>
                    <a:pt x="1125" y="48"/>
                  </a:lnTo>
                  <a:lnTo>
                    <a:pt x="1065" y="36"/>
                  </a:lnTo>
                  <a:lnTo>
                    <a:pt x="1019" y="42"/>
                  </a:lnTo>
                  <a:lnTo>
                    <a:pt x="988" y="36"/>
                  </a:lnTo>
                  <a:lnTo>
                    <a:pt x="943" y="39"/>
                  </a:lnTo>
                  <a:lnTo>
                    <a:pt x="897" y="48"/>
                  </a:lnTo>
                  <a:lnTo>
                    <a:pt x="866" y="45"/>
                  </a:lnTo>
                  <a:lnTo>
                    <a:pt x="801" y="42"/>
                  </a:lnTo>
                  <a:lnTo>
                    <a:pt x="760" y="48"/>
                  </a:lnTo>
                  <a:lnTo>
                    <a:pt x="692" y="44"/>
                  </a:lnTo>
                  <a:lnTo>
                    <a:pt x="636" y="39"/>
                  </a:lnTo>
                  <a:lnTo>
                    <a:pt x="575" y="31"/>
                  </a:lnTo>
                  <a:lnTo>
                    <a:pt x="518" y="39"/>
                  </a:lnTo>
                  <a:lnTo>
                    <a:pt x="454" y="22"/>
                  </a:lnTo>
                  <a:lnTo>
                    <a:pt x="404" y="22"/>
                  </a:lnTo>
                  <a:lnTo>
                    <a:pt x="371" y="33"/>
                  </a:lnTo>
                  <a:lnTo>
                    <a:pt x="349" y="24"/>
                  </a:lnTo>
                  <a:lnTo>
                    <a:pt x="322" y="29"/>
                  </a:lnTo>
                  <a:lnTo>
                    <a:pt x="287" y="31"/>
                  </a:lnTo>
                  <a:lnTo>
                    <a:pt x="252" y="34"/>
                  </a:lnTo>
                  <a:lnTo>
                    <a:pt x="211" y="41"/>
                  </a:lnTo>
                  <a:lnTo>
                    <a:pt x="176" y="33"/>
                  </a:lnTo>
                  <a:lnTo>
                    <a:pt x="143" y="37"/>
                  </a:lnTo>
                  <a:lnTo>
                    <a:pt x="99" y="40"/>
                  </a:lnTo>
                  <a:lnTo>
                    <a:pt x="71" y="37"/>
                  </a:lnTo>
                  <a:lnTo>
                    <a:pt x="20" y="35"/>
                  </a:lnTo>
                  <a:lnTo>
                    <a:pt x="0" y="44"/>
                  </a:lnTo>
                  <a:lnTo>
                    <a:pt x="2" y="69"/>
                  </a:lnTo>
                  <a:lnTo>
                    <a:pt x="5" y="91"/>
                  </a:lnTo>
                  <a:lnTo>
                    <a:pt x="16" y="110"/>
                  </a:lnTo>
                  <a:lnTo>
                    <a:pt x="29" y="114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9" name="Freeform 19"/>
            <p:cNvSpPr>
              <a:spLocks/>
            </p:cNvSpPr>
            <p:nvPr/>
          </p:nvSpPr>
          <p:spPr bwMode="auto">
            <a:xfrm>
              <a:off x="52" y="104"/>
              <a:ext cx="2130" cy="153"/>
            </a:xfrm>
            <a:custGeom>
              <a:avLst/>
              <a:gdLst>
                <a:gd name="T0" fmla="*/ 0 w 2130"/>
                <a:gd name="T1" fmla="*/ 115 h 153"/>
                <a:gd name="T2" fmla="*/ 5 w 2130"/>
                <a:gd name="T3" fmla="*/ 122 h 153"/>
                <a:gd name="T4" fmla="*/ 9 w 2130"/>
                <a:gd name="T5" fmla="*/ 55 h 153"/>
                <a:gd name="T6" fmla="*/ 28 w 2130"/>
                <a:gd name="T7" fmla="*/ 27 h 153"/>
                <a:gd name="T8" fmla="*/ 101 w 2130"/>
                <a:gd name="T9" fmla="*/ 24 h 153"/>
                <a:gd name="T10" fmla="*/ 243 w 2130"/>
                <a:gd name="T11" fmla="*/ 28 h 153"/>
                <a:gd name="T12" fmla="*/ 378 w 2130"/>
                <a:gd name="T13" fmla="*/ 26 h 153"/>
                <a:gd name="T14" fmla="*/ 537 w 2130"/>
                <a:gd name="T15" fmla="*/ 28 h 153"/>
                <a:gd name="T16" fmla="*/ 645 w 2130"/>
                <a:gd name="T17" fmla="*/ 24 h 153"/>
                <a:gd name="T18" fmla="*/ 735 w 2130"/>
                <a:gd name="T19" fmla="*/ 24 h 153"/>
                <a:gd name="T20" fmla="*/ 870 w 2130"/>
                <a:gd name="T21" fmla="*/ 31 h 153"/>
                <a:gd name="T22" fmla="*/ 968 w 2130"/>
                <a:gd name="T23" fmla="*/ 33 h 153"/>
                <a:gd name="T24" fmla="*/ 1080 w 2130"/>
                <a:gd name="T25" fmla="*/ 28 h 153"/>
                <a:gd name="T26" fmla="*/ 1212 w 2130"/>
                <a:gd name="T27" fmla="*/ 38 h 153"/>
                <a:gd name="T28" fmla="*/ 1316 w 2130"/>
                <a:gd name="T29" fmla="*/ 35 h 153"/>
                <a:gd name="T30" fmla="*/ 1414 w 2130"/>
                <a:gd name="T31" fmla="*/ 30 h 153"/>
                <a:gd name="T32" fmla="*/ 1526 w 2130"/>
                <a:gd name="T33" fmla="*/ 34 h 153"/>
                <a:gd name="T34" fmla="*/ 1621 w 2130"/>
                <a:gd name="T35" fmla="*/ 30 h 153"/>
                <a:gd name="T36" fmla="*/ 1714 w 2130"/>
                <a:gd name="T37" fmla="*/ 27 h 153"/>
                <a:gd name="T38" fmla="*/ 1781 w 2130"/>
                <a:gd name="T39" fmla="*/ 30 h 153"/>
                <a:gd name="T40" fmla="*/ 1914 w 2130"/>
                <a:gd name="T41" fmla="*/ 24 h 153"/>
                <a:gd name="T42" fmla="*/ 2046 w 2130"/>
                <a:gd name="T43" fmla="*/ 31 h 153"/>
                <a:gd name="T44" fmla="*/ 2094 w 2130"/>
                <a:gd name="T45" fmla="*/ 44 h 153"/>
                <a:gd name="T46" fmla="*/ 2115 w 2130"/>
                <a:gd name="T47" fmla="*/ 64 h 153"/>
                <a:gd name="T48" fmla="*/ 2129 w 2130"/>
                <a:gd name="T49" fmla="*/ 117 h 153"/>
                <a:gd name="T50" fmla="*/ 2129 w 2130"/>
                <a:gd name="T51" fmla="*/ 39 h 153"/>
                <a:gd name="T52" fmla="*/ 2120 w 2130"/>
                <a:gd name="T53" fmla="*/ 15 h 153"/>
                <a:gd name="T54" fmla="*/ 1974 w 2130"/>
                <a:gd name="T55" fmla="*/ 5 h 153"/>
                <a:gd name="T56" fmla="*/ 1856 w 2130"/>
                <a:gd name="T57" fmla="*/ 1 h 153"/>
                <a:gd name="T58" fmla="*/ 1774 w 2130"/>
                <a:gd name="T59" fmla="*/ 3 h 153"/>
                <a:gd name="T60" fmla="*/ 1658 w 2130"/>
                <a:gd name="T61" fmla="*/ 7 h 153"/>
                <a:gd name="T62" fmla="*/ 1453 w 2130"/>
                <a:gd name="T63" fmla="*/ 5 h 153"/>
                <a:gd name="T64" fmla="*/ 1312 w 2130"/>
                <a:gd name="T65" fmla="*/ 6 h 153"/>
                <a:gd name="T66" fmla="*/ 1212 w 2130"/>
                <a:gd name="T67" fmla="*/ 5 h 153"/>
                <a:gd name="T68" fmla="*/ 1135 w 2130"/>
                <a:gd name="T69" fmla="*/ 4 h 153"/>
                <a:gd name="T70" fmla="*/ 1000 w 2130"/>
                <a:gd name="T71" fmla="*/ 5 h 153"/>
                <a:gd name="T72" fmla="*/ 837 w 2130"/>
                <a:gd name="T73" fmla="*/ 6 h 153"/>
                <a:gd name="T74" fmla="*/ 652 w 2130"/>
                <a:gd name="T75" fmla="*/ 4 h 153"/>
                <a:gd name="T76" fmla="*/ 569 w 2130"/>
                <a:gd name="T77" fmla="*/ 2 h 153"/>
                <a:gd name="T78" fmla="*/ 431 w 2130"/>
                <a:gd name="T79" fmla="*/ 2 h 153"/>
                <a:gd name="T80" fmla="*/ 256 w 2130"/>
                <a:gd name="T81" fmla="*/ 2 h 153"/>
                <a:gd name="T82" fmla="*/ 107 w 2130"/>
                <a:gd name="T83" fmla="*/ 0 h 153"/>
                <a:gd name="T84" fmla="*/ 34 w 2130"/>
                <a:gd name="T85" fmla="*/ 1 h 153"/>
                <a:gd name="T86" fmla="*/ 5 w 2130"/>
                <a:gd name="T87" fmla="*/ 17 h 153"/>
                <a:gd name="T88" fmla="*/ 0 w 2130"/>
                <a:gd name="T89" fmla="*/ 53 h 153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130" h="153">
                  <a:moveTo>
                    <a:pt x="0" y="74"/>
                  </a:moveTo>
                  <a:lnTo>
                    <a:pt x="0" y="115"/>
                  </a:lnTo>
                  <a:lnTo>
                    <a:pt x="0" y="152"/>
                  </a:lnTo>
                  <a:lnTo>
                    <a:pt x="5" y="122"/>
                  </a:lnTo>
                  <a:lnTo>
                    <a:pt x="7" y="98"/>
                  </a:lnTo>
                  <a:lnTo>
                    <a:pt x="9" y="55"/>
                  </a:lnTo>
                  <a:lnTo>
                    <a:pt x="15" y="34"/>
                  </a:lnTo>
                  <a:lnTo>
                    <a:pt x="28" y="27"/>
                  </a:lnTo>
                  <a:lnTo>
                    <a:pt x="60" y="22"/>
                  </a:lnTo>
                  <a:lnTo>
                    <a:pt x="101" y="24"/>
                  </a:lnTo>
                  <a:lnTo>
                    <a:pt x="200" y="24"/>
                  </a:lnTo>
                  <a:lnTo>
                    <a:pt x="243" y="28"/>
                  </a:lnTo>
                  <a:lnTo>
                    <a:pt x="306" y="24"/>
                  </a:lnTo>
                  <a:lnTo>
                    <a:pt x="378" y="26"/>
                  </a:lnTo>
                  <a:lnTo>
                    <a:pt x="431" y="25"/>
                  </a:lnTo>
                  <a:lnTo>
                    <a:pt x="537" y="28"/>
                  </a:lnTo>
                  <a:lnTo>
                    <a:pt x="574" y="27"/>
                  </a:lnTo>
                  <a:lnTo>
                    <a:pt x="645" y="24"/>
                  </a:lnTo>
                  <a:lnTo>
                    <a:pt x="669" y="29"/>
                  </a:lnTo>
                  <a:lnTo>
                    <a:pt x="735" y="24"/>
                  </a:lnTo>
                  <a:lnTo>
                    <a:pt x="836" y="27"/>
                  </a:lnTo>
                  <a:lnTo>
                    <a:pt x="870" y="31"/>
                  </a:lnTo>
                  <a:lnTo>
                    <a:pt x="923" y="28"/>
                  </a:lnTo>
                  <a:lnTo>
                    <a:pt x="968" y="33"/>
                  </a:lnTo>
                  <a:lnTo>
                    <a:pt x="1006" y="33"/>
                  </a:lnTo>
                  <a:lnTo>
                    <a:pt x="1080" y="28"/>
                  </a:lnTo>
                  <a:lnTo>
                    <a:pt x="1150" y="31"/>
                  </a:lnTo>
                  <a:lnTo>
                    <a:pt x="1212" y="38"/>
                  </a:lnTo>
                  <a:lnTo>
                    <a:pt x="1232" y="39"/>
                  </a:lnTo>
                  <a:lnTo>
                    <a:pt x="1316" y="35"/>
                  </a:lnTo>
                  <a:lnTo>
                    <a:pt x="1395" y="32"/>
                  </a:lnTo>
                  <a:lnTo>
                    <a:pt x="1414" y="30"/>
                  </a:lnTo>
                  <a:lnTo>
                    <a:pt x="1444" y="31"/>
                  </a:lnTo>
                  <a:lnTo>
                    <a:pt x="1526" y="34"/>
                  </a:lnTo>
                  <a:lnTo>
                    <a:pt x="1589" y="29"/>
                  </a:lnTo>
                  <a:lnTo>
                    <a:pt x="1621" y="30"/>
                  </a:lnTo>
                  <a:lnTo>
                    <a:pt x="1672" y="31"/>
                  </a:lnTo>
                  <a:lnTo>
                    <a:pt x="1714" y="27"/>
                  </a:lnTo>
                  <a:lnTo>
                    <a:pt x="1743" y="24"/>
                  </a:lnTo>
                  <a:lnTo>
                    <a:pt x="1781" y="30"/>
                  </a:lnTo>
                  <a:lnTo>
                    <a:pt x="1861" y="32"/>
                  </a:lnTo>
                  <a:lnTo>
                    <a:pt x="1914" y="24"/>
                  </a:lnTo>
                  <a:lnTo>
                    <a:pt x="1991" y="31"/>
                  </a:lnTo>
                  <a:lnTo>
                    <a:pt x="2046" y="31"/>
                  </a:lnTo>
                  <a:lnTo>
                    <a:pt x="2075" y="31"/>
                  </a:lnTo>
                  <a:lnTo>
                    <a:pt x="2094" y="44"/>
                  </a:lnTo>
                  <a:lnTo>
                    <a:pt x="2106" y="51"/>
                  </a:lnTo>
                  <a:lnTo>
                    <a:pt x="2115" y="64"/>
                  </a:lnTo>
                  <a:lnTo>
                    <a:pt x="2122" y="87"/>
                  </a:lnTo>
                  <a:lnTo>
                    <a:pt x="2129" y="117"/>
                  </a:lnTo>
                  <a:lnTo>
                    <a:pt x="2129" y="55"/>
                  </a:lnTo>
                  <a:lnTo>
                    <a:pt x="2129" y="39"/>
                  </a:lnTo>
                  <a:lnTo>
                    <a:pt x="2125" y="28"/>
                  </a:lnTo>
                  <a:lnTo>
                    <a:pt x="2120" y="15"/>
                  </a:lnTo>
                  <a:lnTo>
                    <a:pt x="2090" y="7"/>
                  </a:lnTo>
                  <a:lnTo>
                    <a:pt x="1974" y="5"/>
                  </a:lnTo>
                  <a:lnTo>
                    <a:pt x="1947" y="1"/>
                  </a:lnTo>
                  <a:lnTo>
                    <a:pt x="1856" y="1"/>
                  </a:lnTo>
                  <a:lnTo>
                    <a:pt x="1829" y="3"/>
                  </a:lnTo>
                  <a:lnTo>
                    <a:pt x="1774" y="3"/>
                  </a:lnTo>
                  <a:lnTo>
                    <a:pt x="1733" y="2"/>
                  </a:lnTo>
                  <a:lnTo>
                    <a:pt x="1658" y="7"/>
                  </a:lnTo>
                  <a:lnTo>
                    <a:pt x="1502" y="3"/>
                  </a:lnTo>
                  <a:lnTo>
                    <a:pt x="1453" y="5"/>
                  </a:lnTo>
                  <a:lnTo>
                    <a:pt x="1367" y="9"/>
                  </a:lnTo>
                  <a:lnTo>
                    <a:pt x="1312" y="6"/>
                  </a:lnTo>
                  <a:lnTo>
                    <a:pt x="1257" y="5"/>
                  </a:lnTo>
                  <a:lnTo>
                    <a:pt x="1212" y="5"/>
                  </a:lnTo>
                  <a:lnTo>
                    <a:pt x="1164" y="8"/>
                  </a:lnTo>
                  <a:lnTo>
                    <a:pt x="1135" y="4"/>
                  </a:lnTo>
                  <a:lnTo>
                    <a:pt x="1031" y="5"/>
                  </a:lnTo>
                  <a:lnTo>
                    <a:pt x="1000" y="5"/>
                  </a:lnTo>
                  <a:lnTo>
                    <a:pt x="945" y="4"/>
                  </a:lnTo>
                  <a:lnTo>
                    <a:pt x="837" y="6"/>
                  </a:lnTo>
                  <a:lnTo>
                    <a:pt x="741" y="4"/>
                  </a:lnTo>
                  <a:lnTo>
                    <a:pt x="652" y="4"/>
                  </a:lnTo>
                  <a:lnTo>
                    <a:pt x="610" y="5"/>
                  </a:lnTo>
                  <a:lnTo>
                    <a:pt x="569" y="2"/>
                  </a:lnTo>
                  <a:lnTo>
                    <a:pt x="535" y="2"/>
                  </a:lnTo>
                  <a:lnTo>
                    <a:pt x="431" y="2"/>
                  </a:lnTo>
                  <a:lnTo>
                    <a:pt x="312" y="4"/>
                  </a:lnTo>
                  <a:lnTo>
                    <a:pt x="256" y="2"/>
                  </a:lnTo>
                  <a:lnTo>
                    <a:pt x="190" y="4"/>
                  </a:lnTo>
                  <a:lnTo>
                    <a:pt x="107" y="0"/>
                  </a:lnTo>
                  <a:lnTo>
                    <a:pt x="56" y="0"/>
                  </a:lnTo>
                  <a:lnTo>
                    <a:pt x="34" y="1"/>
                  </a:lnTo>
                  <a:lnTo>
                    <a:pt x="19" y="5"/>
                  </a:lnTo>
                  <a:lnTo>
                    <a:pt x="5" y="17"/>
                  </a:lnTo>
                  <a:lnTo>
                    <a:pt x="1" y="35"/>
                  </a:lnTo>
                  <a:lnTo>
                    <a:pt x="0" y="53"/>
                  </a:lnTo>
                  <a:lnTo>
                    <a:pt x="0" y="74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50" name="Freeform 20"/>
            <p:cNvSpPr>
              <a:spLocks/>
            </p:cNvSpPr>
            <p:nvPr/>
          </p:nvSpPr>
          <p:spPr bwMode="auto">
            <a:xfrm>
              <a:off x="57" y="347"/>
              <a:ext cx="2128" cy="62"/>
            </a:xfrm>
            <a:custGeom>
              <a:avLst/>
              <a:gdLst>
                <a:gd name="T0" fmla="*/ 0 w 2128"/>
                <a:gd name="T1" fmla="*/ 14 h 62"/>
                <a:gd name="T2" fmla="*/ 6 w 2128"/>
                <a:gd name="T3" fmla="*/ 12 h 62"/>
                <a:gd name="T4" fmla="*/ 8 w 2128"/>
                <a:gd name="T5" fmla="*/ 39 h 62"/>
                <a:gd name="T6" fmla="*/ 27 w 2128"/>
                <a:gd name="T7" fmla="*/ 49 h 62"/>
                <a:gd name="T8" fmla="*/ 59 w 2128"/>
                <a:gd name="T9" fmla="*/ 47 h 62"/>
                <a:gd name="T10" fmla="*/ 110 w 2128"/>
                <a:gd name="T11" fmla="*/ 47 h 62"/>
                <a:gd name="T12" fmla="*/ 162 w 2128"/>
                <a:gd name="T13" fmla="*/ 48 h 62"/>
                <a:gd name="T14" fmla="*/ 192 w 2128"/>
                <a:gd name="T15" fmla="*/ 49 h 62"/>
                <a:gd name="T16" fmla="*/ 248 w 2128"/>
                <a:gd name="T17" fmla="*/ 46 h 62"/>
                <a:gd name="T18" fmla="*/ 327 w 2128"/>
                <a:gd name="T19" fmla="*/ 49 h 62"/>
                <a:gd name="T20" fmla="*/ 413 w 2128"/>
                <a:gd name="T21" fmla="*/ 49 h 62"/>
                <a:gd name="T22" fmla="*/ 479 w 2128"/>
                <a:gd name="T23" fmla="*/ 50 h 62"/>
                <a:gd name="T24" fmla="*/ 517 w 2128"/>
                <a:gd name="T25" fmla="*/ 50 h 62"/>
                <a:gd name="T26" fmla="*/ 645 w 2128"/>
                <a:gd name="T27" fmla="*/ 51 h 62"/>
                <a:gd name="T28" fmla="*/ 725 w 2128"/>
                <a:gd name="T29" fmla="*/ 47 h 62"/>
                <a:gd name="T30" fmla="*/ 805 w 2128"/>
                <a:gd name="T31" fmla="*/ 48 h 62"/>
                <a:gd name="T32" fmla="*/ 869 w 2128"/>
                <a:gd name="T33" fmla="*/ 48 h 62"/>
                <a:gd name="T34" fmla="*/ 968 w 2128"/>
                <a:gd name="T35" fmla="*/ 47 h 62"/>
                <a:gd name="T36" fmla="*/ 1044 w 2128"/>
                <a:gd name="T37" fmla="*/ 44 h 62"/>
                <a:gd name="T38" fmla="*/ 1157 w 2128"/>
                <a:gd name="T39" fmla="*/ 45 h 62"/>
                <a:gd name="T40" fmla="*/ 1295 w 2128"/>
                <a:gd name="T41" fmla="*/ 47 h 62"/>
                <a:gd name="T42" fmla="*/ 1377 w 2128"/>
                <a:gd name="T43" fmla="*/ 44 h 62"/>
                <a:gd name="T44" fmla="*/ 1412 w 2128"/>
                <a:gd name="T45" fmla="*/ 48 h 62"/>
                <a:gd name="T46" fmla="*/ 1519 w 2128"/>
                <a:gd name="T47" fmla="*/ 48 h 62"/>
                <a:gd name="T48" fmla="*/ 1606 w 2128"/>
                <a:gd name="T49" fmla="*/ 48 h 62"/>
                <a:gd name="T50" fmla="*/ 1636 w 2128"/>
                <a:gd name="T51" fmla="*/ 46 h 62"/>
                <a:gd name="T52" fmla="*/ 1686 w 2128"/>
                <a:gd name="T53" fmla="*/ 49 h 62"/>
                <a:gd name="T54" fmla="*/ 1712 w 2128"/>
                <a:gd name="T55" fmla="*/ 49 h 62"/>
                <a:gd name="T56" fmla="*/ 1782 w 2128"/>
                <a:gd name="T57" fmla="*/ 49 h 62"/>
                <a:gd name="T58" fmla="*/ 1841 w 2128"/>
                <a:gd name="T59" fmla="*/ 47 h 62"/>
                <a:gd name="T60" fmla="*/ 1937 w 2128"/>
                <a:gd name="T61" fmla="*/ 45 h 62"/>
                <a:gd name="T62" fmla="*/ 2072 w 2128"/>
                <a:gd name="T63" fmla="*/ 45 h 62"/>
                <a:gd name="T64" fmla="*/ 2104 w 2128"/>
                <a:gd name="T65" fmla="*/ 40 h 62"/>
                <a:gd name="T66" fmla="*/ 2120 w 2128"/>
                <a:gd name="T67" fmla="*/ 26 h 62"/>
                <a:gd name="T68" fmla="*/ 2127 w 2128"/>
                <a:gd name="T69" fmla="*/ 39 h 62"/>
                <a:gd name="T70" fmla="*/ 2124 w 2128"/>
                <a:gd name="T71" fmla="*/ 49 h 62"/>
                <a:gd name="T72" fmla="*/ 2107 w 2128"/>
                <a:gd name="T73" fmla="*/ 58 h 62"/>
                <a:gd name="T74" fmla="*/ 1972 w 2128"/>
                <a:gd name="T75" fmla="*/ 58 h 62"/>
                <a:gd name="T76" fmla="*/ 1854 w 2128"/>
                <a:gd name="T77" fmla="*/ 60 h 62"/>
                <a:gd name="T78" fmla="*/ 1800 w 2128"/>
                <a:gd name="T79" fmla="*/ 61 h 62"/>
                <a:gd name="T80" fmla="*/ 1739 w 2128"/>
                <a:gd name="T81" fmla="*/ 61 h 62"/>
                <a:gd name="T82" fmla="*/ 1628 w 2128"/>
                <a:gd name="T83" fmla="*/ 57 h 62"/>
                <a:gd name="T84" fmla="*/ 1493 w 2128"/>
                <a:gd name="T85" fmla="*/ 56 h 62"/>
                <a:gd name="T86" fmla="*/ 1382 w 2128"/>
                <a:gd name="T87" fmla="*/ 58 h 62"/>
                <a:gd name="T88" fmla="*/ 1310 w 2128"/>
                <a:gd name="T89" fmla="*/ 58 h 62"/>
                <a:gd name="T90" fmla="*/ 1256 w 2128"/>
                <a:gd name="T91" fmla="*/ 58 h 62"/>
                <a:gd name="T92" fmla="*/ 1212 w 2128"/>
                <a:gd name="T93" fmla="*/ 59 h 62"/>
                <a:gd name="T94" fmla="*/ 1163 w 2128"/>
                <a:gd name="T95" fmla="*/ 57 h 62"/>
                <a:gd name="T96" fmla="*/ 1106 w 2128"/>
                <a:gd name="T97" fmla="*/ 60 h 62"/>
                <a:gd name="T98" fmla="*/ 1030 w 2128"/>
                <a:gd name="T99" fmla="*/ 59 h 62"/>
                <a:gd name="T100" fmla="*/ 971 w 2128"/>
                <a:gd name="T101" fmla="*/ 59 h 62"/>
                <a:gd name="T102" fmla="*/ 885 w 2128"/>
                <a:gd name="T103" fmla="*/ 61 h 62"/>
                <a:gd name="T104" fmla="*/ 784 w 2128"/>
                <a:gd name="T105" fmla="*/ 61 h 62"/>
                <a:gd name="T106" fmla="*/ 692 w 2128"/>
                <a:gd name="T107" fmla="*/ 61 h 62"/>
                <a:gd name="T108" fmla="*/ 609 w 2128"/>
                <a:gd name="T109" fmla="*/ 58 h 62"/>
                <a:gd name="T110" fmla="*/ 534 w 2128"/>
                <a:gd name="T111" fmla="*/ 59 h 62"/>
                <a:gd name="T112" fmla="*/ 401 w 2128"/>
                <a:gd name="T113" fmla="*/ 60 h 62"/>
                <a:gd name="T114" fmla="*/ 256 w 2128"/>
                <a:gd name="T115" fmla="*/ 59 h 62"/>
                <a:gd name="T116" fmla="*/ 19 w 2128"/>
                <a:gd name="T117" fmla="*/ 58 h 62"/>
                <a:gd name="T118" fmla="*/ 1 w 2128"/>
                <a:gd name="T119" fmla="*/ 46 h 62"/>
                <a:gd name="T120" fmla="*/ 0 w 2128"/>
                <a:gd name="T121" fmla="*/ 31 h 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128" h="62">
                  <a:moveTo>
                    <a:pt x="0" y="31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6" y="12"/>
                  </a:lnTo>
                  <a:lnTo>
                    <a:pt x="7" y="21"/>
                  </a:lnTo>
                  <a:lnTo>
                    <a:pt x="8" y="39"/>
                  </a:lnTo>
                  <a:lnTo>
                    <a:pt x="15" y="47"/>
                  </a:lnTo>
                  <a:lnTo>
                    <a:pt x="27" y="49"/>
                  </a:lnTo>
                  <a:lnTo>
                    <a:pt x="40" y="47"/>
                  </a:lnTo>
                  <a:lnTo>
                    <a:pt x="59" y="47"/>
                  </a:lnTo>
                  <a:lnTo>
                    <a:pt x="91" y="46"/>
                  </a:lnTo>
                  <a:lnTo>
                    <a:pt x="110" y="47"/>
                  </a:lnTo>
                  <a:lnTo>
                    <a:pt x="127" y="47"/>
                  </a:lnTo>
                  <a:lnTo>
                    <a:pt x="162" y="48"/>
                  </a:lnTo>
                  <a:lnTo>
                    <a:pt x="175" y="48"/>
                  </a:lnTo>
                  <a:lnTo>
                    <a:pt x="192" y="49"/>
                  </a:lnTo>
                  <a:lnTo>
                    <a:pt x="219" y="47"/>
                  </a:lnTo>
                  <a:lnTo>
                    <a:pt x="248" y="46"/>
                  </a:lnTo>
                  <a:lnTo>
                    <a:pt x="284" y="45"/>
                  </a:lnTo>
                  <a:lnTo>
                    <a:pt x="327" y="49"/>
                  </a:lnTo>
                  <a:lnTo>
                    <a:pt x="383" y="50"/>
                  </a:lnTo>
                  <a:lnTo>
                    <a:pt x="413" y="49"/>
                  </a:lnTo>
                  <a:lnTo>
                    <a:pt x="431" y="50"/>
                  </a:lnTo>
                  <a:lnTo>
                    <a:pt x="479" y="50"/>
                  </a:lnTo>
                  <a:lnTo>
                    <a:pt x="496" y="47"/>
                  </a:lnTo>
                  <a:lnTo>
                    <a:pt x="517" y="50"/>
                  </a:lnTo>
                  <a:lnTo>
                    <a:pt x="574" y="49"/>
                  </a:lnTo>
                  <a:lnTo>
                    <a:pt x="645" y="51"/>
                  </a:lnTo>
                  <a:lnTo>
                    <a:pt x="669" y="49"/>
                  </a:lnTo>
                  <a:lnTo>
                    <a:pt x="725" y="47"/>
                  </a:lnTo>
                  <a:lnTo>
                    <a:pt x="762" y="46"/>
                  </a:lnTo>
                  <a:lnTo>
                    <a:pt x="805" y="48"/>
                  </a:lnTo>
                  <a:lnTo>
                    <a:pt x="835" y="49"/>
                  </a:lnTo>
                  <a:lnTo>
                    <a:pt x="869" y="48"/>
                  </a:lnTo>
                  <a:lnTo>
                    <a:pt x="929" y="50"/>
                  </a:lnTo>
                  <a:lnTo>
                    <a:pt x="968" y="47"/>
                  </a:lnTo>
                  <a:lnTo>
                    <a:pt x="1005" y="47"/>
                  </a:lnTo>
                  <a:lnTo>
                    <a:pt x="1044" y="44"/>
                  </a:lnTo>
                  <a:lnTo>
                    <a:pt x="1093" y="47"/>
                  </a:lnTo>
                  <a:lnTo>
                    <a:pt x="1157" y="45"/>
                  </a:lnTo>
                  <a:lnTo>
                    <a:pt x="1230" y="45"/>
                  </a:lnTo>
                  <a:lnTo>
                    <a:pt x="1295" y="47"/>
                  </a:lnTo>
                  <a:lnTo>
                    <a:pt x="1334" y="43"/>
                  </a:lnTo>
                  <a:lnTo>
                    <a:pt x="1377" y="44"/>
                  </a:lnTo>
                  <a:lnTo>
                    <a:pt x="1394" y="47"/>
                  </a:lnTo>
                  <a:lnTo>
                    <a:pt x="1412" y="48"/>
                  </a:lnTo>
                  <a:lnTo>
                    <a:pt x="1469" y="47"/>
                  </a:lnTo>
                  <a:lnTo>
                    <a:pt x="1519" y="48"/>
                  </a:lnTo>
                  <a:lnTo>
                    <a:pt x="1587" y="49"/>
                  </a:lnTo>
                  <a:lnTo>
                    <a:pt x="1606" y="48"/>
                  </a:lnTo>
                  <a:lnTo>
                    <a:pt x="1619" y="48"/>
                  </a:lnTo>
                  <a:lnTo>
                    <a:pt x="1636" y="46"/>
                  </a:lnTo>
                  <a:lnTo>
                    <a:pt x="1670" y="48"/>
                  </a:lnTo>
                  <a:lnTo>
                    <a:pt x="1686" y="49"/>
                  </a:lnTo>
                  <a:lnTo>
                    <a:pt x="1698" y="47"/>
                  </a:lnTo>
                  <a:lnTo>
                    <a:pt x="1712" y="49"/>
                  </a:lnTo>
                  <a:lnTo>
                    <a:pt x="1739" y="47"/>
                  </a:lnTo>
                  <a:lnTo>
                    <a:pt x="1782" y="49"/>
                  </a:lnTo>
                  <a:lnTo>
                    <a:pt x="1824" y="45"/>
                  </a:lnTo>
                  <a:lnTo>
                    <a:pt x="1841" y="47"/>
                  </a:lnTo>
                  <a:lnTo>
                    <a:pt x="1859" y="47"/>
                  </a:lnTo>
                  <a:lnTo>
                    <a:pt x="1937" y="45"/>
                  </a:lnTo>
                  <a:lnTo>
                    <a:pt x="2013" y="47"/>
                  </a:lnTo>
                  <a:lnTo>
                    <a:pt x="2072" y="45"/>
                  </a:lnTo>
                  <a:lnTo>
                    <a:pt x="2092" y="43"/>
                  </a:lnTo>
                  <a:lnTo>
                    <a:pt x="2104" y="40"/>
                  </a:lnTo>
                  <a:lnTo>
                    <a:pt x="2113" y="34"/>
                  </a:lnTo>
                  <a:lnTo>
                    <a:pt x="2120" y="26"/>
                  </a:lnTo>
                  <a:lnTo>
                    <a:pt x="2127" y="13"/>
                  </a:lnTo>
                  <a:lnTo>
                    <a:pt x="2127" y="39"/>
                  </a:lnTo>
                  <a:lnTo>
                    <a:pt x="2127" y="45"/>
                  </a:lnTo>
                  <a:lnTo>
                    <a:pt x="2124" y="49"/>
                  </a:lnTo>
                  <a:lnTo>
                    <a:pt x="2118" y="54"/>
                  </a:lnTo>
                  <a:lnTo>
                    <a:pt x="2107" y="58"/>
                  </a:lnTo>
                  <a:lnTo>
                    <a:pt x="2029" y="61"/>
                  </a:lnTo>
                  <a:lnTo>
                    <a:pt x="1972" y="58"/>
                  </a:lnTo>
                  <a:lnTo>
                    <a:pt x="1945" y="60"/>
                  </a:lnTo>
                  <a:lnTo>
                    <a:pt x="1854" y="60"/>
                  </a:lnTo>
                  <a:lnTo>
                    <a:pt x="1828" y="59"/>
                  </a:lnTo>
                  <a:lnTo>
                    <a:pt x="1800" y="61"/>
                  </a:lnTo>
                  <a:lnTo>
                    <a:pt x="1772" y="59"/>
                  </a:lnTo>
                  <a:lnTo>
                    <a:pt x="1739" y="61"/>
                  </a:lnTo>
                  <a:lnTo>
                    <a:pt x="1653" y="60"/>
                  </a:lnTo>
                  <a:lnTo>
                    <a:pt x="1628" y="57"/>
                  </a:lnTo>
                  <a:lnTo>
                    <a:pt x="1547" y="60"/>
                  </a:lnTo>
                  <a:lnTo>
                    <a:pt x="1493" y="56"/>
                  </a:lnTo>
                  <a:lnTo>
                    <a:pt x="1430" y="60"/>
                  </a:lnTo>
                  <a:lnTo>
                    <a:pt x="1382" y="58"/>
                  </a:lnTo>
                  <a:lnTo>
                    <a:pt x="1336" y="60"/>
                  </a:lnTo>
                  <a:lnTo>
                    <a:pt x="1310" y="58"/>
                  </a:lnTo>
                  <a:lnTo>
                    <a:pt x="1287" y="58"/>
                  </a:lnTo>
                  <a:lnTo>
                    <a:pt x="1256" y="58"/>
                  </a:lnTo>
                  <a:lnTo>
                    <a:pt x="1235" y="57"/>
                  </a:lnTo>
                  <a:lnTo>
                    <a:pt x="1212" y="59"/>
                  </a:lnTo>
                  <a:lnTo>
                    <a:pt x="1188" y="57"/>
                  </a:lnTo>
                  <a:lnTo>
                    <a:pt x="1163" y="57"/>
                  </a:lnTo>
                  <a:lnTo>
                    <a:pt x="1134" y="59"/>
                  </a:lnTo>
                  <a:lnTo>
                    <a:pt x="1106" y="60"/>
                  </a:lnTo>
                  <a:lnTo>
                    <a:pt x="1075" y="60"/>
                  </a:lnTo>
                  <a:lnTo>
                    <a:pt x="1030" y="59"/>
                  </a:lnTo>
                  <a:lnTo>
                    <a:pt x="998" y="60"/>
                  </a:lnTo>
                  <a:lnTo>
                    <a:pt x="971" y="59"/>
                  </a:lnTo>
                  <a:lnTo>
                    <a:pt x="945" y="59"/>
                  </a:lnTo>
                  <a:lnTo>
                    <a:pt x="885" y="61"/>
                  </a:lnTo>
                  <a:lnTo>
                    <a:pt x="837" y="58"/>
                  </a:lnTo>
                  <a:lnTo>
                    <a:pt x="784" y="61"/>
                  </a:lnTo>
                  <a:lnTo>
                    <a:pt x="740" y="59"/>
                  </a:lnTo>
                  <a:lnTo>
                    <a:pt x="692" y="61"/>
                  </a:lnTo>
                  <a:lnTo>
                    <a:pt x="652" y="59"/>
                  </a:lnTo>
                  <a:lnTo>
                    <a:pt x="609" y="58"/>
                  </a:lnTo>
                  <a:lnTo>
                    <a:pt x="569" y="59"/>
                  </a:lnTo>
                  <a:lnTo>
                    <a:pt x="534" y="59"/>
                  </a:lnTo>
                  <a:lnTo>
                    <a:pt x="431" y="59"/>
                  </a:lnTo>
                  <a:lnTo>
                    <a:pt x="401" y="60"/>
                  </a:lnTo>
                  <a:lnTo>
                    <a:pt x="311" y="59"/>
                  </a:lnTo>
                  <a:lnTo>
                    <a:pt x="256" y="59"/>
                  </a:lnTo>
                  <a:lnTo>
                    <a:pt x="103" y="58"/>
                  </a:lnTo>
                  <a:lnTo>
                    <a:pt x="19" y="58"/>
                  </a:lnTo>
                  <a:lnTo>
                    <a:pt x="4" y="54"/>
                  </a:lnTo>
                  <a:lnTo>
                    <a:pt x="1" y="46"/>
                  </a:lnTo>
                  <a:lnTo>
                    <a:pt x="0" y="39"/>
                  </a:lnTo>
                  <a:lnTo>
                    <a:pt x="0" y="31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1037" name="Group 21"/>
          <p:cNvGrpSpPr>
            <a:grpSpLocks/>
          </p:cNvGrpSpPr>
          <p:nvPr/>
        </p:nvGrpSpPr>
        <p:grpSpPr bwMode="auto">
          <a:xfrm>
            <a:off x="5646738" y="153988"/>
            <a:ext cx="3435350" cy="552450"/>
            <a:chOff x="3557" y="97"/>
            <a:chExt cx="2164" cy="348"/>
          </a:xfrm>
        </p:grpSpPr>
        <p:sp>
          <p:nvSpPr>
            <p:cNvPr id="1041" name="Freeform 22"/>
            <p:cNvSpPr>
              <a:spLocks/>
            </p:cNvSpPr>
            <p:nvPr/>
          </p:nvSpPr>
          <p:spPr bwMode="auto">
            <a:xfrm>
              <a:off x="3557" y="97"/>
              <a:ext cx="2164" cy="284"/>
            </a:xfrm>
            <a:custGeom>
              <a:avLst/>
              <a:gdLst>
                <a:gd name="T0" fmla="*/ 29 w 2164"/>
                <a:gd name="T1" fmla="*/ 4 h 284"/>
                <a:gd name="T2" fmla="*/ 46 w 2164"/>
                <a:gd name="T3" fmla="*/ 0 h 284"/>
                <a:gd name="T4" fmla="*/ 2096 w 2164"/>
                <a:gd name="T5" fmla="*/ 0 h 284"/>
                <a:gd name="T6" fmla="*/ 2120 w 2164"/>
                <a:gd name="T7" fmla="*/ 3 h 284"/>
                <a:gd name="T8" fmla="*/ 2137 w 2164"/>
                <a:gd name="T9" fmla="*/ 10 h 284"/>
                <a:gd name="T10" fmla="*/ 2152 w 2164"/>
                <a:gd name="T11" fmla="*/ 28 h 284"/>
                <a:gd name="T12" fmla="*/ 2160 w 2164"/>
                <a:gd name="T13" fmla="*/ 49 h 284"/>
                <a:gd name="T14" fmla="*/ 2163 w 2164"/>
                <a:gd name="T15" fmla="*/ 73 h 284"/>
                <a:gd name="T16" fmla="*/ 2163 w 2164"/>
                <a:gd name="T17" fmla="*/ 283 h 284"/>
                <a:gd name="T18" fmla="*/ 81 w 2164"/>
                <a:gd name="T19" fmla="*/ 283 h 284"/>
                <a:gd name="T20" fmla="*/ 0 w 2164"/>
                <a:gd name="T21" fmla="*/ 283 h 284"/>
                <a:gd name="T22" fmla="*/ 0 w 2164"/>
                <a:gd name="T23" fmla="*/ 87 h 284"/>
                <a:gd name="T24" fmla="*/ 1 w 2164"/>
                <a:gd name="T25" fmla="*/ 59 h 284"/>
                <a:gd name="T26" fmla="*/ 9 w 2164"/>
                <a:gd name="T27" fmla="*/ 31 h 284"/>
                <a:gd name="T28" fmla="*/ 16 w 2164"/>
                <a:gd name="T29" fmla="*/ 16 h 284"/>
                <a:gd name="T30" fmla="*/ 29 w 2164"/>
                <a:gd name="T31" fmla="*/ 4 h 28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164" h="284">
                  <a:moveTo>
                    <a:pt x="29" y="4"/>
                  </a:moveTo>
                  <a:lnTo>
                    <a:pt x="46" y="0"/>
                  </a:lnTo>
                  <a:lnTo>
                    <a:pt x="2096" y="0"/>
                  </a:lnTo>
                  <a:lnTo>
                    <a:pt x="2120" y="3"/>
                  </a:lnTo>
                  <a:lnTo>
                    <a:pt x="2137" y="10"/>
                  </a:lnTo>
                  <a:lnTo>
                    <a:pt x="2152" y="28"/>
                  </a:lnTo>
                  <a:lnTo>
                    <a:pt x="2160" y="49"/>
                  </a:lnTo>
                  <a:lnTo>
                    <a:pt x="2163" y="73"/>
                  </a:lnTo>
                  <a:lnTo>
                    <a:pt x="2163" y="283"/>
                  </a:lnTo>
                  <a:lnTo>
                    <a:pt x="81" y="283"/>
                  </a:lnTo>
                  <a:lnTo>
                    <a:pt x="0" y="283"/>
                  </a:lnTo>
                  <a:lnTo>
                    <a:pt x="0" y="87"/>
                  </a:lnTo>
                  <a:lnTo>
                    <a:pt x="1" y="59"/>
                  </a:lnTo>
                  <a:lnTo>
                    <a:pt x="9" y="31"/>
                  </a:lnTo>
                  <a:lnTo>
                    <a:pt x="16" y="16"/>
                  </a:lnTo>
                  <a:lnTo>
                    <a:pt x="29" y="4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2" name="Freeform 23"/>
            <p:cNvSpPr>
              <a:spLocks/>
            </p:cNvSpPr>
            <p:nvPr/>
          </p:nvSpPr>
          <p:spPr bwMode="auto">
            <a:xfrm>
              <a:off x="3557" y="278"/>
              <a:ext cx="2164" cy="123"/>
            </a:xfrm>
            <a:custGeom>
              <a:avLst/>
              <a:gdLst>
                <a:gd name="T0" fmla="*/ 105 w 2164"/>
                <a:gd name="T1" fmla="*/ 42 h 123"/>
                <a:gd name="T2" fmla="*/ 170 w 2164"/>
                <a:gd name="T3" fmla="*/ 42 h 123"/>
                <a:gd name="T4" fmla="*/ 221 w 2164"/>
                <a:gd name="T5" fmla="*/ 63 h 123"/>
                <a:gd name="T6" fmla="*/ 305 w 2164"/>
                <a:gd name="T7" fmla="*/ 50 h 123"/>
                <a:gd name="T8" fmla="*/ 400 w 2164"/>
                <a:gd name="T9" fmla="*/ 44 h 123"/>
                <a:gd name="T10" fmla="*/ 466 w 2164"/>
                <a:gd name="T11" fmla="*/ 57 h 123"/>
                <a:gd name="T12" fmla="*/ 538 w 2164"/>
                <a:gd name="T13" fmla="*/ 50 h 123"/>
                <a:gd name="T14" fmla="*/ 654 w 2164"/>
                <a:gd name="T15" fmla="*/ 54 h 123"/>
                <a:gd name="T16" fmla="*/ 728 w 2164"/>
                <a:gd name="T17" fmla="*/ 63 h 123"/>
                <a:gd name="T18" fmla="*/ 815 w 2164"/>
                <a:gd name="T19" fmla="*/ 38 h 123"/>
                <a:gd name="T20" fmla="*/ 880 w 2164"/>
                <a:gd name="T21" fmla="*/ 60 h 123"/>
                <a:gd name="T22" fmla="*/ 968 w 2164"/>
                <a:gd name="T23" fmla="*/ 56 h 123"/>
                <a:gd name="T24" fmla="*/ 1013 w 2164"/>
                <a:gd name="T25" fmla="*/ 60 h 123"/>
                <a:gd name="T26" fmla="*/ 1053 w 2164"/>
                <a:gd name="T27" fmla="*/ 38 h 123"/>
                <a:gd name="T28" fmla="*/ 1105 w 2164"/>
                <a:gd name="T29" fmla="*/ 22 h 123"/>
                <a:gd name="T30" fmla="*/ 1167 w 2164"/>
                <a:gd name="T31" fmla="*/ 21 h 123"/>
                <a:gd name="T32" fmla="*/ 1218 w 2164"/>
                <a:gd name="T33" fmla="*/ 14 h 123"/>
                <a:gd name="T34" fmla="*/ 1265 w 2164"/>
                <a:gd name="T35" fmla="*/ 32 h 123"/>
                <a:gd name="T36" fmla="*/ 1316 w 2164"/>
                <a:gd name="T37" fmla="*/ 44 h 123"/>
                <a:gd name="T38" fmla="*/ 1399 w 2164"/>
                <a:gd name="T39" fmla="*/ 35 h 123"/>
                <a:gd name="T40" fmla="*/ 1436 w 2164"/>
                <a:gd name="T41" fmla="*/ 59 h 123"/>
                <a:gd name="T42" fmla="*/ 1493 w 2164"/>
                <a:gd name="T43" fmla="*/ 63 h 123"/>
                <a:gd name="T44" fmla="*/ 1589 w 2164"/>
                <a:gd name="T45" fmla="*/ 63 h 123"/>
                <a:gd name="T46" fmla="*/ 1647 w 2164"/>
                <a:gd name="T47" fmla="*/ 52 h 123"/>
                <a:gd name="T48" fmla="*/ 1691 w 2164"/>
                <a:gd name="T49" fmla="*/ 57 h 123"/>
                <a:gd name="T50" fmla="*/ 1743 w 2164"/>
                <a:gd name="T51" fmla="*/ 38 h 123"/>
                <a:gd name="T52" fmla="*/ 1817 w 2164"/>
                <a:gd name="T53" fmla="*/ 35 h 123"/>
                <a:gd name="T54" fmla="*/ 1878 w 2164"/>
                <a:gd name="T55" fmla="*/ 14 h 123"/>
                <a:gd name="T56" fmla="*/ 1926 w 2164"/>
                <a:gd name="T57" fmla="*/ 10 h 123"/>
                <a:gd name="T58" fmla="*/ 1988 w 2164"/>
                <a:gd name="T59" fmla="*/ 18 h 123"/>
                <a:gd name="T60" fmla="*/ 2042 w 2164"/>
                <a:gd name="T61" fmla="*/ 1 h 123"/>
                <a:gd name="T62" fmla="*/ 2093 w 2164"/>
                <a:gd name="T63" fmla="*/ 32 h 123"/>
                <a:gd name="T64" fmla="*/ 2150 w 2164"/>
                <a:gd name="T65" fmla="*/ 16 h 123"/>
                <a:gd name="T66" fmla="*/ 2163 w 2164"/>
                <a:gd name="T67" fmla="*/ 122 h 123"/>
                <a:gd name="T68" fmla="*/ 893 w 2164"/>
                <a:gd name="T69" fmla="*/ 99 h 123"/>
                <a:gd name="T70" fmla="*/ 0 w 2164"/>
                <a:gd name="T71" fmla="*/ 19 h 123"/>
                <a:gd name="T72" fmla="*/ 32 w 2164"/>
                <a:gd name="T73" fmla="*/ 33 h 123"/>
                <a:gd name="T74" fmla="*/ 75 w 2164"/>
                <a:gd name="T75" fmla="*/ 38 h 12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164" h="123">
                  <a:moveTo>
                    <a:pt x="75" y="38"/>
                  </a:moveTo>
                  <a:lnTo>
                    <a:pt x="105" y="42"/>
                  </a:lnTo>
                  <a:lnTo>
                    <a:pt x="138" y="38"/>
                  </a:lnTo>
                  <a:lnTo>
                    <a:pt x="170" y="42"/>
                  </a:lnTo>
                  <a:lnTo>
                    <a:pt x="195" y="53"/>
                  </a:lnTo>
                  <a:lnTo>
                    <a:pt x="221" y="63"/>
                  </a:lnTo>
                  <a:lnTo>
                    <a:pt x="266" y="54"/>
                  </a:lnTo>
                  <a:lnTo>
                    <a:pt x="305" y="50"/>
                  </a:lnTo>
                  <a:lnTo>
                    <a:pt x="360" y="50"/>
                  </a:lnTo>
                  <a:lnTo>
                    <a:pt x="400" y="44"/>
                  </a:lnTo>
                  <a:lnTo>
                    <a:pt x="435" y="50"/>
                  </a:lnTo>
                  <a:lnTo>
                    <a:pt x="466" y="57"/>
                  </a:lnTo>
                  <a:lnTo>
                    <a:pt x="494" y="59"/>
                  </a:lnTo>
                  <a:lnTo>
                    <a:pt x="538" y="50"/>
                  </a:lnTo>
                  <a:lnTo>
                    <a:pt x="586" y="50"/>
                  </a:lnTo>
                  <a:lnTo>
                    <a:pt x="654" y="54"/>
                  </a:lnTo>
                  <a:lnTo>
                    <a:pt x="683" y="65"/>
                  </a:lnTo>
                  <a:lnTo>
                    <a:pt x="728" y="63"/>
                  </a:lnTo>
                  <a:lnTo>
                    <a:pt x="773" y="44"/>
                  </a:lnTo>
                  <a:lnTo>
                    <a:pt x="815" y="38"/>
                  </a:lnTo>
                  <a:lnTo>
                    <a:pt x="844" y="44"/>
                  </a:lnTo>
                  <a:lnTo>
                    <a:pt x="880" y="60"/>
                  </a:lnTo>
                  <a:lnTo>
                    <a:pt x="921" y="66"/>
                  </a:lnTo>
                  <a:lnTo>
                    <a:pt x="968" y="56"/>
                  </a:lnTo>
                  <a:lnTo>
                    <a:pt x="989" y="52"/>
                  </a:lnTo>
                  <a:lnTo>
                    <a:pt x="1013" y="60"/>
                  </a:lnTo>
                  <a:lnTo>
                    <a:pt x="1032" y="50"/>
                  </a:lnTo>
                  <a:lnTo>
                    <a:pt x="1053" y="38"/>
                  </a:lnTo>
                  <a:lnTo>
                    <a:pt x="1078" y="26"/>
                  </a:lnTo>
                  <a:lnTo>
                    <a:pt x="1105" y="22"/>
                  </a:lnTo>
                  <a:lnTo>
                    <a:pt x="1136" y="26"/>
                  </a:lnTo>
                  <a:lnTo>
                    <a:pt x="1167" y="21"/>
                  </a:lnTo>
                  <a:lnTo>
                    <a:pt x="1198" y="14"/>
                  </a:lnTo>
                  <a:lnTo>
                    <a:pt x="1218" y="14"/>
                  </a:lnTo>
                  <a:lnTo>
                    <a:pt x="1237" y="16"/>
                  </a:lnTo>
                  <a:lnTo>
                    <a:pt x="1265" y="32"/>
                  </a:lnTo>
                  <a:lnTo>
                    <a:pt x="1293" y="29"/>
                  </a:lnTo>
                  <a:lnTo>
                    <a:pt x="1316" y="44"/>
                  </a:lnTo>
                  <a:lnTo>
                    <a:pt x="1361" y="44"/>
                  </a:lnTo>
                  <a:lnTo>
                    <a:pt x="1399" y="35"/>
                  </a:lnTo>
                  <a:lnTo>
                    <a:pt x="1417" y="47"/>
                  </a:lnTo>
                  <a:lnTo>
                    <a:pt x="1436" y="59"/>
                  </a:lnTo>
                  <a:lnTo>
                    <a:pt x="1462" y="56"/>
                  </a:lnTo>
                  <a:lnTo>
                    <a:pt x="1493" y="63"/>
                  </a:lnTo>
                  <a:lnTo>
                    <a:pt x="1526" y="56"/>
                  </a:lnTo>
                  <a:lnTo>
                    <a:pt x="1589" y="63"/>
                  </a:lnTo>
                  <a:lnTo>
                    <a:pt x="1616" y="69"/>
                  </a:lnTo>
                  <a:lnTo>
                    <a:pt x="1647" y="52"/>
                  </a:lnTo>
                  <a:lnTo>
                    <a:pt x="1667" y="51"/>
                  </a:lnTo>
                  <a:lnTo>
                    <a:pt x="1691" y="57"/>
                  </a:lnTo>
                  <a:lnTo>
                    <a:pt x="1714" y="54"/>
                  </a:lnTo>
                  <a:lnTo>
                    <a:pt x="1743" y="38"/>
                  </a:lnTo>
                  <a:lnTo>
                    <a:pt x="1793" y="33"/>
                  </a:lnTo>
                  <a:lnTo>
                    <a:pt x="1817" y="35"/>
                  </a:lnTo>
                  <a:lnTo>
                    <a:pt x="1842" y="35"/>
                  </a:lnTo>
                  <a:lnTo>
                    <a:pt x="1878" y="14"/>
                  </a:lnTo>
                  <a:lnTo>
                    <a:pt x="1899" y="6"/>
                  </a:lnTo>
                  <a:lnTo>
                    <a:pt x="1926" y="10"/>
                  </a:lnTo>
                  <a:lnTo>
                    <a:pt x="1957" y="32"/>
                  </a:lnTo>
                  <a:lnTo>
                    <a:pt x="1988" y="18"/>
                  </a:lnTo>
                  <a:lnTo>
                    <a:pt x="2017" y="0"/>
                  </a:lnTo>
                  <a:lnTo>
                    <a:pt x="2042" y="1"/>
                  </a:lnTo>
                  <a:lnTo>
                    <a:pt x="2071" y="38"/>
                  </a:lnTo>
                  <a:lnTo>
                    <a:pt x="2093" y="32"/>
                  </a:lnTo>
                  <a:lnTo>
                    <a:pt x="2125" y="16"/>
                  </a:lnTo>
                  <a:lnTo>
                    <a:pt x="2150" y="16"/>
                  </a:lnTo>
                  <a:lnTo>
                    <a:pt x="2163" y="28"/>
                  </a:lnTo>
                  <a:lnTo>
                    <a:pt x="2163" y="122"/>
                  </a:lnTo>
                  <a:lnTo>
                    <a:pt x="909" y="95"/>
                  </a:lnTo>
                  <a:lnTo>
                    <a:pt x="893" y="99"/>
                  </a:lnTo>
                  <a:lnTo>
                    <a:pt x="0" y="88"/>
                  </a:lnTo>
                  <a:lnTo>
                    <a:pt x="0" y="19"/>
                  </a:lnTo>
                  <a:lnTo>
                    <a:pt x="13" y="29"/>
                  </a:lnTo>
                  <a:lnTo>
                    <a:pt x="32" y="33"/>
                  </a:lnTo>
                  <a:lnTo>
                    <a:pt x="56" y="34"/>
                  </a:lnTo>
                  <a:lnTo>
                    <a:pt x="75" y="38"/>
                  </a:lnTo>
                </a:path>
              </a:pathLst>
            </a:custGeom>
            <a:solidFill>
              <a:srgbClr val="00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3" name="Freeform 24"/>
            <p:cNvSpPr>
              <a:spLocks/>
            </p:cNvSpPr>
            <p:nvPr/>
          </p:nvSpPr>
          <p:spPr bwMode="auto">
            <a:xfrm>
              <a:off x="3557" y="320"/>
              <a:ext cx="2164" cy="125"/>
            </a:xfrm>
            <a:custGeom>
              <a:avLst/>
              <a:gdLst>
                <a:gd name="T0" fmla="*/ 46 w 2164"/>
                <a:gd name="T1" fmla="*/ 123 h 125"/>
                <a:gd name="T2" fmla="*/ 2096 w 2164"/>
                <a:gd name="T3" fmla="*/ 124 h 125"/>
                <a:gd name="T4" fmla="*/ 2137 w 2164"/>
                <a:gd name="T5" fmla="*/ 120 h 125"/>
                <a:gd name="T6" fmla="*/ 2160 w 2164"/>
                <a:gd name="T7" fmla="*/ 104 h 125"/>
                <a:gd name="T8" fmla="*/ 2163 w 2164"/>
                <a:gd name="T9" fmla="*/ 14 h 125"/>
                <a:gd name="T10" fmla="*/ 2134 w 2164"/>
                <a:gd name="T11" fmla="*/ 4 h 125"/>
                <a:gd name="T12" fmla="*/ 2118 w 2164"/>
                <a:gd name="T13" fmla="*/ 34 h 125"/>
                <a:gd name="T14" fmla="*/ 2097 w 2164"/>
                <a:gd name="T15" fmla="*/ 31 h 125"/>
                <a:gd name="T16" fmla="*/ 2054 w 2164"/>
                <a:gd name="T17" fmla="*/ 17 h 125"/>
                <a:gd name="T18" fmla="*/ 1998 w 2164"/>
                <a:gd name="T19" fmla="*/ 21 h 125"/>
                <a:gd name="T20" fmla="*/ 1951 w 2164"/>
                <a:gd name="T21" fmla="*/ 25 h 125"/>
                <a:gd name="T22" fmla="*/ 1910 w 2164"/>
                <a:gd name="T23" fmla="*/ 17 h 125"/>
                <a:gd name="T24" fmla="*/ 1868 w 2164"/>
                <a:gd name="T25" fmla="*/ 27 h 125"/>
                <a:gd name="T26" fmla="*/ 1841 w 2164"/>
                <a:gd name="T27" fmla="*/ 33 h 125"/>
                <a:gd name="T28" fmla="*/ 1776 w 2164"/>
                <a:gd name="T29" fmla="*/ 28 h 125"/>
                <a:gd name="T30" fmla="*/ 1716 w 2164"/>
                <a:gd name="T31" fmla="*/ 24 h 125"/>
                <a:gd name="T32" fmla="*/ 1644 w 2164"/>
                <a:gd name="T33" fmla="*/ 54 h 125"/>
                <a:gd name="T34" fmla="*/ 1589 w 2164"/>
                <a:gd name="T35" fmla="*/ 38 h 125"/>
                <a:gd name="T36" fmla="*/ 1524 w 2164"/>
                <a:gd name="T37" fmla="*/ 37 h 125"/>
                <a:gd name="T38" fmla="*/ 1417 w 2164"/>
                <a:gd name="T39" fmla="*/ 36 h 125"/>
                <a:gd name="T40" fmla="*/ 1367 w 2164"/>
                <a:gd name="T41" fmla="*/ 33 h 125"/>
                <a:gd name="T42" fmla="*/ 1327 w 2164"/>
                <a:gd name="T43" fmla="*/ 24 h 125"/>
                <a:gd name="T44" fmla="*/ 1237 w 2164"/>
                <a:gd name="T45" fmla="*/ 43 h 125"/>
                <a:gd name="T46" fmla="*/ 1159 w 2164"/>
                <a:gd name="T47" fmla="*/ 33 h 125"/>
                <a:gd name="T48" fmla="*/ 1065 w 2164"/>
                <a:gd name="T49" fmla="*/ 38 h 125"/>
                <a:gd name="T50" fmla="*/ 988 w 2164"/>
                <a:gd name="T51" fmla="*/ 38 h 125"/>
                <a:gd name="T52" fmla="*/ 897 w 2164"/>
                <a:gd name="T53" fmla="*/ 51 h 125"/>
                <a:gd name="T54" fmla="*/ 801 w 2164"/>
                <a:gd name="T55" fmla="*/ 45 h 125"/>
                <a:gd name="T56" fmla="*/ 692 w 2164"/>
                <a:gd name="T57" fmla="*/ 46 h 125"/>
                <a:gd name="T58" fmla="*/ 575 w 2164"/>
                <a:gd name="T59" fmla="*/ 33 h 125"/>
                <a:gd name="T60" fmla="*/ 454 w 2164"/>
                <a:gd name="T61" fmla="*/ 23 h 125"/>
                <a:gd name="T62" fmla="*/ 371 w 2164"/>
                <a:gd name="T63" fmla="*/ 35 h 125"/>
                <a:gd name="T64" fmla="*/ 322 w 2164"/>
                <a:gd name="T65" fmla="*/ 31 h 125"/>
                <a:gd name="T66" fmla="*/ 252 w 2164"/>
                <a:gd name="T67" fmla="*/ 36 h 125"/>
                <a:gd name="T68" fmla="*/ 176 w 2164"/>
                <a:gd name="T69" fmla="*/ 35 h 125"/>
                <a:gd name="T70" fmla="*/ 99 w 2164"/>
                <a:gd name="T71" fmla="*/ 43 h 125"/>
                <a:gd name="T72" fmla="*/ 20 w 2164"/>
                <a:gd name="T73" fmla="*/ 37 h 125"/>
                <a:gd name="T74" fmla="*/ 2 w 2164"/>
                <a:gd name="T75" fmla="*/ 73 h 125"/>
                <a:gd name="T76" fmla="*/ 16 w 2164"/>
                <a:gd name="T77" fmla="*/ 116 h 12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2164" h="125">
                  <a:moveTo>
                    <a:pt x="29" y="120"/>
                  </a:moveTo>
                  <a:lnTo>
                    <a:pt x="46" y="123"/>
                  </a:lnTo>
                  <a:lnTo>
                    <a:pt x="66" y="124"/>
                  </a:lnTo>
                  <a:lnTo>
                    <a:pt x="2096" y="124"/>
                  </a:lnTo>
                  <a:lnTo>
                    <a:pt x="2120" y="122"/>
                  </a:lnTo>
                  <a:lnTo>
                    <a:pt x="2137" y="120"/>
                  </a:lnTo>
                  <a:lnTo>
                    <a:pt x="2152" y="113"/>
                  </a:lnTo>
                  <a:lnTo>
                    <a:pt x="2160" y="104"/>
                  </a:lnTo>
                  <a:lnTo>
                    <a:pt x="2163" y="95"/>
                  </a:lnTo>
                  <a:lnTo>
                    <a:pt x="2163" y="14"/>
                  </a:lnTo>
                  <a:lnTo>
                    <a:pt x="2144" y="0"/>
                  </a:lnTo>
                  <a:lnTo>
                    <a:pt x="2134" y="4"/>
                  </a:lnTo>
                  <a:lnTo>
                    <a:pt x="2125" y="18"/>
                  </a:lnTo>
                  <a:lnTo>
                    <a:pt x="2118" y="34"/>
                  </a:lnTo>
                  <a:lnTo>
                    <a:pt x="2109" y="33"/>
                  </a:lnTo>
                  <a:lnTo>
                    <a:pt x="2097" y="31"/>
                  </a:lnTo>
                  <a:lnTo>
                    <a:pt x="2071" y="23"/>
                  </a:lnTo>
                  <a:lnTo>
                    <a:pt x="2054" y="17"/>
                  </a:lnTo>
                  <a:lnTo>
                    <a:pt x="2027" y="14"/>
                  </a:lnTo>
                  <a:lnTo>
                    <a:pt x="1998" y="21"/>
                  </a:lnTo>
                  <a:lnTo>
                    <a:pt x="1970" y="33"/>
                  </a:lnTo>
                  <a:lnTo>
                    <a:pt x="1951" y="25"/>
                  </a:lnTo>
                  <a:lnTo>
                    <a:pt x="1934" y="23"/>
                  </a:lnTo>
                  <a:lnTo>
                    <a:pt x="1910" y="17"/>
                  </a:lnTo>
                  <a:lnTo>
                    <a:pt x="1885" y="19"/>
                  </a:lnTo>
                  <a:lnTo>
                    <a:pt x="1868" y="27"/>
                  </a:lnTo>
                  <a:lnTo>
                    <a:pt x="1861" y="37"/>
                  </a:lnTo>
                  <a:lnTo>
                    <a:pt x="1841" y="33"/>
                  </a:lnTo>
                  <a:lnTo>
                    <a:pt x="1813" y="33"/>
                  </a:lnTo>
                  <a:lnTo>
                    <a:pt x="1776" y="28"/>
                  </a:lnTo>
                  <a:lnTo>
                    <a:pt x="1744" y="37"/>
                  </a:lnTo>
                  <a:lnTo>
                    <a:pt x="1716" y="24"/>
                  </a:lnTo>
                  <a:lnTo>
                    <a:pt x="1679" y="33"/>
                  </a:lnTo>
                  <a:lnTo>
                    <a:pt x="1644" y="54"/>
                  </a:lnTo>
                  <a:lnTo>
                    <a:pt x="1614" y="46"/>
                  </a:lnTo>
                  <a:lnTo>
                    <a:pt x="1589" y="38"/>
                  </a:lnTo>
                  <a:lnTo>
                    <a:pt x="1560" y="34"/>
                  </a:lnTo>
                  <a:lnTo>
                    <a:pt x="1524" y="37"/>
                  </a:lnTo>
                  <a:lnTo>
                    <a:pt x="1467" y="44"/>
                  </a:lnTo>
                  <a:lnTo>
                    <a:pt x="1417" y="36"/>
                  </a:lnTo>
                  <a:lnTo>
                    <a:pt x="1395" y="40"/>
                  </a:lnTo>
                  <a:lnTo>
                    <a:pt x="1367" y="33"/>
                  </a:lnTo>
                  <a:lnTo>
                    <a:pt x="1348" y="25"/>
                  </a:lnTo>
                  <a:lnTo>
                    <a:pt x="1327" y="24"/>
                  </a:lnTo>
                  <a:lnTo>
                    <a:pt x="1287" y="28"/>
                  </a:lnTo>
                  <a:lnTo>
                    <a:pt x="1237" y="43"/>
                  </a:lnTo>
                  <a:lnTo>
                    <a:pt x="1194" y="30"/>
                  </a:lnTo>
                  <a:lnTo>
                    <a:pt x="1159" y="33"/>
                  </a:lnTo>
                  <a:lnTo>
                    <a:pt x="1125" y="51"/>
                  </a:lnTo>
                  <a:lnTo>
                    <a:pt x="1065" y="38"/>
                  </a:lnTo>
                  <a:lnTo>
                    <a:pt x="1019" y="45"/>
                  </a:lnTo>
                  <a:lnTo>
                    <a:pt x="988" y="38"/>
                  </a:lnTo>
                  <a:lnTo>
                    <a:pt x="943" y="42"/>
                  </a:lnTo>
                  <a:lnTo>
                    <a:pt x="897" y="51"/>
                  </a:lnTo>
                  <a:lnTo>
                    <a:pt x="866" y="48"/>
                  </a:lnTo>
                  <a:lnTo>
                    <a:pt x="801" y="45"/>
                  </a:lnTo>
                  <a:lnTo>
                    <a:pt x="760" y="51"/>
                  </a:lnTo>
                  <a:lnTo>
                    <a:pt x="692" y="46"/>
                  </a:lnTo>
                  <a:lnTo>
                    <a:pt x="636" y="42"/>
                  </a:lnTo>
                  <a:lnTo>
                    <a:pt x="575" y="33"/>
                  </a:lnTo>
                  <a:lnTo>
                    <a:pt x="518" y="42"/>
                  </a:lnTo>
                  <a:lnTo>
                    <a:pt x="454" y="23"/>
                  </a:lnTo>
                  <a:lnTo>
                    <a:pt x="404" y="24"/>
                  </a:lnTo>
                  <a:lnTo>
                    <a:pt x="371" y="35"/>
                  </a:lnTo>
                  <a:lnTo>
                    <a:pt x="349" y="26"/>
                  </a:lnTo>
                  <a:lnTo>
                    <a:pt x="322" y="31"/>
                  </a:lnTo>
                  <a:lnTo>
                    <a:pt x="287" y="33"/>
                  </a:lnTo>
                  <a:lnTo>
                    <a:pt x="252" y="36"/>
                  </a:lnTo>
                  <a:lnTo>
                    <a:pt x="211" y="44"/>
                  </a:lnTo>
                  <a:lnTo>
                    <a:pt x="176" y="35"/>
                  </a:lnTo>
                  <a:lnTo>
                    <a:pt x="143" y="39"/>
                  </a:lnTo>
                  <a:lnTo>
                    <a:pt x="99" y="43"/>
                  </a:lnTo>
                  <a:lnTo>
                    <a:pt x="71" y="39"/>
                  </a:lnTo>
                  <a:lnTo>
                    <a:pt x="20" y="37"/>
                  </a:lnTo>
                  <a:lnTo>
                    <a:pt x="0" y="46"/>
                  </a:lnTo>
                  <a:lnTo>
                    <a:pt x="2" y="73"/>
                  </a:lnTo>
                  <a:lnTo>
                    <a:pt x="5" y="96"/>
                  </a:lnTo>
                  <a:lnTo>
                    <a:pt x="16" y="116"/>
                  </a:lnTo>
                  <a:lnTo>
                    <a:pt x="29" y="120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4" name="Freeform 25"/>
            <p:cNvSpPr>
              <a:spLocks/>
            </p:cNvSpPr>
            <p:nvPr/>
          </p:nvSpPr>
          <p:spPr bwMode="auto">
            <a:xfrm>
              <a:off x="3570" y="104"/>
              <a:ext cx="2129" cy="162"/>
            </a:xfrm>
            <a:custGeom>
              <a:avLst/>
              <a:gdLst>
                <a:gd name="T0" fmla="*/ 0 w 2129"/>
                <a:gd name="T1" fmla="*/ 122 h 162"/>
                <a:gd name="T2" fmla="*/ 5 w 2129"/>
                <a:gd name="T3" fmla="*/ 129 h 162"/>
                <a:gd name="T4" fmla="*/ 9 w 2129"/>
                <a:gd name="T5" fmla="*/ 58 h 162"/>
                <a:gd name="T6" fmla="*/ 28 w 2129"/>
                <a:gd name="T7" fmla="*/ 29 h 162"/>
                <a:gd name="T8" fmla="*/ 101 w 2129"/>
                <a:gd name="T9" fmla="*/ 25 h 162"/>
                <a:gd name="T10" fmla="*/ 243 w 2129"/>
                <a:gd name="T11" fmla="*/ 29 h 162"/>
                <a:gd name="T12" fmla="*/ 378 w 2129"/>
                <a:gd name="T13" fmla="*/ 28 h 162"/>
                <a:gd name="T14" fmla="*/ 537 w 2129"/>
                <a:gd name="T15" fmla="*/ 29 h 162"/>
                <a:gd name="T16" fmla="*/ 645 w 2129"/>
                <a:gd name="T17" fmla="*/ 25 h 162"/>
                <a:gd name="T18" fmla="*/ 735 w 2129"/>
                <a:gd name="T19" fmla="*/ 25 h 162"/>
                <a:gd name="T20" fmla="*/ 870 w 2129"/>
                <a:gd name="T21" fmla="*/ 33 h 162"/>
                <a:gd name="T22" fmla="*/ 968 w 2129"/>
                <a:gd name="T23" fmla="*/ 35 h 162"/>
                <a:gd name="T24" fmla="*/ 1079 w 2129"/>
                <a:gd name="T25" fmla="*/ 29 h 162"/>
                <a:gd name="T26" fmla="*/ 1212 w 2129"/>
                <a:gd name="T27" fmla="*/ 40 h 162"/>
                <a:gd name="T28" fmla="*/ 1316 w 2129"/>
                <a:gd name="T29" fmla="*/ 37 h 162"/>
                <a:gd name="T30" fmla="*/ 1414 w 2129"/>
                <a:gd name="T31" fmla="*/ 32 h 162"/>
                <a:gd name="T32" fmla="*/ 1525 w 2129"/>
                <a:gd name="T33" fmla="*/ 36 h 162"/>
                <a:gd name="T34" fmla="*/ 1621 w 2129"/>
                <a:gd name="T35" fmla="*/ 32 h 162"/>
                <a:gd name="T36" fmla="*/ 1714 w 2129"/>
                <a:gd name="T37" fmla="*/ 29 h 162"/>
                <a:gd name="T38" fmla="*/ 1781 w 2129"/>
                <a:gd name="T39" fmla="*/ 32 h 162"/>
                <a:gd name="T40" fmla="*/ 1913 w 2129"/>
                <a:gd name="T41" fmla="*/ 25 h 162"/>
                <a:gd name="T42" fmla="*/ 2046 w 2129"/>
                <a:gd name="T43" fmla="*/ 33 h 162"/>
                <a:gd name="T44" fmla="*/ 2093 w 2129"/>
                <a:gd name="T45" fmla="*/ 47 h 162"/>
                <a:gd name="T46" fmla="*/ 2115 w 2129"/>
                <a:gd name="T47" fmla="*/ 68 h 162"/>
                <a:gd name="T48" fmla="*/ 2128 w 2129"/>
                <a:gd name="T49" fmla="*/ 124 h 162"/>
                <a:gd name="T50" fmla="*/ 2128 w 2129"/>
                <a:gd name="T51" fmla="*/ 41 h 162"/>
                <a:gd name="T52" fmla="*/ 2120 w 2129"/>
                <a:gd name="T53" fmla="*/ 16 h 162"/>
                <a:gd name="T54" fmla="*/ 1974 w 2129"/>
                <a:gd name="T55" fmla="*/ 6 h 162"/>
                <a:gd name="T56" fmla="*/ 1855 w 2129"/>
                <a:gd name="T57" fmla="*/ 1 h 162"/>
                <a:gd name="T58" fmla="*/ 1774 w 2129"/>
                <a:gd name="T59" fmla="*/ 3 h 162"/>
                <a:gd name="T60" fmla="*/ 1658 w 2129"/>
                <a:gd name="T61" fmla="*/ 8 h 162"/>
                <a:gd name="T62" fmla="*/ 1453 w 2129"/>
                <a:gd name="T63" fmla="*/ 6 h 162"/>
                <a:gd name="T64" fmla="*/ 1311 w 2129"/>
                <a:gd name="T65" fmla="*/ 6 h 162"/>
                <a:gd name="T66" fmla="*/ 1212 w 2129"/>
                <a:gd name="T67" fmla="*/ 6 h 162"/>
                <a:gd name="T68" fmla="*/ 1135 w 2129"/>
                <a:gd name="T69" fmla="*/ 4 h 162"/>
                <a:gd name="T70" fmla="*/ 1000 w 2129"/>
                <a:gd name="T71" fmla="*/ 6 h 162"/>
                <a:gd name="T72" fmla="*/ 837 w 2129"/>
                <a:gd name="T73" fmla="*/ 6 h 162"/>
                <a:gd name="T74" fmla="*/ 652 w 2129"/>
                <a:gd name="T75" fmla="*/ 4 h 162"/>
                <a:gd name="T76" fmla="*/ 569 w 2129"/>
                <a:gd name="T77" fmla="*/ 2 h 162"/>
                <a:gd name="T78" fmla="*/ 431 w 2129"/>
                <a:gd name="T79" fmla="*/ 2 h 162"/>
                <a:gd name="T80" fmla="*/ 256 w 2129"/>
                <a:gd name="T81" fmla="*/ 2 h 162"/>
                <a:gd name="T82" fmla="*/ 107 w 2129"/>
                <a:gd name="T83" fmla="*/ 0 h 162"/>
                <a:gd name="T84" fmla="*/ 34 w 2129"/>
                <a:gd name="T85" fmla="*/ 1 h 162"/>
                <a:gd name="T86" fmla="*/ 5 w 2129"/>
                <a:gd name="T87" fmla="*/ 18 h 162"/>
                <a:gd name="T88" fmla="*/ 0 w 2129"/>
                <a:gd name="T89" fmla="*/ 56 h 16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129" h="162">
                  <a:moveTo>
                    <a:pt x="0" y="78"/>
                  </a:moveTo>
                  <a:lnTo>
                    <a:pt x="0" y="122"/>
                  </a:lnTo>
                  <a:lnTo>
                    <a:pt x="0" y="161"/>
                  </a:lnTo>
                  <a:lnTo>
                    <a:pt x="5" y="129"/>
                  </a:lnTo>
                  <a:lnTo>
                    <a:pt x="7" y="104"/>
                  </a:lnTo>
                  <a:lnTo>
                    <a:pt x="9" y="58"/>
                  </a:lnTo>
                  <a:lnTo>
                    <a:pt x="15" y="36"/>
                  </a:lnTo>
                  <a:lnTo>
                    <a:pt x="28" y="29"/>
                  </a:lnTo>
                  <a:lnTo>
                    <a:pt x="60" y="24"/>
                  </a:lnTo>
                  <a:lnTo>
                    <a:pt x="101" y="25"/>
                  </a:lnTo>
                  <a:lnTo>
                    <a:pt x="200" y="25"/>
                  </a:lnTo>
                  <a:lnTo>
                    <a:pt x="243" y="29"/>
                  </a:lnTo>
                  <a:lnTo>
                    <a:pt x="306" y="25"/>
                  </a:lnTo>
                  <a:lnTo>
                    <a:pt x="378" y="28"/>
                  </a:lnTo>
                  <a:lnTo>
                    <a:pt x="431" y="27"/>
                  </a:lnTo>
                  <a:lnTo>
                    <a:pt x="537" y="29"/>
                  </a:lnTo>
                  <a:lnTo>
                    <a:pt x="574" y="29"/>
                  </a:lnTo>
                  <a:lnTo>
                    <a:pt x="645" y="25"/>
                  </a:lnTo>
                  <a:lnTo>
                    <a:pt x="669" y="30"/>
                  </a:lnTo>
                  <a:lnTo>
                    <a:pt x="735" y="25"/>
                  </a:lnTo>
                  <a:lnTo>
                    <a:pt x="836" y="29"/>
                  </a:lnTo>
                  <a:lnTo>
                    <a:pt x="870" y="33"/>
                  </a:lnTo>
                  <a:lnTo>
                    <a:pt x="923" y="29"/>
                  </a:lnTo>
                  <a:lnTo>
                    <a:pt x="968" y="35"/>
                  </a:lnTo>
                  <a:lnTo>
                    <a:pt x="1006" y="35"/>
                  </a:lnTo>
                  <a:lnTo>
                    <a:pt x="1079" y="29"/>
                  </a:lnTo>
                  <a:lnTo>
                    <a:pt x="1149" y="33"/>
                  </a:lnTo>
                  <a:lnTo>
                    <a:pt x="1212" y="40"/>
                  </a:lnTo>
                  <a:lnTo>
                    <a:pt x="1231" y="41"/>
                  </a:lnTo>
                  <a:lnTo>
                    <a:pt x="1316" y="37"/>
                  </a:lnTo>
                  <a:lnTo>
                    <a:pt x="1395" y="34"/>
                  </a:lnTo>
                  <a:lnTo>
                    <a:pt x="1414" y="32"/>
                  </a:lnTo>
                  <a:lnTo>
                    <a:pt x="1443" y="33"/>
                  </a:lnTo>
                  <a:lnTo>
                    <a:pt x="1525" y="36"/>
                  </a:lnTo>
                  <a:lnTo>
                    <a:pt x="1588" y="30"/>
                  </a:lnTo>
                  <a:lnTo>
                    <a:pt x="1621" y="32"/>
                  </a:lnTo>
                  <a:lnTo>
                    <a:pt x="1671" y="33"/>
                  </a:lnTo>
                  <a:lnTo>
                    <a:pt x="1714" y="29"/>
                  </a:lnTo>
                  <a:lnTo>
                    <a:pt x="1742" y="25"/>
                  </a:lnTo>
                  <a:lnTo>
                    <a:pt x="1781" y="32"/>
                  </a:lnTo>
                  <a:lnTo>
                    <a:pt x="1860" y="34"/>
                  </a:lnTo>
                  <a:lnTo>
                    <a:pt x="1913" y="25"/>
                  </a:lnTo>
                  <a:lnTo>
                    <a:pt x="1990" y="33"/>
                  </a:lnTo>
                  <a:lnTo>
                    <a:pt x="2046" y="33"/>
                  </a:lnTo>
                  <a:lnTo>
                    <a:pt x="2075" y="33"/>
                  </a:lnTo>
                  <a:lnTo>
                    <a:pt x="2093" y="47"/>
                  </a:lnTo>
                  <a:lnTo>
                    <a:pt x="2105" y="54"/>
                  </a:lnTo>
                  <a:lnTo>
                    <a:pt x="2115" y="68"/>
                  </a:lnTo>
                  <a:lnTo>
                    <a:pt x="2122" y="92"/>
                  </a:lnTo>
                  <a:lnTo>
                    <a:pt x="2128" y="124"/>
                  </a:lnTo>
                  <a:lnTo>
                    <a:pt x="2128" y="58"/>
                  </a:lnTo>
                  <a:lnTo>
                    <a:pt x="2128" y="41"/>
                  </a:lnTo>
                  <a:lnTo>
                    <a:pt x="2125" y="30"/>
                  </a:lnTo>
                  <a:lnTo>
                    <a:pt x="2120" y="16"/>
                  </a:lnTo>
                  <a:lnTo>
                    <a:pt x="2089" y="7"/>
                  </a:lnTo>
                  <a:lnTo>
                    <a:pt x="1974" y="6"/>
                  </a:lnTo>
                  <a:lnTo>
                    <a:pt x="1946" y="1"/>
                  </a:lnTo>
                  <a:lnTo>
                    <a:pt x="1855" y="1"/>
                  </a:lnTo>
                  <a:lnTo>
                    <a:pt x="1829" y="3"/>
                  </a:lnTo>
                  <a:lnTo>
                    <a:pt x="1774" y="3"/>
                  </a:lnTo>
                  <a:lnTo>
                    <a:pt x="1733" y="2"/>
                  </a:lnTo>
                  <a:lnTo>
                    <a:pt x="1658" y="8"/>
                  </a:lnTo>
                  <a:lnTo>
                    <a:pt x="1501" y="3"/>
                  </a:lnTo>
                  <a:lnTo>
                    <a:pt x="1453" y="6"/>
                  </a:lnTo>
                  <a:lnTo>
                    <a:pt x="1366" y="10"/>
                  </a:lnTo>
                  <a:lnTo>
                    <a:pt x="1311" y="6"/>
                  </a:lnTo>
                  <a:lnTo>
                    <a:pt x="1256" y="6"/>
                  </a:lnTo>
                  <a:lnTo>
                    <a:pt x="1212" y="6"/>
                  </a:lnTo>
                  <a:lnTo>
                    <a:pt x="1164" y="9"/>
                  </a:lnTo>
                  <a:lnTo>
                    <a:pt x="1135" y="4"/>
                  </a:lnTo>
                  <a:lnTo>
                    <a:pt x="1031" y="6"/>
                  </a:lnTo>
                  <a:lnTo>
                    <a:pt x="1000" y="6"/>
                  </a:lnTo>
                  <a:lnTo>
                    <a:pt x="945" y="4"/>
                  </a:lnTo>
                  <a:lnTo>
                    <a:pt x="837" y="6"/>
                  </a:lnTo>
                  <a:lnTo>
                    <a:pt x="741" y="4"/>
                  </a:lnTo>
                  <a:lnTo>
                    <a:pt x="652" y="4"/>
                  </a:lnTo>
                  <a:lnTo>
                    <a:pt x="610" y="6"/>
                  </a:lnTo>
                  <a:lnTo>
                    <a:pt x="569" y="2"/>
                  </a:lnTo>
                  <a:lnTo>
                    <a:pt x="535" y="2"/>
                  </a:lnTo>
                  <a:lnTo>
                    <a:pt x="431" y="2"/>
                  </a:lnTo>
                  <a:lnTo>
                    <a:pt x="312" y="4"/>
                  </a:lnTo>
                  <a:lnTo>
                    <a:pt x="256" y="2"/>
                  </a:lnTo>
                  <a:lnTo>
                    <a:pt x="190" y="4"/>
                  </a:lnTo>
                  <a:lnTo>
                    <a:pt x="107" y="0"/>
                  </a:lnTo>
                  <a:lnTo>
                    <a:pt x="56" y="0"/>
                  </a:lnTo>
                  <a:lnTo>
                    <a:pt x="34" y="1"/>
                  </a:lnTo>
                  <a:lnTo>
                    <a:pt x="19" y="6"/>
                  </a:lnTo>
                  <a:lnTo>
                    <a:pt x="5" y="18"/>
                  </a:lnTo>
                  <a:lnTo>
                    <a:pt x="1" y="37"/>
                  </a:lnTo>
                  <a:lnTo>
                    <a:pt x="0" y="56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5" name="Freeform 26"/>
            <p:cNvSpPr>
              <a:spLocks/>
            </p:cNvSpPr>
            <p:nvPr/>
          </p:nvSpPr>
          <p:spPr bwMode="auto">
            <a:xfrm>
              <a:off x="3574" y="363"/>
              <a:ext cx="2128" cy="65"/>
            </a:xfrm>
            <a:custGeom>
              <a:avLst/>
              <a:gdLst>
                <a:gd name="T0" fmla="*/ 0 w 2128"/>
                <a:gd name="T1" fmla="*/ 15 h 65"/>
                <a:gd name="T2" fmla="*/ 6 w 2128"/>
                <a:gd name="T3" fmla="*/ 12 h 65"/>
                <a:gd name="T4" fmla="*/ 8 w 2128"/>
                <a:gd name="T5" fmla="*/ 40 h 65"/>
                <a:gd name="T6" fmla="*/ 27 w 2128"/>
                <a:gd name="T7" fmla="*/ 52 h 65"/>
                <a:gd name="T8" fmla="*/ 59 w 2128"/>
                <a:gd name="T9" fmla="*/ 49 h 65"/>
                <a:gd name="T10" fmla="*/ 110 w 2128"/>
                <a:gd name="T11" fmla="*/ 49 h 65"/>
                <a:gd name="T12" fmla="*/ 162 w 2128"/>
                <a:gd name="T13" fmla="*/ 50 h 65"/>
                <a:gd name="T14" fmla="*/ 192 w 2128"/>
                <a:gd name="T15" fmla="*/ 51 h 65"/>
                <a:gd name="T16" fmla="*/ 248 w 2128"/>
                <a:gd name="T17" fmla="*/ 48 h 65"/>
                <a:gd name="T18" fmla="*/ 327 w 2128"/>
                <a:gd name="T19" fmla="*/ 51 h 65"/>
                <a:gd name="T20" fmla="*/ 413 w 2128"/>
                <a:gd name="T21" fmla="*/ 51 h 65"/>
                <a:gd name="T22" fmla="*/ 479 w 2128"/>
                <a:gd name="T23" fmla="*/ 53 h 65"/>
                <a:gd name="T24" fmla="*/ 517 w 2128"/>
                <a:gd name="T25" fmla="*/ 52 h 65"/>
                <a:gd name="T26" fmla="*/ 645 w 2128"/>
                <a:gd name="T27" fmla="*/ 53 h 65"/>
                <a:gd name="T28" fmla="*/ 725 w 2128"/>
                <a:gd name="T29" fmla="*/ 49 h 65"/>
                <a:gd name="T30" fmla="*/ 805 w 2128"/>
                <a:gd name="T31" fmla="*/ 50 h 65"/>
                <a:gd name="T32" fmla="*/ 869 w 2128"/>
                <a:gd name="T33" fmla="*/ 50 h 65"/>
                <a:gd name="T34" fmla="*/ 968 w 2128"/>
                <a:gd name="T35" fmla="*/ 49 h 65"/>
                <a:gd name="T36" fmla="*/ 1044 w 2128"/>
                <a:gd name="T37" fmla="*/ 46 h 65"/>
                <a:gd name="T38" fmla="*/ 1157 w 2128"/>
                <a:gd name="T39" fmla="*/ 47 h 65"/>
                <a:gd name="T40" fmla="*/ 1295 w 2128"/>
                <a:gd name="T41" fmla="*/ 49 h 65"/>
                <a:gd name="T42" fmla="*/ 1377 w 2128"/>
                <a:gd name="T43" fmla="*/ 46 h 65"/>
                <a:gd name="T44" fmla="*/ 1412 w 2128"/>
                <a:gd name="T45" fmla="*/ 51 h 65"/>
                <a:gd name="T46" fmla="*/ 1519 w 2128"/>
                <a:gd name="T47" fmla="*/ 51 h 65"/>
                <a:gd name="T48" fmla="*/ 1606 w 2128"/>
                <a:gd name="T49" fmla="*/ 51 h 65"/>
                <a:gd name="T50" fmla="*/ 1636 w 2128"/>
                <a:gd name="T51" fmla="*/ 48 h 65"/>
                <a:gd name="T52" fmla="*/ 1686 w 2128"/>
                <a:gd name="T53" fmla="*/ 51 h 65"/>
                <a:gd name="T54" fmla="*/ 1712 w 2128"/>
                <a:gd name="T55" fmla="*/ 52 h 65"/>
                <a:gd name="T56" fmla="*/ 1782 w 2128"/>
                <a:gd name="T57" fmla="*/ 51 h 65"/>
                <a:gd name="T58" fmla="*/ 1841 w 2128"/>
                <a:gd name="T59" fmla="*/ 50 h 65"/>
                <a:gd name="T60" fmla="*/ 1937 w 2128"/>
                <a:gd name="T61" fmla="*/ 48 h 65"/>
                <a:gd name="T62" fmla="*/ 2072 w 2128"/>
                <a:gd name="T63" fmla="*/ 47 h 65"/>
                <a:gd name="T64" fmla="*/ 2104 w 2128"/>
                <a:gd name="T65" fmla="*/ 42 h 65"/>
                <a:gd name="T66" fmla="*/ 2120 w 2128"/>
                <a:gd name="T67" fmla="*/ 27 h 65"/>
                <a:gd name="T68" fmla="*/ 2127 w 2128"/>
                <a:gd name="T69" fmla="*/ 40 h 65"/>
                <a:gd name="T70" fmla="*/ 2124 w 2128"/>
                <a:gd name="T71" fmla="*/ 51 h 65"/>
                <a:gd name="T72" fmla="*/ 2107 w 2128"/>
                <a:gd name="T73" fmla="*/ 61 h 65"/>
                <a:gd name="T74" fmla="*/ 1972 w 2128"/>
                <a:gd name="T75" fmla="*/ 61 h 65"/>
                <a:gd name="T76" fmla="*/ 1854 w 2128"/>
                <a:gd name="T77" fmla="*/ 63 h 65"/>
                <a:gd name="T78" fmla="*/ 1800 w 2128"/>
                <a:gd name="T79" fmla="*/ 64 h 65"/>
                <a:gd name="T80" fmla="*/ 1739 w 2128"/>
                <a:gd name="T81" fmla="*/ 64 h 65"/>
                <a:gd name="T82" fmla="*/ 1628 w 2128"/>
                <a:gd name="T83" fmla="*/ 60 h 65"/>
                <a:gd name="T84" fmla="*/ 1493 w 2128"/>
                <a:gd name="T85" fmla="*/ 59 h 65"/>
                <a:gd name="T86" fmla="*/ 1382 w 2128"/>
                <a:gd name="T87" fmla="*/ 61 h 65"/>
                <a:gd name="T88" fmla="*/ 1310 w 2128"/>
                <a:gd name="T89" fmla="*/ 61 h 65"/>
                <a:gd name="T90" fmla="*/ 1256 w 2128"/>
                <a:gd name="T91" fmla="*/ 61 h 65"/>
                <a:gd name="T92" fmla="*/ 1212 w 2128"/>
                <a:gd name="T93" fmla="*/ 62 h 65"/>
                <a:gd name="T94" fmla="*/ 1163 w 2128"/>
                <a:gd name="T95" fmla="*/ 60 h 65"/>
                <a:gd name="T96" fmla="*/ 1106 w 2128"/>
                <a:gd name="T97" fmla="*/ 63 h 65"/>
                <a:gd name="T98" fmla="*/ 1030 w 2128"/>
                <a:gd name="T99" fmla="*/ 62 h 65"/>
                <a:gd name="T100" fmla="*/ 971 w 2128"/>
                <a:gd name="T101" fmla="*/ 62 h 65"/>
                <a:gd name="T102" fmla="*/ 885 w 2128"/>
                <a:gd name="T103" fmla="*/ 64 h 65"/>
                <a:gd name="T104" fmla="*/ 784 w 2128"/>
                <a:gd name="T105" fmla="*/ 64 h 65"/>
                <a:gd name="T106" fmla="*/ 692 w 2128"/>
                <a:gd name="T107" fmla="*/ 64 h 65"/>
                <a:gd name="T108" fmla="*/ 609 w 2128"/>
                <a:gd name="T109" fmla="*/ 61 h 65"/>
                <a:gd name="T110" fmla="*/ 534 w 2128"/>
                <a:gd name="T111" fmla="*/ 62 h 65"/>
                <a:gd name="T112" fmla="*/ 401 w 2128"/>
                <a:gd name="T113" fmla="*/ 63 h 65"/>
                <a:gd name="T114" fmla="*/ 256 w 2128"/>
                <a:gd name="T115" fmla="*/ 62 h 65"/>
                <a:gd name="T116" fmla="*/ 19 w 2128"/>
                <a:gd name="T117" fmla="*/ 61 h 65"/>
                <a:gd name="T118" fmla="*/ 1 w 2128"/>
                <a:gd name="T119" fmla="*/ 49 h 65"/>
                <a:gd name="T120" fmla="*/ 0 w 2128"/>
                <a:gd name="T121" fmla="*/ 32 h 6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128" h="65">
                  <a:moveTo>
                    <a:pt x="0" y="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6" y="12"/>
                  </a:lnTo>
                  <a:lnTo>
                    <a:pt x="7" y="22"/>
                  </a:lnTo>
                  <a:lnTo>
                    <a:pt x="8" y="40"/>
                  </a:lnTo>
                  <a:lnTo>
                    <a:pt x="15" y="49"/>
                  </a:lnTo>
                  <a:lnTo>
                    <a:pt x="27" y="52"/>
                  </a:lnTo>
                  <a:lnTo>
                    <a:pt x="40" y="50"/>
                  </a:lnTo>
                  <a:lnTo>
                    <a:pt x="59" y="49"/>
                  </a:lnTo>
                  <a:lnTo>
                    <a:pt x="91" y="48"/>
                  </a:lnTo>
                  <a:lnTo>
                    <a:pt x="110" y="49"/>
                  </a:lnTo>
                  <a:lnTo>
                    <a:pt x="127" y="49"/>
                  </a:lnTo>
                  <a:lnTo>
                    <a:pt x="162" y="50"/>
                  </a:lnTo>
                  <a:lnTo>
                    <a:pt x="175" y="51"/>
                  </a:lnTo>
                  <a:lnTo>
                    <a:pt x="192" y="51"/>
                  </a:lnTo>
                  <a:lnTo>
                    <a:pt x="219" y="49"/>
                  </a:lnTo>
                  <a:lnTo>
                    <a:pt x="248" y="48"/>
                  </a:lnTo>
                  <a:lnTo>
                    <a:pt x="284" y="48"/>
                  </a:lnTo>
                  <a:lnTo>
                    <a:pt x="327" y="51"/>
                  </a:lnTo>
                  <a:lnTo>
                    <a:pt x="383" y="53"/>
                  </a:lnTo>
                  <a:lnTo>
                    <a:pt x="413" y="51"/>
                  </a:lnTo>
                  <a:lnTo>
                    <a:pt x="431" y="53"/>
                  </a:lnTo>
                  <a:lnTo>
                    <a:pt x="479" y="53"/>
                  </a:lnTo>
                  <a:lnTo>
                    <a:pt x="496" y="50"/>
                  </a:lnTo>
                  <a:lnTo>
                    <a:pt x="517" y="52"/>
                  </a:lnTo>
                  <a:lnTo>
                    <a:pt x="574" y="52"/>
                  </a:lnTo>
                  <a:lnTo>
                    <a:pt x="645" y="53"/>
                  </a:lnTo>
                  <a:lnTo>
                    <a:pt x="669" y="51"/>
                  </a:lnTo>
                  <a:lnTo>
                    <a:pt x="725" y="49"/>
                  </a:lnTo>
                  <a:lnTo>
                    <a:pt x="762" y="48"/>
                  </a:lnTo>
                  <a:lnTo>
                    <a:pt x="805" y="50"/>
                  </a:lnTo>
                  <a:lnTo>
                    <a:pt x="835" y="52"/>
                  </a:lnTo>
                  <a:lnTo>
                    <a:pt x="869" y="50"/>
                  </a:lnTo>
                  <a:lnTo>
                    <a:pt x="929" y="52"/>
                  </a:lnTo>
                  <a:lnTo>
                    <a:pt x="968" y="49"/>
                  </a:lnTo>
                  <a:lnTo>
                    <a:pt x="1005" y="49"/>
                  </a:lnTo>
                  <a:lnTo>
                    <a:pt x="1044" y="46"/>
                  </a:lnTo>
                  <a:lnTo>
                    <a:pt x="1093" y="50"/>
                  </a:lnTo>
                  <a:lnTo>
                    <a:pt x="1157" y="47"/>
                  </a:lnTo>
                  <a:lnTo>
                    <a:pt x="1230" y="47"/>
                  </a:lnTo>
                  <a:lnTo>
                    <a:pt x="1295" y="49"/>
                  </a:lnTo>
                  <a:lnTo>
                    <a:pt x="1334" y="46"/>
                  </a:lnTo>
                  <a:lnTo>
                    <a:pt x="1377" y="46"/>
                  </a:lnTo>
                  <a:lnTo>
                    <a:pt x="1394" y="50"/>
                  </a:lnTo>
                  <a:lnTo>
                    <a:pt x="1412" y="51"/>
                  </a:lnTo>
                  <a:lnTo>
                    <a:pt x="1469" y="49"/>
                  </a:lnTo>
                  <a:lnTo>
                    <a:pt x="1519" y="51"/>
                  </a:lnTo>
                  <a:lnTo>
                    <a:pt x="1587" y="51"/>
                  </a:lnTo>
                  <a:lnTo>
                    <a:pt x="1606" y="51"/>
                  </a:lnTo>
                  <a:lnTo>
                    <a:pt x="1619" y="51"/>
                  </a:lnTo>
                  <a:lnTo>
                    <a:pt x="1636" y="48"/>
                  </a:lnTo>
                  <a:lnTo>
                    <a:pt x="1670" y="50"/>
                  </a:lnTo>
                  <a:lnTo>
                    <a:pt x="1686" y="51"/>
                  </a:lnTo>
                  <a:lnTo>
                    <a:pt x="1698" y="50"/>
                  </a:lnTo>
                  <a:lnTo>
                    <a:pt x="1712" y="52"/>
                  </a:lnTo>
                  <a:lnTo>
                    <a:pt x="1739" y="49"/>
                  </a:lnTo>
                  <a:lnTo>
                    <a:pt x="1782" y="51"/>
                  </a:lnTo>
                  <a:lnTo>
                    <a:pt x="1824" y="48"/>
                  </a:lnTo>
                  <a:lnTo>
                    <a:pt x="1841" y="50"/>
                  </a:lnTo>
                  <a:lnTo>
                    <a:pt x="1859" y="50"/>
                  </a:lnTo>
                  <a:lnTo>
                    <a:pt x="1937" y="48"/>
                  </a:lnTo>
                  <a:lnTo>
                    <a:pt x="2013" y="50"/>
                  </a:lnTo>
                  <a:lnTo>
                    <a:pt x="2072" y="47"/>
                  </a:lnTo>
                  <a:lnTo>
                    <a:pt x="2092" y="45"/>
                  </a:lnTo>
                  <a:lnTo>
                    <a:pt x="2104" y="42"/>
                  </a:lnTo>
                  <a:lnTo>
                    <a:pt x="2113" y="36"/>
                  </a:lnTo>
                  <a:lnTo>
                    <a:pt x="2120" y="27"/>
                  </a:lnTo>
                  <a:lnTo>
                    <a:pt x="2127" y="14"/>
                  </a:lnTo>
                  <a:lnTo>
                    <a:pt x="2127" y="40"/>
                  </a:lnTo>
                  <a:lnTo>
                    <a:pt x="2127" y="47"/>
                  </a:lnTo>
                  <a:lnTo>
                    <a:pt x="2124" y="51"/>
                  </a:lnTo>
                  <a:lnTo>
                    <a:pt x="2118" y="57"/>
                  </a:lnTo>
                  <a:lnTo>
                    <a:pt x="2107" y="61"/>
                  </a:lnTo>
                  <a:lnTo>
                    <a:pt x="2029" y="64"/>
                  </a:lnTo>
                  <a:lnTo>
                    <a:pt x="1972" y="61"/>
                  </a:lnTo>
                  <a:lnTo>
                    <a:pt x="1945" y="63"/>
                  </a:lnTo>
                  <a:lnTo>
                    <a:pt x="1854" y="63"/>
                  </a:lnTo>
                  <a:lnTo>
                    <a:pt x="1828" y="62"/>
                  </a:lnTo>
                  <a:lnTo>
                    <a:pt x="1800" y="64"/>
                  </a:lnTo>
                  <a:lnTo>
                    <a:pt x="1772" y="62"/>
                  </a:lnTo>
                  <a:lnTo>
                    <a:pt x="1739" y="64"/>
                  </a:lnTo>
                  <a:lnTo>
                    <a:pt x="1653" y="63"/>
                  </a:lnTo>
                  <a:lnTo>
                    <a:pt x="1628" y="60"/>
                  </a:lnTo>
                  <a:lnTo>
                    <a:pt x="1547" y="63"/>
                  </a:lnTo>
                  <a:lnTo>
                    <a:pt x="1493" y="59"/>
                  </a:lnTo>
                  <a:lnTo>
                    <a:pt x="1430" y="63"/>
                  </a:lnTo>
                  <a:lnTo>
                    <a:pt x="1382" y="61"/>
                  </a:lnTo>
                  <a:lnTo>
                    <a:pt x="1336" y="63"/>
                  </a:lnTo>
                  <a:lnTo>
                    <a:pt x="1310" y="61"/>
                  </a:lnTo>
                  <a:lnTo>
                    <a:pt x="1287" y="61"/>
                  </a:lnTo>
                  <a:lnTo>
                    <a:pt x="1256" y="61"/>
                  </a:lnTo>
                  <a:lnTo>
                    <a:pt x="1235" y="60"/>
                  </a:lnTo>
                  <a:lnTo>
                    <a:pt x="1212" y="62"/>
                  </a:lnTo>
                  <a:lnTo>
                    <a:pt x="1188" y="60"/>
                  </a:lnTo>
                  <a:lnTo>
                    <a:pt x="1163" y="60"/>
                  </a:lnTo>
                  <a:lnTo>
                    <a:pt x="1134" y="62"/>
                  </a:lnTo>
                  <a:lnTo>
                    <a:pt x="1106" y="63"/>
                  </a:lnTo>
                  <a:lnTo>
                    <a:pt x="1075" y="63"/>
                  </a:lnTo>
                  <a:lnTo>
                    <a:pt x="1030" y="62"/>
                  </a:lnTo>
                  <a:lnTo>
                    <a:pt x="998" y="63"/>
                  </a:lnTo>
                  <a:lnTo>
                    <a:pt x="971" y="62"/>
                  </a:lnTo>
                  <a:lnTo>
                    <a:pt x="945" y="62"/>
                  </a:lnTo>
                  <a:lnTo>
                    <a:pt x="885" y="64"/>
                  </a:lnTo>
                  <a:lnTo>
                    <a:pt x="837" y="61"/>
                  </a:lnTo>
                  <a:lnTo>
                    <a:pt x="784" y="64"/>
                  </a:lnTo>
                  <a:lnTo>
                    <a:pt x="740" y="62"/>
                  </a:lnTo>
                  <a:lnTo>
                    <a:pt x="692" y="64"/>
                  </a:lnTo>
                  <a:lnTo>
                    <a:pt x="652" y="62"/>
                  </a:lnTo>
                  <a:lnTo>
                    <a:pt x="609" y="61"/>
                  </a:lnTo>
                  <a:lnTo>
                    <a:pt x="569" y="62"/>
                  </a:lnTo>
                  <a:lnTo>
                    <a:pt x="534" y="62"/>
                  </a:lnTo>
                  <a:lnTo>
                    <a:pt x="431" y="62"/>
                  </a:lnTo>
                  <a:lnTo>
                    <a:pt x="401" y="63"/>
                  </a:lnTo>
                  <a:lnTo>
                    <a:pt x="311" y="62"/>
                  </a:lnTo>
                  <a:lnTo>
                    <a:pt x="256" y="62"/>
                  </a:lnTo>
                  <a:lnTo>
                    <a:pt x="103" y="61"/>
                  </a:lnTo>
                  <a:lnTo>
                    <a:pt x="19" y="61"/>
                  </a:lnTo>
                  <a:lnTo>
                    <a:pt x="4" y="56"/>
                  </a:lnTo>
                  <a:lnTo>
                    <a:pt x="1" y="49"/>
                  </a:lnTo>
                  <a:lnTo>
                    <a:pt x="0" y="41"/>
                  </a:lnTo>
                  <a:lnTo>
                    <a:pt x="0" y="3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075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76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77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0A7CBCB-D806-4A77-B3AA-B3D0EFB312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 sz="1100" b="1"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 sz="1100" b="1"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3076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cs-CZ" altLang="cs-CZ" sz="900" b="1">
                <a:solidFill>
                  <a:srgbClr val="000000"/>
                </a:solidFill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cs-CZ" altLang="cs-CZ" sz="900" b="1">
                <a:solidFill>
                  <a:srgbClr val="FF0000"/>
                </a:solidFill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altLang="cs-CZ" sz="900" b="1">
                <a:solidFill>
                  <a:srgbClr val="FF0000"/>
                </a:solidFill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3079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cs typeface="Times New Roman" pitchFamily="18" charset="0"/>
              </a:rPr>
              <a:t>Název materiálu:</a:t>
            </a:r>
          </a:p>
        </p:txBody>
      </p:sp>
      <p:sp>
        <p:nvSpPr>
          <p:cNvPr id="3080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cs typeface="Times New Roman" pitchFamily="18" charset="0"/>
              </a:rPr>
              <a:t>Autor materiálu:	</a:t>
            </a:r>
          </a:p>
        </p:txBody>
      </p:sp>
      <p:sp>
        <p:nvSpPr>
          <p:cNvPr id="3081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cs typeface="Times New Roman" pitchFamily="18" charset="0"/>
              </a:rPr>
              <a:t>Ročník:</a:t>
            </a:r>
          </a:p>
        </p:txBody>
      </p:sp>
      <p:sp>
        <p:nvSpPr>
          <p:cNvPr id="3082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3083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cs typeface="Times New Roman" pitchFamily="18" charset="0"/>
              </a:rPr>
              <a:t>Datum (období) tvorby:</a:t>
            </a:r>
          </a:p>
        </p:txBody>
      </p:sp>
      <p:sp>
        <p:nvSpPr>
          <p:cNvPr id="3084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cs typeface="Times New Roman" pitchFamily="18" charset="0"/>
              </a:rPr>
              <a:t>Anotace:</a:t>
            </a:r>
            <a:endParaRPr lang="cs-CZ" altLang="cs-CZ" sz="11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3085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cs typeface="Times New Roman" pitchFamily="18" charset="0"/>
              </a:rPr>
              <a:t>VY_32_INOVACE_20.14_PP_Empatie</a:t>
            </a:r>
          </a:p>
        </p:txBody>
      </p:sp>
      <p:sp>
        <p:nvSpPr>
          <p:cNvPr id="3086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cs typeface="Times New Roman" pitchFamily="18" charset="0"/>
              </a:rPr>
              <a:t>Věra Janovičová</a:t>
            </a:r>
          </a:p>
        </p:txBody>
      </p:sp>
      <p:sp>
        <p:nvSpPr>
          <p:cNvPr id="3087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 sz="1100" b="1" i="1"/>
              <a:t>Materiál je určen žákům 3.ročníku, k jejich motivaci pro výuku OP.  Žáci ve formě PP mají lepší přehled o výkladu látky a možnosti lepšího pochopení a vstřebání informací. Formou doplňujících otázek a aktivit si ujasňují výklad.</a:t>
            </a:r>
            <a:r>
              <a:rPr lang="cs-CZ" altLang="cs-CZ" sz="1100">
                <a:solidFill>
                  <a:srgbClr val="000000"/>
                </a:solidFill>
                <a:cs typeface="Times New Roman" pitchFamily="18" charset="0"/>
              </a:rPr>
              <a:t>Žáci se seznámí s empatií a se zásadami aktivního naslouchání. </a:t>
            </a:r>
          </a:p>
        </p:txBody>
      </p:sp>
      <p:sp>
        <p:nvSpPr>
          <p:cNvPr id="3088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cs typeface="Times New Roman" pitchFamily="18" charset="0"/>
              </a:rPr>
              <a:t>Třetí </a:t>
            </a:r>
          </a:p>
        </p:txBody>
      </p:sp>
      <p:sp>
        <p:nvSpPr>
          <p:cNvPr id="3089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cs typeface="Times New Roman" pitchFamily="18" charset="0"/>
              </a:rPr>
              <a:t>Psychologie práce</a:t>
            </a:r>
          </a:p>
        </p:txBody>
      </p:sp>
      <p:sp>
        <p:nvSpPr>
          <p:cNvPr id="3090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cs typeface="Times New Roman" pitchFamily="18" charset="0"/>
              </a:rPr>
              <a:t>1.11.2013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Úkol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Transplantace srdce – skupinové cvičení</a:t>
            </a:r>
          </a:p>
          <a:p>
            <a:pPr>
              <a:defRPr/>
            </a:pPr>
            <a:r>
              <a:rPr lang="cs-CZ" dirty="0" smtClean="0"/>
              <a:t>Tým chirurgů musí rozhodnout komu dají srdce.</a:t>
            </a:r>
          </a:p>
          <a:p>
            <a:pPr>
              <a:defRPr/>
            </a:pPr>
            <a:r>
              <a:rPr lang="cs-CZ" dirty="0" smtClean="0"/>
              <a:t>Pacienti :  </a:t>
            </a:r>
            <a:r>
              <a:rPr lang="cs-CZ" sz="2000" dirty="0" smtClean="0"/>
              <a:t>světoznámý neurolog na vrcholu kariéry, svobodný, 35 let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cs-CZ" sz="2000" dirty="0"/>
              <a:t> </a:t>
            </a:r>
            <a:r>
              <a:rPr lang="cs-CZ" sz="2000" dirty="0" smtClean="0"/>
              <a:t>                                12letá dívka židovského původu, talentovaná hudebnice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cs-CZ" sz="2000" dirty="0"/>
              <a:t> </a:t>
            </a:r>
            <a:r>
              <a:rPr lang="cs-CZ" sz="2000" dirty="0" smtClean="0"/>
              <a:t>                                katolický kněz, 39 let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cs-CZ" sz="2000" dirty="0"/>
              <a:t> </a:t>
            </a:r>
            <a:r>
              <a:rPr lang="cs-CZ" sz="2000" dirty="0" smtClean="0"/>
              <a:t>                                těhotná mladá žena, 17let, svobodná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cs-CZ" sz="2000" dirty="0"/>
              <a:t> </a:t>
            </a:r>
            <a:r>
              <a:rPr lang="cs-CZ" sz="2000" dirty="0" smtClean="0"/>
              <a:t>                                muž, dělník, 23 let, živitel rodiny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cs-CZ" sz="2000" dirty="0"/>
              <a:t> </a:t>
            </a:r>
            <a:r>
              <a:rPr lang="cs-CZ" sz="2000" dirty="0" smtClean="0"/>
              <a:t>                                vědecká pracovnice úspěšná v léčbě AIDS, 35 let, lesbička</a:t>
            </a:r>
            <a:endParaRPr lang="cs-CZ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cs-CZ" altLang="cs-CZ" sz="1100">
                <a:solidFill>
                  <a:srgbClr val="000000"/>
                </a:solidFill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altLang="cs-CZ" sz="1100">
                <a:solidFill>
                  <a:srgbClr val="000000"/>
                </a:solidFill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altLang="cs-CZ" sz="1100" i="1">
                <a:solidFill>
                  <a:srgbClr val="000000"/>
                </a:solidFill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altLang="cs-CZ" sz="1100" i="1">
                <a:solidFill>
                  <a:srgbClr val="000000"/>
                </a:solidFill>
                <a:cs typeface="Times New Roman" pitchFamily="18" charset="0"/>
              </a:rPr>
              <a:t>listopad 2013</a:t>
            </a:r>
          </a:p>
        </p:txBody>
      </p:sp>
      <p:sp>
        <p:nvSpPr>
          <p:cNvPr id="13315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3316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pl-PL" altLang="cs-CZ" sz="1400" b="1">
                <a:solidFill>
                  <a:srgbClr val="000000"/>
                </a:solidFill>
                <a:cs typeface="Times New Roman" pitchFamily="18" charset="0"/>
              </a:rPr>
              <a:t>Seznam použité literatury a pramenů:</a:t>
            </a:r>
            <a:endParaRPr lang="cs-CZ" altLang="cs-CZ" sz="1400" b="1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3317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cs typeface="Times New Roman" pitchFamily="18" charset="0"/>
              </a:rPr>
              <a:t>KOHOUTEK, R., ŠTĚPÁNEK, J. </a:t>
            </a:r>
            <a:r>
              <a:rPr lang="cs-CZ" altLang="cs-CZ" sz="1100" i="1">
                <a:solidFill>
                  <a:srgbClr val="000000"/>
                </a:solidFill>
                <a:cs typeface="Times New Roman" pitchFamily="18" charset="0"/>
              </a:rPr>
              <a:t>Psychologie práce a řízení . 1. vyd. Brno: </a:t>
            </a:r>
            <a:r>
              <a:rPr lang="cs-CZ" altLang="cs-CZ" sz="1100">
                <a:solidFill>
                  <a:srgbClr val="000000"/>
                </a:solidFill>
                <a:cs typeface="Times New Roman" pitchFamily="18" charset="0"/>
              </a:rPr>
              <a:t>Akademické nakladatelství CERM, s.r.o. 2000. ISBN 80-214-1552-5 </a:t>
            </a:r>
          </a:p>
          <a:p>
            <a:pPr eaLnBrk="1" hangingPunct="1"/>
            <a:r>
              <a:rPr lang="cs-CZ" altLang="cs-CZ" sz="1100"/>
              <a:t>HELUS, Z,</a:t>
            </a:r>
            <a:r>
              <a:rPr lang="cs-CZ" altLang="cs-CZ" sz="1100" i="1"/>
              <a:t> Psychologie</a:t>
            </a:r>
            <a:r>
              <a:rPr lang="cs-CZ" altLang="cs-CZ" sz="1100"/>
              <a:t>  </a:t>
            </a:r>
            <a:r>
              <a:rPr lang="cs-CZ" altLang="cs-CZ" sz="1100" i="1"/>
              <a:t>. 2. vyd. Praha: </a:t>
            </a:r>
            <a:r>
              <a:rPr lang="cs-CZ" altLang="cs-CZ" sz="1100"/>
              <a:t>Fortuna 1999. ISBN 80-7168-406-6</a:t>
            </a:r>
          </a:p>
          <a:p>
            <a:pPr eaLnBrk="1" hangingPunct="1"/>
            <a:endParaRPr lang="cs-CZ" altLang="cs-CZ" sz="110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/>
            <a:endParaRPr lang="cs-CZ" altLang="cs-CZ" sz="110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ln w="9525"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 sz="5400" smtClean="0">
                <a:solidFill>
                  <a:schemeClr val="accent1"/>
                </a:solidFill>
              </a:rPr>
              <a:t>EMPATIE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Úkol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Co si představuješ pod pojmem empatie?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8885238" cy="1155700"/>
          </a:xfrm>
        </p:spPr>
        <p:txBody>
          <a:bodyPr/>
          <a:lstStyle/>
          <a:p>
            <a:pPr eaLnBrk="1" hangingPunct="1"/>
            <a:r>
              <a:rPr lang="cs-CZ" altLang="cs-CZ" sz="3600" smtClean="0"/>
              <a:t>Empatie: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896350" cy="3889375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dirty="0"/>
              <a:t>v</a:t>
            </a:r>
            <a:r>
              <a:rPr lang="cs-CZ" altLang="cs-CZ" dirty="0" smtClean="0"/>
              <a:t>cítění se do pocitů druhého </a:t>
            </a:r>
          </a:p>
          <a:p>
            <a:pPr eaLnBrk="1" hangingPunct="1">
              <a:defRPr/>
            </a:pPr>
            <a:r>
              <a:rPr lang="cs-CZ" altLang="cs-CZ" dirty="0" smtClean="0"/>
              <a:t>označuje porozumění </a:t>
            </a:r>
            <a:r>
              <a:rPr lang="cs-CZ" altLang="cs-CZ" i="1" dirty="0" smtClean="0"/>
              <a:t>emocím</a:t>
            </a:r>
            <a:r>
              <a:rPr lang="cs-CZ" altLang="cs-CZ" dirty="0" smtClean="0"/>
              <a:t> a </a:t>
            </a:r>
            <a:r>
              <a:rPr lang="cs-CZ" altLang="cs-CZ" i="1" dirty="0" smtClean="0"/>
              <a:t>motivům </a:t>
            </a:r>
            <a:r>
              <a:rPr lang="cs-CZ" altLang="cs-CZ" dirty="0" smtClean="0"/>
              <a:t>druhého člověka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cs-CZ" altLang="cs-CZ" dirty="0" smtClean="0"/>
          </a:p>
          <a:p>
            <a:pPr eaLnBrk="1" hangingPunct="1">
              <a:defRPr/>
            </a:pPr>
            <a:r>
              <a:rPr lang="cs-CZ" altLang="cs-CZ" dirty="0" smtClean="0"/>
              <a:t> vrozená ( nadání)</a:t>
            </a:r>
          </a:p>
          <a:p>
            <a:pPr eaLnBrk="1" hangingPunct="1">
              <a:defRPr/>
            </a:pPr>
            <a:r>
              <a:rPr lang="cs-CZ" altLang="cs-CZ" dirty="0" smtClean="0"/>
              <a:t> naučená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cs-CZ" altLang="cs-CZ" u="sng" dirty="0" smtClean="0"/>
          </a:p>
          <a:p>
            <a:pPr eaLnBrk="1" hangingPunct="1">
              <a:defRPr/>
            </a:pPr>
            <a:endParaRPr lang="cs-CZ" altLang="cs-CZ" u="sng" dirty="0" smtClean="0"/>
          </a:p>
          <a:p>
            <a:pPr eaLnBrk="1" hangingPunct="1">
              <a:defRPr/>
            </a:pP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938" y="1371600"/>
            <a:ext cx="8896350" cy="4879975"/>
          </a:xfrm>
        </p:spPr>
        <p:txBody>
          <a:bodyPr/>
          <a:lstStyle/>
          <a:p>
            <a:pPr eaLnBrk="1" hangingPunct="1"/>
            <a:r>
              <a:rPr lang="cs-CZ" altLang="cs-CZ" smtClean="0"/>
              <a:t>Pro schopnost empatie musíme odložit :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smtClean="0"/>
              <a:t>   - svoje vlastní názory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smtClean="0"/>
              <a:t>   - hodnoty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smtClean="0"/>
              <a:t>   - předsudky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smtClean="0"/>
          </a:p>
          <a:p>
            <a:pPr eaLnBrk="1" hangingPunct="1">
              <a:buClr>
                <a:schemeClr val="tx2"/>
              </a:buClr>
            </a:pPr>
            <a:r>
              <a:rPr lang="cs-CZ" altLang="cs-CZ" smtClean="0"/>
              <a:t>Snažit se pochopit, jak a proč člověk jednal tak, jak jednal.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938" y="914400"/>
            <a:ext cx="8896350" cy="53371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/>
              <a:t>v</a:t>
            </a:r>
            <a:r>
              <a:rPr lang="cs-CZ" altLang="cs-CZ" dirty="0" smtClean="0"/>
              <a:t>cítění může být - </a:t>
            </a:r>
            <a:r>
              <a:rPr lang="cs-CZ" altLang="cs-CZ" b="1" dirty="0" smtClean="0"/>
              <a:t>krátkodobé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s-CZ" altLang="cs-CZ" b="1" dirty="0"/>
              <a:t> </a:t>
            </a:r>
            <a:r>
              <a:rPr lang="cs-CZ" altLang="cs-CZ" b="1" dirty="0" smtClean="0"/>
              <a:t>                               - dlouhodobé (životní situace)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s-CZ" altLang="cs-CZ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dirty="0" smtClean="0"/>
              <a:t>vědomě nebo nevědomě přijímáme signály, které do okolí nevědomky člověk vysílá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s-CZ" altLang="cs-CZ" dirty="0" smtClean="0"/>
          </a:p>
          <a:p>
            <a:pPr eaLnBrk="1" hangingPunct="1">
              <a:lnSpc>
                <a:spcPct val="90000"/>
              </a:lnSpc>
              <a:defRPr/>
            </a:pP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Úkol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Jaký je rozdíl mezi slovy?</a:t>
            </a:r>
          </a:p>
          <a:p>
            <a:pPr marL="0" indent="0">
              <a:buFont typeface="Wingdings" pitchFamily="2" charset="2"/>
              <a:buNone/>
              <a:defRPr/>
            </a:pPr>
            <a:endParaRPr lang="cs-CZ" dirty="0"/>
          </a:p>
          <a:p>
            <a:pPr marL="0" indent="0">
              <a:buFont typeface="Wingdings" pitchFamily="2" charset="2"/>
              <a:buNone/>
              <a:defRPr/>
            </a:pPr>
            <a:r>
              <a:rPr lang="cs-CZ" dirty="0" smtClean="0"/>
              <a:t>      slyšet  -  poslouchat  -  naslouchat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134938" y="889000"/>
            <a:ext cx="8885237" cy="884238"/>
          </a:xfrm>
        </p:spPr>
        <p:txBody>
          <a:bodyPr/>
          <a:lstStyle/>
          <a:p>
            <a:r>
              <a:rPr lang="cs-CZ" altLang="cs-CZ" u="sng" smtClean="0"/>
              <a:t>Zásady aktivního naslouchání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4938" y="1773238"/>
            <a:ext cx="8896350" cy="496887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Projev porozumění a akceptace (i beze slov)</a:t>
            </a:r>
          </a:p>
          <a:p>
            <a:pPr marL="0" indent="0">
              <a:buFont typeface="Wingdings" pitchFamily="2" charset="2"/>
              <a:buNone/>
              <a:defRPr/>
            </a:pPr>
            <a:endParaRPr lang="cs-CZ" dirty="0" smtClean="0"/>
          </a:p>
          <a:p>
            <a:pPr>
              <a:defRPr/>
            </a:pPr>
            <a:r>
              <a:rPr lang="cs-CZ" dirty="0" smtClean="0"/>
              <a:t>Zkusit přijmout hledisko osoby i z jiného úhlu</a:t>
            </a:r>
          </a:p>
          <a:p>
            <a:pPr marL="0" indent="0">
              <a:buFont typeface="Wingdings" pitchFamily="2" charset="2"/>
              <a:buNone/>
              <a:defRPr/>
            </a:pPr>
            <a:endParaRPr lang="cs-CZ" dirty="0" smtClean="0"/>
          </a:p>
          <a:p>
            <a:pPr>
              <a:defRPr/>
            </a:pPr>
            <a:r>
              <a:rPr lang="cs-CZ" dirty="0" smtClean="0"/>
              <a:t>Občasné shrnutí</a:t>
            </a:r>
          </a:p>
          <a:p>
            <a:pPr marL="0" indent="0">
              <a:buFont typeface="Wingdings" pitchFamily="2" charset="2"/>
              <a:buNone/>
              <a:defRPr/>
            </a:pPr>
            <a:endParaRPr lang="cs-CZ" dirty="0" smtClean="0"/>
          </a:p>
          <a:p>
            <a:pPr>
              <a:defRPr/>
            </a:pPr>
            <a:r>
              <a:rPr lang="cs-CZ" dirty="0" smtClean="0"/>
              <a:t>Nepřerušovat, nedávat rady ani návrhy, nevyprávět svoje vlastní podobné zážitky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u="sng" smtClean="0"/>
              <a:t>Pravidla aktivního naslouchání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Char char="-"/>
            </a:pPr>
            <a:r>
              <a:rPr lang="cs-CZ" altLang="cs-CZ" smtClean="0"/>
              <a:t>Objasnění    -     kladení otázek</a:t>
            </a:r>
          </a:p>
          <a:p>
            <a:pPr eaLnBrk="1" hangingPunct="1">
              <a:buFontTx/>
              <a:buChar char="-"/>
            </a:pPr>
            <a:r>
              <a:rPr lang="cs-CZ" altLang="cs-CZ" smtClean="0"/>
              <a:t>Parafrázování  -  novým způsobem předložit fakta</a:t>
            </a:r>
          </a:p>
          <a:p>
            <a:pPr eaLnBrk="1" hangingPunct="1">
              <a:buFontTx/>
              <a:buChar char="-"/>
            </a:pPr>
            <a:r>
              <a:rPr lang="cs-CZ" altLang="cs-CZ" smtClean="0"/>
              <a:t>Zrcadlení pojmů  -  vyjádřit základní pocity</a:t>
            </a:r>
          </a:p>
          <a:p>
            <a:pPr eaLnBrk="1" hangingPunct="1">
              <a:buFontTx/>
              <a:buChar char="-"/>
            </a:pPr>
            <a:r>
              <a:rPr lang="cs-CZ" altLang="cs-CZ" smtClean="0"/>
              <a:t>Ocenění  -  uznat závažnost problému</a:t>
            </a:r>
          </a:p>
          <a:p>
            <a:pPr eaLnBrk="1" hangingPunct="1">
              <a:buFontTx/>
              <a:buChar char="-"/>
            </a:pPr>
            <a:r>
              <a:rPr lang="cs-CZ" altLang="cs-CZ" smtClean="0"/>
              <a:t>Neverbální povzbuzování  -  oční kontakt, atd.</a:t>
            </a:r>
          </a:p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ora">
  <a:themeElements>
    <a:clrScheme name="Hora 1">
      <a:dk1>
        <a:srgbClr val="000000"/>
      </a:dk1>
      <a:lt1>
        <a:srgbClr val="FFFFCC"/>
      </a:lt1>
      <a:dk2>
        <a:srgbClr val="000066"/>
      </a:dk2>
      <a:lt2>
        <a:srgbClr val="FFFFCC"/>
      </a:lt2>
      <a:accent1>
        <a:srgbClr val="00CC99"/>
      </a:accent1>
      <a:accent2>
        <a:srgbClr val="3333CC"/>
      </a:accent2>
      <a:accent3>
        <a:srgbClr val="AAAAB8"/>
      </a:accent3>
      <a:accent4>
        <a:srgbClr val="DADAAE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Hor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ora 1">
        <a:dk1>
          <a:srgbClr val="000000"/>
        </a:dk1>
        <a:lt1>
          <a:srgbClr val="FFFFCC"/>
        </a:lt1>
        <a:dk2>
          <a:srgbClr val="000066"/>
        </a:dk2>
        <a:lt2>
          <a:srgbClr val="FFFFCC"/>
        </a:lt2>
        <a:accent1>
          <a:srgbClr val="00CC99"/>
        </a:accent1>
        <a:accent2>
          <a:srgbClr val="3333CC"/>
        </a:accent2>
        <a:accent3>
          <a:srgbClr val="AAAAB8"/>
        </a:accent3>
        <a:accent4>
          <a:srgbClr val="DADAAE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ora 2">
        <a:dk1>
          <a:srgbClr val="000000"/>
        </a:dk1>
        <a:lt1>
          <a:srgbClr val="FFFFCC"/>
        </a:lt1>
        <a:dk2>
          <a:srgbClr val="000000"/>
        </a:dk2>
        <a:lt2>
          <a:srgbClr val="000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r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ra 4">
        <a:dk1>
          <a:srgbClr val="000000"/>
        </a:dk1>
        <a:lt1>
          <a:srgbClr val="99FFFF"/>
        </a:lt1>
        <a:dk2>
          <a:srgbClr val="333300"/>
        </a:dk2>
        <a:lt2>
          <a:srgbClr val="99FFFF"/>
        </a:lt2>
        <a:accent1>
          <a:srgbClr val="FFCC66"/>
        </a:accent1>
        <a:accent2>
          <a:srgbClr val="0000FF"/>
        </a:accent2>
        <a:accent3>
          <a:srgbClr val="ADADAA"/>
        </a:accent3>
        <a:accent4>
          <a:srgbClr val="82DADA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ora 5">
        <a:dk1>
          <a:srgbClr val="868686"/>
        </a:dk1>
        <a:lt1>
          <a:srgbClr val="FFFF99"/>
        </a:lt1>
        <a:dk2>
          <a:srgbClr val="993300"/>
        </a:dk2>
        <a:lt2>
          <a:srgbClr val="99FFFF"/>
        </a:lt2>
        <a:accent1>
          <a:srgbClr val="CBCBCB"/>
        </a:accent1>
        <a:accent2>
          <a:srgbClr val="0066FF"/>
        </a:accent2>
        <a:accent3>
          <a:srgbClr val="CAADAA"/>
        </a:accent3>
        <a:accent4>
          <a:srgbClr val="DADA82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2FC112A3-1E8A-49D8-9EBE-7B409DDDEACA}"/>
</file>

<file path=customXml/itemProps2.xml><?xml version="1.0" encoding="utf-8"?>
<ds:datastoreItem xmlns:ds="http://schemas.openxmlformats.org/officeDocument/2006/customXml" ds:itemID="{D19B0281-0949-48E4-8CB8-F96F9DDB378E}"/>
</file>

<file path=customXml/itemProps3.xml><?xml version="1.0" encoding="utf-8"?>
<ds:datastoreItem xmlns:ds="http://schemas.openxmlformats.org/officeDocument/2006/customXml" ds:itemID="{C11AFC17-C4B1-4F15-8E0D-2DBFC810F67C}"/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Designs\Hora.pot</Template>
  <TotalTime>114</TotalTime>
  <Words>472</Words>
  <Application>Microsoft Office PowerPoint</Application>
  <PresentationFormat>Předvádění na obrazovce (4:3)</PresentationFormat>
  <Paragraphs>73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Times New Roman</vt:lpstr>
      <vt:lpstr>Arial</vt:lpstr>
      <vt:lpstr>Wingdings</vt:lpstr>
      <vt:lpstr>Calibri</vt:lpstr>
      <vt:lpstr>Hora</vt:lpstr>
      <vt:lpstr>Prezentace aplikace PowerPoint</vt:lpstr>
      <vt:lpstr>EMPATIE</vt:lpstr>
      <vt:lpstr>Úkol</vt:lpstr>
      <vt:lpstr>Empatie:</vt:lpstr>
      <vt:lpstr>Prezentace aplikace PowerPoint</vt:lpstr>
      <vt:lpstr>Prezentace aplikace PowerPoint</vt:lpstr>
      <vt:lpstr>Úkol</vt:lpstr>
      <vt:lpstr>Zásady aktivního naslouchání</vt:lpstr>
      <vt:lpstr>Pravidla aktivního naslouchání</vt:lpstr>
      <vt:lpstr>Úkol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Michal Schade</dc:creator>
  <cp:lastModifiedBy>Michal Schade</cp:lastModifiedBy>
  <cp:revision>10</cp:revision>
  <cp:lastPrinted>1601-01-01T00:00:00Z</cp:lastPrinted>
  <dcterms:created xsi:type="dcterms:W3CDTF">2010-09-16T12:58:33Z</dcterms:created>
  <dcterms:modified xsi:type="dcterms:W3CDTF">2013-12-30T16:31:03Z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