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heme/themeOverride1.xml" ContentType="application/vnd.openxmlformats-officedocument.themeOverride+xml"/>
  <Override PartName="/ppt/diagrams/drawing1.xml" ContentType="application/vnd.ms-office.drawingml.diagramDrawing+xml"/>
  <Override PartName="/ppt/diagrams/colors4.xml" ContentType="application/vnd.openxmlformats-officedocument.drawingml.diagramColors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layout3.xml" ContentType="application/vnd.openxmlformats-officedocument.drawingml.diagram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63" r:id="rId4"/>
    <p:sldId id="274" r:id="rId5"/>
    <p:sldId id="271" r:id="rId6"/>
    <p:sldId id="273" r:id="rId7"/>
    <p:sldId id="264" r:id="rId8"/>
    <p:sldId id="275" r:id="rId9"/>
    <p:sldId id="265" r:id="rId10"/>
    <p:sldId id="266" r:id="rId11"/>
    <p:sldId id="267" r:id="rId12"/>
    <p:sldId id="268" r:id="rId13"/>
    <p:sldId id="270" r:id="rId14"/>
    <p:sldId id="269" r:id="rId15"/>
    <p:sldId id="257" r:id="rId16"/>
    <p:sldId id="258" r:id="rId17"/>
    <p:sldId id="259" r:id="rId18"/>
    <p:sldId id="260" r:id="rId19"/>
    <p:sldId id="261" r:id="rId20"/>
    <p:sldId id="277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7A116-CA90-4172-8060-8CB3547BB8EB}" type="doc">
      <dgm:prSet loTypeId="urn:microsoft.com/office/officeart/2005/8/layout/process1" loCatId="process" qsTypeId="urn:microsoft.com/office/officeart/2005/8/quickstyle/3d9" qsCatId="3D" csTypeId="urn:microsoft.com/office/officeart/2005/8/colors/accent1_2#1" csCatId="accent1" phldr="0"/>
      <dgm:spPr/>
    </dgm:pt>
    <dgm:pt modelId="{8D93A33A-B040-4BC8-ACD4-3C6ED894B53F}">
      <dgm:prSet phldrT="[Text]" phldr="1"/>
      <dgm:spPr/>
      <dgm:t>
        <a:bodyPr/>
        <a:lstStyle/>
        <a:p>
          <a:endParaRPr lang="cs-CZ" dirty="0"/>
        </a:p>
      </dgm:t>
    </dgm:pt>
    <dgm:pt modelId="{FC832FC1-D16E-4A07-B125-EC2484A0ACD6}" type="parTrans" cxnId="{8F9C7EA4-1216-456F-A61C-CEF232CB4CCE}">
      <dgm:prSet/>
      <dgm:spPr/>
      <dgm:t>
        <a:bodyPr/>
        <a:lstStyle/>
        <a:p>
          <a:endParaRPr lang="cs-CZ"/>
        </a:p>
      </dgm:t>
    </dgm:pt>
    <dgm:pt modelId="{7EAB09EB-D123-4673-BA04-3B816F510E74}" type="sibTrans" cxnId="{8F9C7EA4-1216-456F-A61C-CEF232CB4CCE}">
      <dgm:prSet/>
      <dgm:spPr/>
      <dgm:t>
        <a:bodyPr/>
        <a:lstStyle/>
        <a:p>
          <a:endParaRPr lang="cs-CZ"/>
        </a:p>
      </dgm:t>
    </dgm:pt>
    <dgm:pt modelId="{3E682698-7131-44B1-9B82-988D448BD745}">
      <dgm:prSet phldrT="[Text]" phldr="1"/>
      <dgm:spPr/>
      <dgm:t>
        <a:bodyPr/>
        <a:lstStyle/>
        <a:p>
          <a:endParaRPr lang="cs-CZ" dirty="0"/>
        </a:p>
      </dgm:t>
    </dgm:pt>
    <dgm:pt modelId="{3CA5A799-F7BE-42E0-9695-9B94AFC29D1B}" type="parTrans" cxnId="{1C8C3A70-41C7-42DC-A9ED-5A0002CDE6C3}">
      <dgm:prSet/>
      <dgm:spPr/>
      <dgm:t>
        <a:bodyPr/>
        <a:lstStyle/>
        <a:p>
          <a:endParaRPr lang="cs-CZ"/>
        </a:p>
      </dgm:t>
    </dgm:pt>
    <dgm:pt modelId="{2247C95E-2C9D-4265-9F31-DEEC95A11D17}" type="sibTrans" cxnId="{1C8C3A70-41C7-42DC-A9ED-5A0002CDE6C3}">
      <dgm:prSet/>
      <dgm:spPr/>
      <dgm:t>
        <a:bodyPr/>
        <a:lstStyle/>
        <a:p>
          <a:endParaRPr lang="cs-CZ"/>
        </a:p>
      </dgm:t>
    </dgm:pt>
    <dgm:pt modelId="{96784413-664A-40CF-9A97-DF70D40349BA}">
      <dgm:prSet phldrT="[Text]" phldr="1"/>
      <dgm:spPr/>
      <dgm:t>
        <a:bodyPr/>
        <a:lstStyle/>
        <a:p>
          <a:endParaRPr lang="cs-CZ"/>
        </a:p>
      </dgm:t>
    </dgm:pt>
    <dgm:pt modelId="{96209950-2CD5-4E82-BF2D-EF07D21B0C99}" type="parTrans" cxnId="{0E4926C6-2A95-4A47-B0CA-4DAB365CEE58}">
      <dgm:prSet/>
      <dgm:spPr/>
      <dgm:t>
        <a:bodyPr/>
        <a:lstStyle/>
        <a:p>
          <a:endParaRPr lang="cs-CZ"/>
        </a:p>
      </dgm:t>
    </dgm:pt>
    <dgm:pt modelId="{55EBE8E2-95D4-4EDA-A721-BFDD85C30156}" type="sibTrans" cxnId="{0E4926C6-2A95-4A47-B0CA-4DAB365CEE58}">
      <dgm:prSet/>
      <dgm:spPr/>
      <dgm:t>
        <a:bodyPr/>
        <a:lstStyle/>
        <a:p>
          <a:endParaRPr lang="cs-CZ"/>
        </a:p>
      </dgm:t>
    </dgm:pt>
    <dgm:pt modelId="{46F2F8B6-C7A6-4B6B-A2A8-760B8E67D274}" type="pres">
      <dgm:prSet presAssocID="{F607A116-CA90-4172-8060-8CB3547BB8EB}" presName="Name0" presStyleCnt="0">
        <dgm:presLayoutVars>
          <dgm:dir/>
          <dgm:resizeHandles val="exact"/>
        </dgm:presLayoutVars>
      </dgm:prSet>
      <dgm:spPr/>
    </dgm:pt>
    <dgm:pt modelId="{238B3C44-4EEB-4159-8419-F32D2E543C75}" type="pres">
      <dgm:prSet presAssocID="{8D93A33A-B040-4BC8-ACD4-3C6ED894B53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F3BB137-1E03-47B2-85E0-810B273C52EB}" type="pres">
      <dgm:prSet presAssocID="{7EAB09EB-D123-4673-BA04-3B816F510E74}" presName="sibTrans" presStyleLbl="sibTrans2D1" presStyleIdx="0" presStyleCnt="2"/>
      <dgm:spPr/>
      <dgm:t>
        <a:bodyPr/>
        <a:lstStyle/>
        <a:p>
          <a:endParaRPr lang="cs-CZ"/>
        </a:p>
      </dgm:t>
    </dgm:pt>
    <dgm:pt modelId="{8B20167A-93C5-448D-AF58-389371F17F4B}" type="pres">
      <dgm:prSet presAssocID="{7EAB09EB-D123-4673-BA04-3B816F510E74}" presName="connectorText" presStyleLbl="sibTrans2D1" presStyleIdx="0" presStyleCnt="2"/>
      <dgm:spPr/>
      <dgm:t>
        <a:bodyPr/>
        <a:lstStyle/>
        <a:p>
          <a:endParaRPr lang="cs-CZ"/>
        </a:p>
      </dgm:t>
    </dgm:pt>
    <dgm:pt modelId="{ECB3EC1B-4B91-4C6D-8703-3D3F0ADBD5BE}" type="pres">
      <dgm:prSet presAssocID="{3E682698-7131-44B1-9B82-988D448BD74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FB7CA3A-0554-4DD1-B0BA-FEC885BA2923}" type="pres">
      <dgm:prSet presAssocID="{2247C95E-2C9D-4265-9F31-DEEC95A11D17}" presName="sibTrans" presStyleLbl="sibTrans2D1" presStyleIdx="1" presStyleCnt="2"/>
      <dgm:spPr/>
      <dgm:t>
        <a:bodyPr/>
        <a:lstStyle/>
        <a:p>
          <a:endParaRPr lang="cs-CZ"/>
        </a:p>
      </dgm:t>
    </dgm:pt>
    <dgm:pt modelId="{1E59250D-17CB-440A-B93D-AF949D5A45CD}" type="pres">
      <dgm:prSet presAssocID="{2247C95E-2C9D-4265-9F31-DEEC95A11D17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D116ECE8-6D38-49E5-9921-1E8DBCFAFB6C}" type="pres">
      <dgm:prSet presAssocID="{96784413-664A-40CF-9A97-DF70D40349B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E4926C6-2A95-4A47-B0CA-4DAB365CEE58}" srcId="{F607A116-CA90-4172-8060-8CB3547BB8EB}" destId="{96784413-664A-40CF-9A97-DF70D40349BA}" srcOrd="2" destOrd="0" parTransId="{96209950-2CD5-4E82-BF2D-EF07D21B0C99}" sibTransId="{55EBE8E2-95D4-4EDA-A721-BFDD85C30156}"/>
    <dgm:cxn modelId="{2537D31B-A544-41D9-B0E3-A056C4234026}" type="presOf" srcId="{7EAB09EB-D123-4673-BA04-3B816F510E74}" destId="{5F3BB137-1E03-47B2-85E0-810B273C52EB}" srcOrd="0" destOrd="0" presId="urn:microsoft.com/office/officeart/2005/8/layout/process1"/>
    <dgm:cxn modelId="{8331BDA0-7E36-44B6-8F50-3B1DCED8B471}" type="presOf" srcId="{8D93A33A-B040-4BC8-ACD4-3C6ED894B53F}" destId="{238B3C44-4EEB-4159-8419-F32D2E543C75}" srcOrd="0" destOrd="0" presId="urn:microsoft.com/office/officeart/2005/8/layout/process1"/>
    <dgm:cxn modelId="{C5649EAC-3592-4718-B010-D5169D62714A}" type="presOf" srcId="{7EAB09EB-D123-4673-BA04-3B816F510E74}" destId="{8B20167A-93C5-448D-AF58-389371F17F4B}" srcOrd="1" destOrd="0" presId="urn:microsoft.com/office/officeart/2005/8/layout/process1"/>
    <dgm:cxn modelId="{3AA7AA95-A45F-47BA-84C7-04C502908B3A}" type="presOf" srcId="{2247C95E-2C9D-4265-9F31-DEEC95A11D17}" destId="{1E59250D-17CB-440A-B93D-AF949D5A45CD}" srcOrd="1" destOrd="0" presId="urn:microsoft.com/office/officeart/2005/8/layout/process1"/>
    <dgm:cxn modelId="{DA91B6FE-297E-402D-86D2-C247DDE3110E}" type="presOf" srcId="{96784413-664A-40CF-9A97-DF70D40349BA}" destId="{D116ECE8-6D38-49E5-9921-1E8DBCFAFB6C}" srcOrd="0" destOrd="0" presId="urn:microsoft.com/office/officeart/2005/8/layout/process1"/>
    <dgm:cxn modelId="{7B98968B-A95A-4F6A-A844-E7FC661984A9}" type="presOf" srcId="{2247C95E-2C9D-4265-9F31-DEEC95A11D17}" destId="{7FB7CA3A-0554-4DD1-B0BA-FEC885BA2923}" srcOrd="0" destOrd="0" presId="urn:microsoft.com/office/officeart/2005/8/layout/process1"/>
    <dgm:cxn modelId="{D1A476F7-9EC3-4F75-BF0B-875A064BE53F}" type="presOf" srcId="{3E682698-7131-44B1-9B82-988D448BD745}" destId="{ECB3EC1B-4B91-4C6D-8703-3D3F0ADBD5BE}" srcOrd="0" destOrd="0" presId="urn:microsoft.com/office/officeart/2005/8/layout/process1"/>
    <dgm:cxn modelId="{EC7D4DC3-CB41-4D73-BB26-5DD20C2B9A42}" type="presOf" srcId="{F607A116-CA90-4172-8060-8CB3547BB8EB}" destId="{46F2F8B6-C7A6-4B6B-A2A8-760B8E67D274}" srcOrd="0" destOrd="0" presId="urn:microsoft.com/office/officeart/2005/8/layout/process1"/>
    <dgm:cxn modelId="{1C8C3A70-41C7-42DC-A9ED-5A0002CDE6C3}" srcId="{F607A116-CA90-4172-8060-8CB3547BB8EB}" destId="{3E682698-7131-44B1-9B82-988D448BD745}" srcOrd="1" destOrd="0" parTransId="{3CA5A799-F7BE-42E0-9695-9B94AFC29D1B}" sibTransId="{2247C95E-2C9D-4265-9F31-DEEC95A11D17}"/>
    <dgm:cxn modelId="{8F9C7EA4-1216-456F-A61C-CEF232CB4CCE}" srcId="{F607A116-CA90-4172-8060-8CB3547BB8EB}" destId="{8D93A33A-B040-4BC8-ACD4-3C6ED894B53F}" srcOrd="0" destOrd="0" parTransId="{FC832FC1-D16E-4A07-B125-EC2484A0ACD6}" sibTransId="{7EAB09EB-D123-4673-BA04-3B816F510E74}"/>
    <dgm:cxn modelId="{30498590-8DE8-4918-97FE-02395EC7ADEB}" type="presParOf" srcId="{46F2F8B6-C7A6-4B6B-A2A8-760B8E67D274}" destId="{238B3C44-4EEB-4159-8419-F32D2E543C75}" srcOrd="0" destOrd="0" presId="urn:microsoft.com/office/officeart/2005/8/layout/process1"/>
    <dgm:cxn modelId="{8960323F-6E29-41A1-B797-4F4C5F3240A6}" type="presParOf" srcId="{46F2F8B6-C7A6-4B6B-A2A8-760B8E67D274}" destId="{5F3BB137-1E03-47B2-85E0-810B273C52EB}" srcOrd="1" destOrd="0" presId="urn:microsoft.com/office/officeart/2005/8/layout/process1"/>
    <dgm:cxn modelId="{D0E7FC90-DC31-4DAE-A397-FAB84C1D7F74}" type="presParOf" srcId="{5F3BB137-1E03-47B2-85E0-810B273C52EB}" destId="{8B20167A-93C5-448D-AF58-389371F17F4B}" srcOrd="0" destOrd="0" presId="urn:microsoft.com/office/officeart/2005/8/layout/process1"/>
    <dgm:cxn modelId="{C7845C2B-C8C2-4EC8-9A85-F326E7A516F0}" type="presParOf" srcId="{46F2F8B6-C7A6-4B6B-A2A8-760B8E67D274}" destId="{ECB3EC1B-4B91-4C6D-8703-3D3F0ADBD5BE}" srcOrd="2" destOrd="0" presId="urn:microsoft.com/office/officeart/2005/8/layout/process1"/>
    <dgm:cxn modelId="{D68D06C0-E77A-4EC8-81D4-5182F13ED99A}" type="presParOf" srcId="{46F2F8B6-C7A6-4B6B-A2A8-760B8E67D274}" destId="{7FB7CA3A-0554-4DD1-B0BA-FEC885BA2923}" srcOrd="3" destOrd="0" presId="urn:microsoft.com/office/officeart/2005/8/layout/process1"/>
    <dgm:cxn modelId="{3ED45CA0-9942-44E5-AB0F-5AC68F7F8E2A}" type="presParOf" srcId="{7FB7CA3A-0554-4DD1-B0BA-FEC885BA2923}" destId="{1E59250D-17CB-440A-B93D-AF949D5A45CD}" srcOrd="0" destOrd="0" presId="urn:microsoft.com/office/officeart/2005/8/layout/process1"/>
    <dgm:cxn modelId="{AD2B77E3-ABBA-459F-A68E-6FF5A0E1D7C4}" type="presParOf" srcId="{46F2F8B6-C7A6-4B6B-A2A8-760B8E67D274}" destId="{D116ECE8-6D38-49E5-9921-1E8DBCFAFB6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8C1837-84C4-41CD-B97B-151329B41D93}" type="doc">
      <dgm:prSet loTypeId="urn:microsoft.com/office/officeart/2005/8/layout/process2" loCatId="process" qsTypeId="urn:microsoft.com/office/officeart/2005/8/quickstyle/3d9" qsCatId="3D" csTypeId="urn:microsoft.com/office/officeart/2005/8/colors/accent1_2#2" csCatId="accent1" phldr="1"/>
      <dgm:spPr/>
    </dgm:pt>
    <dgm:pt modelId="{26981B00-45F1-43E5-9DD2-DD939187A9D0}">
      <dgm:prSet phldrT="[Text]" phldr="1"/>
      <dgm:spPr/>
      <dgm:t>
        <a:bodyPr/>
        <a:lstStyle/>
        <a:p>
          <a:endParaRPr lang="cs-CZ"/>
        </a:p>
      </dgm:t>
    </dgm:pt>
    <dgm:pt modelId="{1B10CE44-0B23-4803-A9D7-8B6701785E2C}" type="parTrans" cxnId="{EAFF060D-2F8B-491C-927C-D499B474F345}">
      <dgm:prSet/>
      <dgm:spPr/>
      <dgm:t>
        <a:bodyPr/>
        <a:lstStyle/>
        <a:p>
          <a:endParaRPr lang="cs-CZ"/>
        </a:p>
      </dgm:t>
    </dgm:pt>
    <dgm:pt modelId="{3074D6F4-AFEA-49CC-9AAB-57525AC6B0DB}" type="sibTrans" cxnId="{EAFF060D-2F8B-491C-927C-D499B474F345}">
      <dgm:prSet/>
      <dgm:spPr/>
      <dgm:t>
        <a:bodyPr/>
        <a:lstStyle/>
        <a:p>
          <a:endParaRPr lang="cs-CZ"/>
        </a:p>
      </dgm:t>
    </dgm:pt>
    <dgm:pt modelId="{6ABFE06A-25F0-470A-A9D4-9E6459839348}">
      <dgm:prSet phldrT="[Text]" phldr="1"/>
      <dgm:spPr/>
      <dgm:t>
        <a:bodyPr/>
        <a:lstStyle/>
        <a:p>
          <a:endParaRPr lang="cs-CZ" dirty="0"/>
        </a:p>
      </dgm:t>
    </dgm:pt>
    <dgm:pt modelId="{4BA92EEE-A847-4015-BCC4-4117FB3ABB78}" type="parTrans" cxnId="{E00CAD36-336B-440B-9055-F2635FB96C78}">
      <dgm:prSet/>
      <dgm:spPr/>
      <dgm:t>
        <a:bodyPr/>
        <a:lstStyle/>
        <a:p>
          <a:endParaRPr lang="cs-CZ"/>
        </a:p>
      </dgm:t>
    </dgm:pt>
    <dgm:pt modelId="{7698C48B-CC27-4A13-A859-7F01B092BE2B}" type="sibTrans" cxnId="{E00CAD36-336B-440B-9055-F2635FB96C78}">
      <dgm:prSet/>
      <dgm:spPr/>
      <dgm:t>
        <a:bodyPr/>
        <a:lstStyle/>
        <a:p>
          <a:endParaRPr lang="cs-CZ"/>
        </a:p>
      </dgm:t>
    </dgm:pt>
    <dgm:pt modelId="{9B25894F-5306-455A-A484-4BF88EC04270}">
      <dgm:prSet phldrT="[Text]" phldr="1"/>
      <dgm:spPr/>
      <dgm:t>
        <a:bodyPr/>
        <a:lstStyle/>
        <a:p>
          <a:endParaRPr lang="cs-CZ"/>
        </a:p>
      </dgm:t>
    </dgm:pt>
    <dgm:pt modelId="{FBF20B0A-CBC9-4FF0-83C5-F9A335F62D1E}" type="parTrans" cxnId="{9FF928E6-4B37-49AD-9ACA-9A7032C0BC1C}">
      <dgm:prSet/>
      <dgm:spPr/>
      <dgm:t>
        <a:bodyPr/>
        <a:lstStyle/>
        <a:p>
          <a:endParaRPr lang="cs-CZ"/>
        </a:p>
      </dgm:t>
    </dgm:pt>
    <dgm:pt modelId="{E82B7927-31D0-43B7-AF5B-E9B444D65E39}" type="sibTrans" cxnId="{9FF928E6-4B37-49AD-9ACA-9A7032C0BC1C}">
      <dgm:prSet/>
      <dgm:spPr/>
      <dgm:t>
        <a:bodyPr/>
        <a:lstStyle/>
        <a:p>
          <a:endParaRPr lang="cs-CZ"/>
        </a:p>
      </dgm:t>
    </dgm:pt>
    <dgm:pt modelId="{D71CBF04-C45A-4DAC-9186-1B6A2429C796}">
      <dgm:prSet/>
      <dgm:spPr/>
      <dgm:t>
        <a:bodyPr/>
        <a:lstStyle/>
        <a:p>
          <a:endParaRPr lang="cs-CZ"/>
        </a:p>
      </dgm:t>
    </dgm:pt>
    <dgm:pt modelId="{C4181B0C-1DB1-4980-8724-B2790D8A19A9}" type="parTrans" cxnId="{44E35A41-0737-4D03-BAA8-F8C71155F6FF}">
      <dgm:prSet/>
      <dgm:spPr/>
      <dgm:t>
        <a:bodyPr/>
        <a:lstStyle/>
        <a:p>
          <a:endParaRPr lang="cs-CZ"/>
        </a:p>
      </dgm:t>
    </dgm:pt>
    <dgm:pt modelId="{5BE09455-5C79-4F7D-A110-9884D6B7669C}" type="sibTrans" cxnId="{44E35A41-0737-4D03-BAA8-F8C71155F6FF}">
      <dgm:prSet/>
      <dgm:spPr/>
      <dgm:t>
        <a:bodyPr/>
        <a:lstStyle/>
        <a:p>
          <a:endParaRPr lang="cs-CZ"/>
        </a:p>
      </dgm:t>
    </dgm:pt>
    <dgm:pt modelId="{790E9925-D692-43EF-BDBC-EA2BB9FFB43C}">
      <dgm:prSet/>
      <dgm:spPr/>
      <dgm:t>
        <a:bodyPr/>
        <a:lstStyle/>
        <a:p>
          <a:endParaRPr lang="cs-CZ"/>
        </a:p>
      </dgm:t>
    </dgm:pt>
    <dgm:pt modelId="{5C86C675-BBE5-49C6-B05B-73F57D60A727}" type="parTrans" cxnId="{B8079FCC-5CC7-4E53-A7CE-DC3F7A0235F0}">
      <dgm:prSet/>
      <dgm:spPr/>
      <dgm:t>
        <a:bodyPr/>
        <a:lstStyle/>
        <a:p>
          <a:endParaRPr lang="cs-CZ"/>
        </a:p>
      </dgm:t>
    </dgm:pt>
    <dgm:pt modelId="{38702E45-F33B-4584-85E8-2EC1CC01EACB}" type="sibTrans" cxnId="{B8079FCC-5CC7-4E53-A7CE-DC3F7A0235F0}">
      <dgm:prSet/>
      <dgm:spPr/>
      <dgm:t>
        <a:bodyPr/>
        <a:lstStyle/>
        <a:p>
          <a:endParaRPr lang="cs-CZ"/>
        </a:p>
      </dgm:t>
    </dgm:pt>
    <dgm:pt modelId="{C18A6B5B-983A-4955-9A5A-BC9E0A1CA91C}">
      <dgm:prSet/>
      <dgm:spPr/>
      <dgm:t>
        <a:bodyPr/>
        <a:lstStyle/>
        <a:p>
          <a:endParaRPr lang="cs-CZ"/>
        </a:p>
      </dgm:t>
    </dgm:pt>
    <dgm:pt modelId="{48F87E6F-D7CE-480F-9CA5-AA69314E2676}" type="parTrans" cxnId="{5C884DB7-E428-43CA-917D-6A335701136F}">
      <dgm:prSet/>
      <dgm:spPr/>
      <dgm:t>
        <a:bodyPr/>
        <a:lstStyle/>
        <a:p>
          <a:endParaRPr lang="cs-CZ"/>
        </a:p>
      </dgm:t>
    </dgm:pt>
    <dgm:pt modelId="{88D8495C-B4A4-4BC5-93E0-5B5DD2F34FE4}" type="sibTrans" cxnId="{5C884DB7-E428-43CA-917D-6A335701136F}">
      <dgm:prSet/>
      <dgm:spPr/>
      <dgm:t>
        <a:bodyPr/>
        <a:lstStyle/>
        <a:p>
          <a:endParaRPr lang="cs-CZ"/>
        </a:p>
      </dgm:t>
    </dgm:pt>
    <dgm:pt modelId="{67600462-0985-4ECE-BC82-6C3998FEDEFA}" type="pres">
      <dgm:prSet presAssocID="{538C1837-84C4-41CD-B97B-151329B41D93}" presName="linearFlow" presStyleCnt="0">
        <dgm:presLayoutVars>
          <dgm:resizeHandles val="exact"/>
        </dgm:presLayoutVars>
      </dgm:prSet>
      <dgm:spPr/>
    </dgm:pt>
    <dgm:pt modelId="{1176F9BF-E6EE-438B-B686-D29623AA9A46}" type="pres">
      <dgm:prSet presAssocID="{26981B00-45F1-43E5-9DD2-DD939187A9D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285E9E-285A-4A97-B18A-48D9E22E5AEC}" type="pres">
      <dgm:prSet presAssocID="{3074D6F4-AFEA-49CC-9AAB-57525AC6B0DB}" presName="sibTrans" presStyleLbl="sibTrans2D1" presStyleIdx="0" presStyleCnt="5"/>
      <dgm:spPr/>
      <dgm:t>
        <a:bodyPr/>
        <a:lstStyle/>
        <a:p>
          <a:endParaRPr lang="cs-CZ"/>
        </a:p>
      </dgm:t>
    </dgm:pt>
    <dgm:pt modelId="{D697CCF4-E272-49DF-A42C-778111458809}" type="pres">
      <dgm:prSet presAssocID="{3074D6F4-AFEA-49CC-9AAB-57525AC6B0DB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21815F44-C5F6-42ED-B7EC-087D355A346C}" type="pres">
      <dgm:prSet presAssocID="{D71CBF04-C45A-4DAC-9186-1B6A2429C79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B0659BB-971F-4716-A16F-CE184FB04617}" type="pres">
      <dgm:prSet presAssocID="{5BE09455-5C79-4F7D-A110-9884D6B7669C}" presName="sibTrans" presStyleLbl="sibTrans2D1" presStyleIdx="1" presStyleCnt="5"/>
      <dgm:spPr/>
      <dgm:t>
        <a:bodyPr/>
        <a:lstStyle/>
        <a:p>
          <a:endParaRPr lang="cs-CZ"/>
        </a:p>
      </dgm:t>
    </dgm:pt>
    <dgm:pt modelId="{A9A98576-6C7D-465E-91FA-62D21539E49D}" type="pres">
      <dgm:prSet presAssocID="{5BE09455-5C79-4F7D-A110-9884D6B7669C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E8819282-BCA3-42E8-89F4-C9D9E3D501D7}" type="pres">
      <dgm:prSet presAssocID="{790E9925-D692-43EF-BDBC-EA2BB9FFB43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290BCD-DD49-4C15-A526-9E6CFF5D867C}" type="pres">
      <dgm:prSet presAssocID="{38702E45-F33B-4584-85E8-2EC1CC01EACB}" presName="sibTrans" presStyleLbl="sibTrans2D1" presStyleIdx="2" presStyleCnt="5"/>
      <dgm:spPr/>
      <dgm:t>
        <a:bodyPr/>
        <a:lstStyle/>
        <a:p>
          <a:endParaRPr lang="cs-CZ"/>
        </a:p>
      </dgm:t>
    </dgm:pt>
    <dgm:pt modelId="{A65B7261-CDCE-406C-8BFD-D2E22AC1A013}" type="pres">
      <dgm:prSet presAssocID="{38702E45-F33B-4584-85E8-2EC1CC01EACB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BB8B1017-00E6-4BED-ACB7-B925C911F454}" type="pres">
      <dgm:prSet presAssocID="{6ABFE06A-25F0-470A-A9D4-9E64598393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85EEF08-9E26-4234-9245-6CEFD7297621}" type="pres">
      <dgm:prSet presAssocID="{7698C48B-CC27-4A13-A859-7F01B092BE2B}" presName="sibTrans" presStyleLbl="sibTrans2D1" presStyleIdx="3" presStyleCnt="5"/>
      <dgm:spPr/>
      <dgm:t>
        <a:bodyPr/>
        <a:lstStyle/>
        <a:p>
          <a:endParaRPr lang="cs-CZ"/>
        </a:p>
      </dgm:t>
    </dgm:pt>
    <dgm:pt modelId="{B6B8A6BA-424D-4F07-ABE5-6E0CEBC47176}" type="pres">
      <dgm:prSet presAssocID="{7698C48B-CC27-4A13-A859-7F01B092BE2B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B53C0887-286A-46D0-8954-1542F2DE7778}" type="pres">
      <dgm:prSet presAssocID="{9B25894F-5306-455A-A484-4BF88EC04270}" presName="node" presStyleLbl="node1" presStyleIdx="4" presStyleCnt="6" custLinFactX="41687" custLinFactNeighborX="100000" custLinFactNeighborY="-12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9EE5EAC-1902-4C23-AFF7-8166141C03DC}" type="pres">
      <dgm:prSet presAssocID="{E82B7927-31D0-43B7-AF5B-E9B444D65E39}" presName="sibTrans" presStyleLbl="sibTrans2D1" presStyleIdx="4" presStyleCnt="5" custAng="19710547" custLinFactY="-10285" custLinFactNeighborX="-69406" custLinFactNeighborY="-100000"/>
      <dgm:spPr/>
      <dgm:t>
        <a:bodyPr/>
        <a:lstStyle/>
        <a:p>
          <a:endParaRPr lang="cs-CZ"/>
        </a:p>
      </dgm:t>
    </dgm:pt>
    <dgm:pt modelId="{C500713F-E8B1-4DB7-8672-E72218402499}" type="pres">
      <dgm:prSet presAssocID="{E82B7927-31D0-43B7-AF5B-E9B444D65E39}" presName="connectorText" presStyleLbl="sibTrans2D1" presStyleIdx="4" presStyleCnt="5"/>
      <dgm:spPr/>
      <dgm:t>
        <a:bodyPr/>
        <a:lstStyle/>
        <a:p>
          <a:endParaRPr lang="cs-CZ"/>
        </a:p>
      </dgm:t>
    </dgm:pt>
    <dgm:pt modelId="{E6153998-F3E5-49BB-813F-4735003A1151}" type="pres">
      <dgm:prSet presAssocID="{C18A6B5B-983A-4955-9A5A-BC9E0A1CA91C}" presName="node" presStyleLbl="node1" presStyleIdx="5" presStyleCnt="6" custLinFactX="-44444" custLinFactY="-100000" custLinFactNeighborX="-100000" custLinFactNeighborY="-11253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FF928E6-4B37-49AD-9ACA-9A7032C0BC1C}" srcId="{538C1837-84C4-41CD-B97B-151329B41D93}" destId="{9B25894F-5306-455A-A484-4BF88EC04270}" srcOrd="4" destOrd="0" parTransId="{FBF20B0A-CBC9-4FF0-83C5-F9A335F62D1E}" sibTransId="{E82B7927-31D0-43B7-AF5B-E9B444D65E39}"/>
    <dgm:cxn modelId="{746D3EEE-F7CD-4948-8774-75CCE8B639ED}" type="presOf" srcId="{7698C48B-CC27-4A13-A859-7F01B092BE2B}" destId="{485EEF08-9E26-4234-9245-6CEFD7297621}" srcOrd="0" destOrd="0" presId="urn:microsoft.com/office/officeart/2005/8/layout/process2"/>
    <dgm:cxn modelId="{5C884DB7-E428-43CA-917D-6A335701136F}" srcId="{538C1837-84C4-41CD-B97B-151329B41D93}" destId="{C18A6B5B-983A-4955-9A5A-BC9E0A1CA91C}" srcOrd="5" destOrd="0" parTransId="{48F87E6F-D7CE-480F-9CA5-AA69314E2676}" sibTransId="{88D8495C-B4A4-4BC5-93E0-5B5DD2F34FE4}"/>
    <dgm:cxn modelId="{EAFF060D-2F8B-491C-927C-D499B474F345}" srcId="{538C1837-84C4-41CD-B97B-151329B41D93}" destId="{26981B00-45F1-43E5-9DD2-DD939187A9D0}" srcOrd="0" destOrd="0" parTransId="{1B10CE44-0B23-4803-A9D7-8B6701785E2C}" sibTransId="{3074D6F4-AFEA-49CC-9AAB-57525AC6B0DB}"/>
    <dgm:cxn modelId="{6C0AF92A-C56D-4394-9AAC-FB2678CA1084}" type="presOf" srcId="{26981B00-45F1-43E5-9DD2-DD939187A9D0}" destId="{1176F9BF-E6EE-438B-B686-D29623AA9A46}" srcOrd="0" destOrd="0" presId="urn:microsoft.com/office/officeart/2005/8/layout/process2"/>
    <dgm:cxn modelId="{57A0DAFB-7AE5-4AEA-84F9-3E5BDB2570CC}" type="presOf" srcId="{E82B7927-31D0-43B7-AF5B-E9B444D65E39}" destId="{C500713F-E8B1-4DB7-8672-E72218402499}" srcOrd="1" destOrd="0" presId="urn:microsoft.com/office/officeart/2005/8/layout/process2"/>
    <dgm:cxn modelId="{3D7C77CC-846D-4C65-B2CB-6F96BD3B4FB0}" type="presOf" srcId="{538C1837-84C4-41CD-B97B-151329B41D93}" destId="{67600462-0985-4ECE-BC82-6C3998FEDEFA}" srcOrd="0" destOrd="0" presId="urn:microsoft.com/office/officeart/2005/8/layout/process2"/>
    <dgm:cxn modelId="{22899427-5B58-49E7-AB1F-CEA15470FB36}" type="presOf" srcId="{C18A6B5B-983A-4955-9A5A-BC9E0A1CA91C}" destId="{E6153998-F3E5-49BB-813F-4735003A1151}" srcOrd="0" destOrd="0" presId="urn:microsoft.com/office/officeart/2005/8/layout/process2"/>
    <dgm:cxn modelId="{517BE9A9-A7E8-44A8-A70F-75144424B623}" type="presOf" srcId="{E82B7927-31D0-43B7-AF5B-E9B444D65E39}" destId="{B9EE5EAC-1902-4C23-AFF7-8166141C03DC}" srcOrd="0" destOrd="0" presId="urn:microsoft.com/office/officeart/2005/8/layout/process2"/>
    <dgm:cxn modelId="{BF992E54-2032-49DD-A5CB-977D6EC1C053}" type="presOf" srcId="{5BE09455-5C79-4F7D-A110-9884D6B7669C}" destId="{A9A98576-6C7D-465E-91FA-62D21539E49D}" srcOrd="1" destOrd="0" presId="urn:microsoft.com/office/officeart/2005/8/layout/process2"/>
    <dgm:cxn modelId="{7BD762D5-400A-4F9E-93DD-E387A1B146D0}" type="presOf" srcId="{6ABFE06A-25F0-470A-A9D4-9E6459839348}" destId="{BB8B1017-00E6-4BED-ACB7-B925C911F454}" srcOrd="0" destOrd="0" presId="urn:microsoft.com/office/officeart/2005/8/layout/process2"/>
    <dgm:cxn modelId="{E52173BF-FED4-4D12-A953-5361B90C89A3}" type="presOf" srcId="{3074D6F4-AFEA-49CC-9AAB-57525AC6B0DB}" destId="{D697CCF4-E272-49DF-A42C-778111458809}" srcOrd="1" destOrd="0" presId="urn:microsoft.com/office/officeart/2005/8/layout/process2"/>
    <dgm:cxn modelId="{85BFD4EA-17FB-4198-B517-47B07D0E8298}" type="presOf" srcId="{5BE09455-5C79-4F7D-A110-9884D6B7669C}" destId="{CB0659BB-971F-4716-A16F-CE184FB04617}" srcOrd="0" destOrd="0" presId="urn:microsoft.com/office/officeart/2005/8/layout/process2"/>
    <dgm:cxn modelId="{95BF9C7A-6BB9-4B9E-8193-0D7375E0E23E}" type="presOf" srcId="{3074D6F4-AFEA-49CC-9AAB-57525AC6B0DB}" destId="{25285E9E-285A-4A97-B18A-48D9E22E5AEC}" srcOrd="0" destOrd="0" presId="urn:microsoft.com/office/officeart/2005/8/layout/process2"/>
    <dgm:cxn modelId="{E00CAD36-336B-440B-9055-F2635FB96C78}" srcId="{538C1837-84C4-41CD-B97B-151329B41D93}" destId="{6ABFE06A-25F0-470A-A9D4-9E6459839348}" srcOrd="3" destOrd="0" parTransId="{4BA92EEE-A847-4015-BCC4-4117FB3ABB78}" sibTransId="{7698C48B-CC27-4A13-A859-7F01B092BE2B}"/>
    <dgm:cxn modelId="{B8079FCC-5CC7-4E53-A7CE-DC3F7A0235F0}" srcId="{538C1837-84C4-41CD-B97B-151329B41D93}" destId="{790E9925-D692-43EF-BDBC-EA2BB9FFB43C}" srcOrd="2" destOrd="0" parTransId="{5C86C675-BBE5-49C6-B05B-73F57D60A727}" sibTransId="{38702E45-F33B-4584-85E8-2EC1CC01EACB}"/>
    <dgm:cxn modelId="{44E35A41-0737-4D03-BAA8-F8C71155F6FF}" srcId="{538C1837-84C4-41CD-B97B-151329B41D93}" destId="{D71CBF04-C45A-4DAC-9186-1B6A2429C796}" srcOrd="1" destOrd="0" parTransId="{C4181B0C-1DB1-4980-8724-B2790D8A19A9}" sibTransId="{5BE09455-5C79-4F7D-A110-9884D6B7669C}"/>
    <dgm:cxn modelId="{793969FE-FB74-4C14-BA6F-78AAD1EF1A5E}" type="presOf" srcId="{D71CBF04-C45A-4DAC-9186-1B6A2429C796}" destId="{21815F44-C5F6-42ED-B7EC-087D355A346C}" srcOrd="0" destOrd="0" presId="urn:microsoft.com/office/officeart/2005/8/layout/process2"/>
    <dgm:cxn modelId="{B6FDB268-BDEF-4689-AD18-6BA1D228C38C}" type="presOf" srcId="{7698C48B-CC27-4A13-A859-7F01B092BE2B}" destId="{B6B8A6BA-424D-4F07-ABE5-6E0CEBC47176}" srcOrd="1" destOrd="0" presId="urn:microsoft.com/office/officeart/2005/8/layout/process2"/>
    <dgm:cxn modelId="{A47E9D2A-FD03-4D9C-B597-F8594216B8A5}" type="presOf" srcId="{38702E45-F33B-4584-85E8-2EC1CC01EACB}" destId="{A65B7261-CDCE-406C-8BFD-D2E22AC1A013}" srcOrd="1" destOrd="0" presId="urn:microsoft.com/office/officeart/2005/8/layout/process2"/>
    <dgm:cxn modelId="{BA773323-AF44-4C01-BB95-C0F97C32593E}" type="presOf" srcId="{9B25894F-5306-455A-A484-4BF88EC04270}" destId="{B53C0887-286A-46D0-8954-1542F2DE7778}" srcOrd="0" destOrd="0" presId="urn:microsoft.com/office/officeart/2005/8/layout/process2"/>
    <dgm:cxn modelId="{858ED087-CCBE-4660-B24C-DDF837292444}" type="presOf" srcId="{38702E45-F33B-4584-85E8-2EC1CC01EACB}" destId="{AC290BCD-DD49-4C15-A526-9E6CFF5D867C}" srcOrd="0" destOrd="0" presId="urn:microsoft.com/office/officeart/2005/8/layout/process2"/>
    <dgm:cxn modelId="{0F8B2619-60ED-423B-A708-552F3D7AFFFA}" type="presOf" srcId="{790E9925-D692-43EF-BDBC-EA2BB9FFB43C}" destId="{E8819282-BCA3-42E8-89F4-C9D9E3D501D7}" srcOrd="0" destOrd="0" presId="urn:microsoft.com/office/officeart/2005/8/layout/process2"/>
    <dgm:cxn modelId="{F355AD1F-C6B6-4723-B9D9-FD2D25E093DA}" type="presParOf" srcId="{67600462-0985-4ECE-BC82-6C3998FEDEFA}" destId="{1176F9BF-E6EE-438B-B686-D29623AA9A46}" srcOrd="0" destOrd="0" presId="urn:microsoft.com/office/officeart/2005/8/layout/process2"/>
    <dgm:cxn modelId="{2FD64ED9-DCBD-4551-A356-C8CE5C545F3D}" type="presParOf" srcId="{67600462-0985-4ECE-BC82-6C3998FEDEFA}" destId="{25285E9E-285A-4A97-B18A-48D9E22E5AEC}" srcOrd="1" destOrd="0" presId="urn:microsoft.com/office/officeart/2005/8/layout/process2"/>
    <dgm:cxn modelId="{DBF5084C-92E7-4779-8A3B-9E0CAD4C2515}" type="presParOf" srcId="{25285E9E-285A-4A97-B18A-48D9E22E5AEC}" destId="{D697CCF4-E272-49DF-A42C-778111458809}" srcOrd="0" destOrd="0" presId="urn:microsoft.com/office/officeart/2005/8/layout/process2"/>
    <dgm:cxn modelId="{E0F5799B-0133-4189-9F72-3C3DCF431A42}" type="presParOf" srcId="{67600462-0985-4ECE-BC82-6C3998FEDEFA}" destId="{21815F44-C5F6-42ED-B7EC-087D355A346C}" srcOrd="2" destOrd="0" presId="urn:microsoft.com/office/officeart/2005/8/layout/process2"/>
    <dgm:cxn modelId="{DA8EE5BC-6B29-4A60-BC30-FD68349B5538}" type="presParOf" srcId="{67600462-0985-4ECE-BC82-6C3998FEDEFA}" destId="{CB0659BB-971F-4716-A16F-CE184FB04617}" srcOrd="3" destOrd="0" presId="urn:microsoft.com/office/officeart/2005/8/layout/process2"/>
    <dgm:cxn modelId="{6B6D167B-A11C-45E9-912A-8637B96D3058}" type="presParOf" srcId="{CB0659BB-971F-4716-A16F-CE184FB04617}" destId="{A9A98576-6C7D-465E-91FA-62D21539E49D}" srcOrd="0" destOrd="0" presId="urn:microsoft.com/office/officeart/2005/8/layout/process2"/>
    <dgm:cxn modelId="{FC858076-92A5-4512-9FA0-6EE01C2B8B38}" type="presParOf" srcId="{67600462-0985-4ECE-BC82-6C3998FEDEFA}" destId="{E8819282-BCA3-42E8-89F4-C9D9E3D501D7}" srcOrd="4" destOrd="0" presId="urn:microsoft.com/office/officeart/2005/8/layout/process2"/>
    <dgm:cxn modelId="{8355A1C0-DBDF-401A-A6BA-724BB9120AF6}" type="presParOf" srcId="{67600462-0985-4ECE-BC82-6C3998FEDEFA}" destId="{AC290BCD-DD49-4C15-A526-9E6CFF5D867C}" srcOrd="5" destOrd="0" presId="urn:microsoft.com/office/officeart/2005/8/layout/process2"/>
    <dgm:cxn modelId="{EA9C790D-0018-4D02-B6D8-A5D3A337FA78}" type="presParOf" srcId="{AC290BCD-DD49-4C15-A526-9E6CFF5D867C}" destId="{A65B7261-CDCE-406C-8BFD-D2E22AC1A013}" srcOrd="0" destOrd="0" presId="urn:microsoft.com/office/officeart/2005/8/layout/process2"/>
    <dgm:cxn modelId="{60D41AD4-E3F2-420F-AE28-1B0624786BFD}" type="presParOf" srcId="{67600462-0985-4ECE-BC82-6C3998FEDEFA}" destId="{BB8B1017-00E6-4BED-ACB7-B925C911F454}" srcOrd="6" destOrd="0" presId="urn:microsoft.com/office/officeart/2005/8/layout/process2"/>
    <dgm:cxn modelId="{42DF4B62-1464-4C8D-A060-15F78B0CD7E0}" type="presParOf" srcId="{67600462-0985-4ECE-BC82-6C3998FEDEFA}" destId="{485EEF08-9E26-4234-9245-6CEFD7297621}" srcOrd="7" destOrd="0" presId="urn:microsoft.com/office/officeart/2005/8/layout/process2"/>
    <dgm:cxn modelId="{E57D2E00-4443-41DB-A4E1-CFD5273D1CDB}" type="presParOf" srcId="{485EEF08-9E26-4234-9245-6CEFD7297621}" destId="{B6B8A6BA-424D-4F07-ABE5-6E0CEBC47176}" srcOrd="0" destOrd="0" presId="urn:microsoft.com/office/officeart/2005/8/layout/process2"/>
    <dgm:cxn modelId="{6C3FEF8E-6E6D-4F5A-9B23-232A3BCA903D}" type="presParOf" srcId="{67600462-0985-4ECE-BC82-6C3998FEDEFA}" destId="{B53C0887-286A-46D0-8954-1542F2DE7778}" srcOrd="8" destOrd="0" presId="urn:microsoft.com/office/officeart/2005/8/layout/process2"/>
    <dgm:cxn modelId="{D55789DC-276B-4D10-B70D-02126D303A25}" type="presParOf" srcId="{67600462-0985-4ECE-BC82-6C3998FEDEFA}" destId="{B9EE5EAC-1902-4C23-AFF7-8166141C03DC}" srcOrd="9" destOrd="0" presId="urn:microsoft.com/office/officeart/2005/8/layout/process2"/>
    <dgm:cxn modelId="{1A428552-0D88-40FA-A8DA-FAB2FBE2F5D1}" type="presParOf" srcId="{B9EE5EAC-1902-4C23-AFF7-8166141C03DC}" destId="{C500713F-E8B1-4DB7-8672-E72218402499}" srcOrd="0" destOrd="0" presId="urn:microsoft.com/office/officeart/2005/8/layout/process2"/>
    <dgm:cxn modelId="{D1A211E9-D8D8-428D-A045-F667029D7E0C}" type="presParOf" srcId="{67600462-0985-4ECE-BC82-6C3998FEDEFA}" destId="{E6153998-F3E5-49BB-813F-4735003A1151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6A894E-06A8-494F-90AA-A7E8910555D3}" type="doc">
      <dgm:prSet loTypeId="urn:microsoft.com/office/officeart/2005/8/layout/radial5" loCatId="cycle" qsTypeId="urn:microsoft.com/office/officeart/2005/8/quickstyle/3d9" qsCatId="3D" csTypeId="urn:microsoft.com/office/officeart/2005/8/colors/accent1_2#3" csCatId="accent1" phldr="0"/>
      <dgm:spPr/>
      <dgm:t>
        <a:bodyPr/>
        <a:lstStyle/>
        <a:p>
          <a:endParaRPr lang="cs-CZ"/>
        </a:p>
      </dgm:t>
    </dgm:pt>
    <dgm:pt modelId="{216BC007-4508-46C8-B56A-1CBC787BB06A}">
      <dgm:prSet phldrT="[Text]" phldr="1"/>
      <dgm:spPr/>
      <dgm:t>
        <a:bodyPr/>
        <a:lstStyle/>
        <a:p>
          <a:endParaRPr lang="cs-CZ"/>
        </a:p>
      </dgm:t>
    </dgm:pt>
    <dgm:pt modelId="{E2710A52-2E72-4C84-8BE5-8F348C273127}" type="parTrans" cxnId="{C7DCB19F-0B66-47AE-B4DD-DF564C5F7BFD}">
      <dgm:prSet/>
      <dgm:spPr/>
      <dgm:t>
        <a:bodyPr/>
        <a:lstStyle/>
        <a:p>
          <a:endParaRPr lang="cs-CZ"/>
        </a:p>
      </dgm:t>
    </dgm:pt>
    <dgm:pt modelId="{DFDD1B3D-6F08-4B13-A3D7-57022CA43261}" type="sibTrans" cxnId="{C7DCB19F-0B66-47AE-B4DD-DF564C5F7BFD}">
      <dgm:prSet/>
      <dgm:spPr/>
      <dgm:t>
        <a:bodyPr/>
        <a:lstStyle/>
        <a:p>
          <a:endParaRPr lang="cs-CZ"/>
        </a:p>
      </dgm:t>
    </dgm:pt>
    <dgm:pt modelId="{30B88659-E76A-4C1A-98C5-73BEBC2ED996}">
      <dgm:prSet phldrT="[Text]" phldr="1"/>
      <dgm:spPr/>
      <dgm:t>
        <a:bodyPr/>
        <a:lstStyle/>
        <a:p>
          <a:endParaRPr lang="cs-CZ"/>
        </a:p>
      </dgm:t>
    </dgm:pt>
    <dgm:pt modelId="{A55102BB-364E-4F9B-B76F-B987896DE4A4}" type="parTrans" cxnId="{96CE54B8-9CE2-47EC-8AB3-B4BF17450D92}">
      <dgm:prSet/>
      <dgm:spPr/>
      <dgm:t>
        <a:bodyPr/>
        <a:lstStyle/>
        <a:p>
          <a:endParaRPr lang="cs-CZ"/>
        </a:p>
      </dgm:t>
    </dgm:pt>
    <dgm:pt modelId="{B263C94C-B5D4-4039-9B5E-FDB7E3149370}" type="sibTrans" cxnId="{96CE54B8-9CE2-47EC-8AB3-B4BF17450D92}">
      <dgm:prSet/>
      <dgm:spPr/>
      <dgm:t>
        <a:bodyPr/>
        <a:lstStyle/>
        <a:p>
          <a:endParaRPr lang="cs-CZ"/>
        </a:p>
      </dgm:t>
    </dgm:pt>
    <dgm:pt modelId="{B5F8D931-2420-4B65-8602-49294647E6FB}">
      <dgm:prSet phldrT="[Text]" phldr="1"/>
      <dgm:spPr/>
      <dgm:t>
        <a:bodyPr/>
        <a:lstStyle/>
        <a:p>
          <a:endParaRPr lang="cs-CZ"/>
        </a:p>
      </dgm:t>
    </dgm:pt>
    <dgm:pt modelId="{C2FB3724-6512-41A4-9EED-1BC1198A5C9B}" type="parTrans" cxnId="{BA583A47-7CA9-4C76-A9A7-44872F6B11F0}">
      <dgm:prSet/>
      <dgm:spPr/>
      <dgm:t>
        <a:bodyPr/>
        <a:lstStyle/>
        <a:p>
          <a:endParaRPr lang="cs-CZ"/>
        </a:p>
      </dgm:t>
    </dgm:pt>
    <dgm:pt modelId="{AEDD52DC-20B4-4573-82D3-68FA32ADC723}" type="sibTrans" cxnId="{BA583A47-7CA9-4C76-A9A7-44872F6B11F0}">
      <dgm:prSet/>
      <dgm:spPr/>
      <dgm:t>
        <a:bodyPr/>
        <a:lstStyle/>
        <a:p>
          <a:endParaRPr lang="cs-CZ"/>
        </a:p>
      </dgm:t>
    </dgm:pt>
    <dgm:pt modelId="{AC23CC3B-6AAA-41F5-B5C3-2D9413C28393}">
      <dgm:prSet phldrT="[Text]" phldr="1"/>
      <dgm:spPr/>
      <dgm:t>
        <a:bodyPr/>
        <a:lstStyle/>
        <a:p>
          <a:endParaRPr lang="cs-CZ"/>
        </a:p>
      </dgm:t>
    </dgm:pt>
    <dgm:pt modelId="{03B46AF7-9B84-4599-B8C1-6BA19DA78630}" type="parTrans" cxnId="{AE40EA30-148F-4CB0-A114-611BAA7DC36C}">
      <dgm:prSet/>
      <dgm:spPr/>
      <dgm:t>
        <a:bodyPr/>
        <a:lstStyle/>
        <a:p>
          <a:endParaRPr lang="cs-CZ"/>
        </a:p>
      </dgm:t>
    </dgm:pt>
    <dgm:pt modelId="{8D35B581-E29C-4EDF-97DC-E277C43D2A01}" type="sibTrans" cxnId="{AE40EA30-148F-4CB0-A114-611BAA7DC36C}">
      <dgm:prSet/>
      <dgm:spPr/>
      <dgm:t>
        <a:bodyPr/>
        <a:lstStyle/>
        <a:p>
          <a:endParaRPr lang="cs-CZ"/>
        </a:p>
      </dgm:t>
    </dgm:pt>
    <dgm:pt modelId="{0C734BEE-5A0C-4A46-99C2-E2176095FCAE}">
      <dgm:prSet phldrT="[Text]" phldr="1"/>
      <dgm:spPr/>
      <dgm:t>
        <a:bodyPr/>
        <a:lstStyle/>
        <a:p>
          <a:endParaRPr lang="cs-CZ" dirty="0"/>
        </a:p>
      </dgm:t>
    </dgm:pt>
    <dgm:pt modelId="{36A6EAD6-AD38-4CD2-AB42-AAA31158AA82}" type="parTrans" cxnId="{141990E4-28B1-4844-81C7-7E6251A177FE}">
      <dgm:prSet/>
      <dgm:spPr/>
      <dgm:t>
        <a:bodyPr/>
        <a:lstStyle/>
        <a:p>
          <a:endParaRPr lang="cs-CZ"/>
        </a:p>
      </dgm:t>
    </dgm:pt>
    <dgm:pt modelId="{688F5A89-BD08-48DB-A659-0E4D2C4FF22F}" type="sibTrans" cxnId="{141990E4-28B1-4844-81C7-7E6251A177FE}">
      <dgm:prSet/>
      <dgm:spPr/>
      <dgm:t>
        <a:bodyPr/>
        <a:lstStyle/>
        <a:p>
          <a:endParaRPr lang="cs-CZ"/>
        </a:p>
      </dgm:t>
    </dgm:pt>
    <dgm:pt modelId="{FBB1BB37-A36A-4532-89C0-869F1CD0F354}" type="pres">
      <dgm:prSet presAssocID="{146A894E-06A8-494F-90AA-A7E8910555D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F70C878-8696-40F2-939E-CB4458E1D407}" type="pres">
      <dgm:prSet presAssocID="{216BC007-4508-46C8-B56A-1CBC787BB06A}" presName="centerShape" presStyleLbl="node0" presStyleIdx="0" presStyleCnt="1" custAng="468536"/>
      <dgm:spPr/>
      <dgm:t>
        <a:bodyPr/>
        <a:lstStyle/>
        <a:p>
          <a:endParaRPr lang="cs-CZ"/>
        </a:p>
      </dgm:t>
    </dgm:pt>
    <dgm:pt modelId="{EDE1E0BC-319D-475B-A821-2A770DF41229}" type="pres">
      <dgm:prSet presAssocID="{A55102BB-364E-4F9B-B76F-B987896DE4A4}" presName="parTrans" presStyleLbl="sibTrans2D1" presStyleIdx="0" presStyleCnt="4" custLinFactNeighborX="-6685" custLinFactNeighborY="-19835"/>
      <dgm:spPr>
        <a:prstGeom prst="mathMinus">
          <a:avLst/>
        </a:prstGeom>
      </dgm:spPr>
      <dgm:t>
        <a:bodyPr/>
        <a:lstStyle/>
        <a:p>
          <a:endParaRPr lang="cs-CZ"/>
        </a:p>
      </dgm:t>
    </dgm:pt>
    <dgm:pt modelId="{89A78BF7-EA3C-40EF-A0BF-EE74427EA699}" type="pres">
      <dgm:prSet presAssocID="{A55102BB-364E-4F9B-B76F-B987896DE4A4}" presName="connectorText" presStyleLbl="sibTrans2D1" presStyleIdx="0" presStyleCnt="4"/>
      <dgm:spPr/>
      <dgm:t>
        <a:bodyPr/>
        <a:lstStyle/>
        <a:p>
          <a:endParaRPr lang="cs-CZ"/>
        </a:p>
      </dgm:t>
    </dgm:pt>
    <dgm:pt modelId="{7A94D92D-ACDF-402D-B81F-5A3324584DC3}" type="pres">
      <dgm:prSet presAssocID="{30B88659-E76A-4C1A-98C5-73BEBC2ED99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7983AB8-0D42-43F1-91F9-70156063D3A6}" type="pres">
      <dgm:prSet presAssocID="{C2FB3724-6512-41A4-9EED-1BC1198A5C9B}" presName="parTrans" presStyleLbl="sibTrans2D1" presStyleIdx="1" presStyleCnt="4"/>
      <dgm:spPr>
        <a:prstGeom prst="mathMinus">
          <a:avLst/>
        </a:prstGeom>
      </dgm:spPr>
      <dgm:t>
        <a:bodyPr/>
        <a:lstStyle/>
        <a:p>
          <a:endParaRPr lang="cs-CZ"/>
        </a:p>
      </dgm:t>
    </dgm:pt>
    <dgm:pt modelId="{FBF14454-C9D9-4B0B-B5BF-7C004D75EF56}" type="pres">
      <dgm:prSet presAssocID="{C2FB3724-6512-41A4-9EED-1BC1198A5C9B}" presName="connectorText" presStyleLbl="sibTrans2D1" presStyleIdx="1" presStyleCnt="4"/>
      <dgm:spPr/>
      <dgm:t>
        <a:bodyPr/>
        <a:lstStyle/>
        <a:p>
          <a:endParaRPr lang="cs-CZ"/>
        </a:p>
      </dgm:t>
    </dgm:pt>
    <dgm:pt modelId="{BBC961C8-C110-476D-9A9E-D79C1ADE2590}" type="pres">
      <dgm:prSet presAssocID="{B5F8D931-2420-4B65-8602-49294647E6F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D3D144D-F757-477F-85FF-DAD9388BE04B}" type="pres">
      <dgm:prSet presAssocID="{03B46AF7-9B84-4599-B8C1-6BA19DA78630}" presName="parTrans" presStyleLbl="sibTrans2D1" presStyleIdx="2" presStyleCnt="4"/>
      <dgm:spPr>
        <a:prstGeom prst="mathMinus">
          <a:avLst/>
        </a:prstGeom>
      </dgm:spPr>
      <dgm:t>
        <a:bodyPr/>
        <a:lstStyle/>
        <a:p>
          <a:endParaRPr lang="cs-CZ"/>
        </a:p>
      </dgm:t>
    </dgm:pt>
    <dgm:pt modelId="{4623326D-D8F3-4198-8CA5-C5B1594D6685}" type="pres">
      <dgm:prSet presAssocID="{03B46AF7-9B84-4599-B8C1-6BA19DA78630}" presName="connectorText" presStyleLbl="sibTrans2D1" presStyleIdx="2" presStyleCnt="4"/>
      <dgm:spPr/>
      <dgm:t>
        <a:bodyPr/>
        <a:lstStyle/>
        <a:p>
          <a:endParaRPr lang="cs-CZ"/>
        </a:p>
      </dgm:t>
    </dgm:pt>
    <dgm:pt modelId="{20FC6939-39EA-4269-A10C-F256E5B78B2D}" type="pres">
      <dgm:prSet presAssocID="{AC23CC3B-6AAA-41F5-B5C3-2D9413C2839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E6F145-7DA0-4FE1-AB48-B7273823B881}" type="pres">
      <dgm:prSet presAssocID="{36A6EAD6-AD38-4CD2-AB42-AAA31158AA82}" presName="parTrans" presStyleLbl="sibTrans2D1" presStyleIdx="3" presStyleCnt="4" custLinFactNeighborX="-21484" custLinFactNeighborY="7028"/>
      <dgm:spPr>
        <a:prstGeom prst="mathMinus">
          <a:avLst/>
        </a:prstGeom>
      </dgm:spPr>
      <dgm:t>
        <a:bodyPr/>
        <a:lstStyle/>
        <a:p>
          <a:endParaRPr lang="cs-CZ"/>
        </a:p>
      </dgm:t>
    </dgm:pt>
    <dgm:pt modelId="{6B34F018-31BB-453A-AA9D-227720B78FAF}" type="pres">
      <dgm:prSet presAssocID="{36A6EAD6-AD38-4CD2-AB42-AAA31158AA82}" presName="connectorText" presStyleLbl="sibTrans2D1" presStyleIdx="3" presStyleCnt="4"/>
      <dgm:spPr/>
      <dgm:t>
        <a:bodyPr/>
        <a:lstStyle/>
        <a:p>
          <a:endParaRPr lang="cs-CZ"/>
        </a:p>
      </dgm:t>
    </dgm:pt>
    <dgm:pt modelId="{4272C464-B999-4A40-9B47-D177EA555B95}" type="pres">
      <dgm:prSet presAssocID="{0C734BEE-5A0C-4A46-99C2-E2176095FCA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33388A9-D217-4732-A21E-4A0F22DBDC4C}" type="presOf" srcId="{36A6EAD6-AD38-4CD2-AB42-AAA31158AA82}" destId="{6B34F018-31BB-453A-AA9D-227720B78FAF}" srcOrd="1" destOrd="0" presId="urn:microsoft.com/office/officeart/2005/8/layout/radial5"/>
    <dgm:cxn modelId="{180553D2-6BEB-4800-8F82-4C5E62A84BBF}" type="presOf" srcId="{C2FB3724-6512-41A4-9EED-1BC1198A5C9B}" destId="{97983AB8-0D42-43F1-91F9-70156063D3A6}" srcOrd="0" destOrd="0" presId="urn:microsoft.com/office/officeart/2005/8/layout/radial5"/>
    <dgm:cxn modelId="{141990E4-28B1-4844-81C7-7E6251A177FE}" srcId="{216BC007-4508-46C8-B56A-1CBC787BB06A}" destId="{0C734BEE-5A0C-4A46-99C2-E2176095FCAE}" srcOrd="3" destOrd="0" parTransId="{36A6EAD6-AD38-4CD2-AB42-AAA31158AA82}" sibTransId="{688F5A89-BD08-48DB-A659-0E4D2C4FF22F}"/>
    <dgm:cxn modelId="{B4F941C5-30A7-4BD3-BCA0-37E910A6254F}" type="presOf" srcId="{A55102BB-364E-4F9B-B76F-B987896DE4A4}" destId="{89A78BF7-EA3C-40EF-A0BF-EE74427EA699}" srcOrd="1" destOrd="0" presId="urn:microsoft.com/office/officeart/2005/8/layout/radial5"/>
    <dgm:cxn modelId="{F3070501-2E2A-49B0-84D7-B3EEFD95F79A}" type="presOf" srcId="{0C734BEE-5A0C-4A46-99C2-E2176095FCAE}" destId="{4272C464-B999-4A40-9B47-D177EA555B95}" srcOrd="0" destOrd="0" presId="urn:microsoft.com/office/officeart/2005/8/layout/radial5"/>
    <dgm:cxn modelId="{ADF0CE29-C733-4E05-B161-4C24DD2C8FE7}" type="presOf" srcId="{03B46AF7-9B84-4599-B8C1-6BA19DA78630}" destId="{4623326D-D8F3-4198-8CA5-C5B1594D6685}" srcOrd="1" destOrd="0" presId="urn:microsoft.com/office/officeart/2005/8/layout/radial5"/>
    <dgm:cxn modelId="{42863B2E-C7FB-418D-B4A0-067D6D8C76EA}" type="presOf" srcId="{30B88659-E76A-4C1A-98C5-73BEBC2ED996}" destId="{7A94D92D-ACDF-402D-B81F-5A3324584DC3}" srcOrd="0" destOrd="0" presId="urn:microsoft.com/office/officeart/2005/8/layout/radial5"/>
    <dgm:cxn modelId="{5BCDE730-F0F8-4488-A122-2AC33A1EF749}" type="presOf" srcId="{A55102BB-364E-4F9B-B76F-B987896DE4A4}" destId="{EDE1E0BC-319D-475B-A821-2A770DF41229}" srcOrd="0" destOrd="0" presId="urn:microsoft.com/office/officeart/2005/8/layout/radial5"/>
    <dgm:cxn modelId="{BA583A47-7CA9-4C76-A9A7-44872F6B11F0}" srcId="{216BC007-4508-46C8-B56A-1CBC787BB06A}" destId="{B5F8D931-2420-4B65-8602-49294647E6FB}" srcOrd="1" destOrd="0" parTransId="{C2FB3724-6512-41A4-9EED-1BC1198A5C9B}" sibTransId="{AEDD52DC-20B4-4573-82D3-68FA32ADC723}"/>
    <dgm:cxn modelId="{D33E733C-3B4D-4FA6-B8AE-986BFD70C758}" type="presOf" srcId="{C2FB3724-6512-41A4-9EED-1BC1198A5C9B}" destId="{FBF14454-C9D9-4B0B-B5BF-7C004D75EF56}" srcOrd="1" destOrd="0" presId="urn:microsoft.com/office/officeart/2005/8/layout/radial5"/>
    <dgm:cxn modelId="{20B977FC-FE8D-4C1E-8001-709E71AE006E}" type="presOf" srcId="{AC23CC3B-6AAA-41F5-B5C3-2D9413C28393}" destId="{20FC6939-39EA-4269-A10C-F256E5B78B2D}" srcOrd="0" destOrd="0" presId="urn:microsoft.com/office/officeart/2005/8/layout/radial5"/>
    <dgm:cxn modelId="{96CE54B8-9CE2-47EC-8AB3-B4BF17450D92}" srcId="{216BC007-4508-46C8-B56A-1CBC787BB06A}" destId="{30B88659-E76A-4C1A-98C5-73BEBC2ED996}" srcOrd="0" destOrd="0" parTransId="{A55102BB-364E-4F9B-B76F-B987896DE4A4}" sibTransId="{B263C94C-B5D4-4039-9B5E-FDB7E3149370}"/>
    <dgm:cxn modelId="{F5F57E8F-4709-49E9-99A1-BEF0B13E4076}" type="presOf" srcId="{146A894E-06A8-494F-90AA-A7E8910555D3}" destId="{FBB1BB37-A36A-4532-89C0-869F1CD0F354}" srcOrd="0" destOrd="0" presId="urn:microsoft.com/office/officeart/2005/8/layout/radial5"/>
    <dgm:cxn modelId="{0EE9AB9B-8076-4281-9FBD-A54A446E3A73}" type="presOf" srcId="{36A6EAD6-AD38-4CD2-AB42-AAA31158AA82}" destId="{CCE6F145-7DA0-4FE1-AB48-B7273823B881}" srcOrd="0" destOrd="0" presId="urn:microsoft.com/office/officeart/2005/8/layout/radial5"/>
    <dgm:cxn modelId="{920F4EB3-E373-489B-8B12-7310D9ED0CC6}" type="presOf" srcId="{03B46AF7-9B84-4599-B8C1-6BA19DA78630}" destId="{2D3D144D-F757-477F-85FF-DAD9388BE04B}" srcOrd="0" destOrd="0" presId="urn:microsoft.com/office/officeart/2005/8/layout/radial5"/>
    <dgm:cxn modelId="{AE40EA30-148F-4CB0-A114-611BAA7DC36C}" srcId="{216BC007-4508-46C8-B56A-1CBC787BB06A}" destId="{AC23CC3B-6AAA-41F5-B5C3-2D9413C28393}" srcOrd="2" destOrd="0" parTransId="{03B46AF7-9B84-4599-B8C1-6BA19DA78630}" sibTransId="{8D35B581-E29C-4EDF-97DC-E277C43D2A01}"/>
    <dgm:cxn modelId="{33D9F4ED-7F13-4B9D-8B55-1B62B4F50436}" type="presOf" srcId="{B5F8D931-2420-4B65-8602-49294647E6FB}" destId="{BBC961C8-C110-476D-9A9E-D79C1ADE2590}" srcOrd="0" destOrd="0" presId="urn:microsoft.com/office/officeart/2005/8/layout/radial5"/>
    <dgm:cxn modelId="{C7DCB19F-0B66-47AE-B4DD-DF564C5F7BFD}" srcId="{146A894E-06A8-494F-90AA-A7E8910555D3}" destId="{216BC007-4508-46C8-B56A-1CBC787BB06A}" srcOrd="0" destOrd="0" parTransId="{E2710A52-2E72-4C84-8BE5-8F348C273127}" sibTransId="{DFDD1B3D-6F08-4B13-A3D7-57022CA43261}"/>
    <dgm:cxn modelId="{FCC5F424-0152-4842-8AC2-6BB8A35E4D07}" type="presOf" srcId="{216BC007-4508-46C8-B56A-1CBC787BB06A}" destId="{9F70C878-8696-40F2-939E-CB4458E1D407}" srcOrd="0" destOrd="0" presId="urn:microsoft.com/office/officeart/2005/8/layout/radial5"/>
    <dgm:cxn modelId="{157DC09F-6561-488F-BEF3-F6FC94DC5B68}" type="presParOf" srcId="{FBB1BB37-A36A-4532-89C0-869F1CD0F354}" destId="{9F70C878-8696-40F2-939E-CB4458E1D407}" srcOrd="0" destOrd="0" presId="urn:microsoft.com/office/officeart/2005/8/layout/radial5"/>
    <dgm:cxn modelId="{7363E4AD-A542-451E-80D9-F6B79C1B1E77}" type="presParOf" srcId="{FBB1BB37-A36A-4532-89C0-869F1CD0F354}" destId="{EDE1E0BC-319D-475B-A821-2A770DF41229}" srcOrd="1" destOrd="0" presId="urn:microsoft.com/office/officeart/2005/8/layout/radial5"/>
    <dgm:cxn modelId="{1046C19E-EC85-4227-999B-E9FB48BE6D4B}" type="presParOf" srcId="{EDE1E0BC-319D-475B-A821-2A770DF41229}" destId="{89A78BF7-EA3C-40EF-A0BF-EE74427EA699}" srcOrd="0" destOrd="0" presId="urn:microsoft.com/office/officeart/2005/8/layout/radial5"/>
    <dgm:cxn modelId="{5E889749-3317-4DFB-84B9-B043B4E75B51}" type="presParOf" srcId="{FBB1BB37-A36A-4532-89C0-869F1CD0F354}" destId="{7A94D92D-ACDF-402D-B81F-5A3324584DC3}" srcOrd="2" destOrd="0" presId="urn:microsoft.com/office/officeart/2005/8/layout/radial5"/>
    <dgm:cxn modelId="{241432CD-7D73-4F3E-ABCF-0D5738D171FE}" type="presParOf" srcId="{FBB1BB37-A36A-4532-89C0-869F1CD0F354}" destId="{97983AB8-0D42-43F1-91F9-70156063D3A6}" srcOrd="3" destOrd="0" presId="urn:microsoft.com/office/officeart/2005/8/layout/radial5"/>
    <dgm:cxn modelId="{85AD412A-8AF8-491B-BD7A-1ED646B6A6C8}" type="presParOf" srcId="{97983AB8-0D42-43F1-91F9-70156063D3A6}" destId="{FBF14454-C9D9-4B0B-B5BF-7C004D75EF56}" srcOrd="0" destOrd="0" presId="urn:microsoft.com/office/officeart/2005/8/layout/radial5"/>
    <dgm:cxn modelId="{9ACF32F9-3866-4651-9662-1FB89CF18BF8}" type="presParOf" srcId="{FBB1BB37-A36A-4532-89C0-869F1CD0F354}" destId="{BBC961C8-C110-476D-9A9E-D79C1ADE2590}" srcOrd="4" destOrd="0" presId="urn:microsoft.com/office/officeart/2005/8/layout/radial5"/>
    <dgm:cxn modelId="{8F5E6AB9-85DE-4387-AA58-D84BC7174819}" type="presParOf" srcId="{FBB1BB37-A36A-4532-89C0-869F1CD0F354}" destId="{2D3D144D-F757-477F-85FF-DAD9388BE04B}" srcOrd="5" destOrd="0" presId="urn:microsoft.com/office/officeart/2005/8/layout/radial5"/>
    <dgm:cxn modelId="{A0D982A4-D5EE-41F7-8094-5F6B90C4CCF3}" type="presParOf" srcId="{2D3D144D-F757-477F-85FF-DAD9388BE04B}" destId="{4623326D-D8F3-4198-8CA5-C5B1594D6685}" srcOrd="0" destOrd="0" presId="urn:microsoft.com/office/officeart/2005/8/layout/radial5"/>
    <dgm:cxn modelId="{01586D67-5F7C-4637-804E-EFA6DAF25147}" type="presParOf" srcId="{FBB1BB37-A36A-4532-89C0-869F1CD0F354}" destId="{20FC6939-39EA-4269-A10C-F256E5B78B2D}" srcOrd="6" destOrd="0" presId="urn:microsoft.com/office/officeart/2005/8/layout/radial5"/>
    <dgm:cxn modelId="{6ED88E50-33D3-44BD-ACDF-CF15FDBB1F56}" type="presParOf" srcId="{FBB1BB37-A36A-4532-89C0-869F1CD0F354}" destId="{CCE6F145-7DA0-4FE1-AB48-B7273823B881}" srcOrd="7" destOrd="0" presId="urn:microsoft.com/office/officeart/2005/8/layout/radial5"/>
    <dgm:cxn modelId="{6D78DDAC-7B92-4D5E-B50B-B30A4F75E3A6}" type="presParOf" srcId="{CCE6F145-7DA0-4FE1-AB48-B7273823B881}" destId="{6B34F018-31BB-453A-AA9D-227720B78FAF}" srcOrd="0" destOrd="0" presId="urn:microsoft.com/office/officeart/2005/8/layout/radial5"/>
    <dgm:cxn modelId="{3B0F819C-0A63-4EE8-9200-A50C8E7E1DAB}" type="presParOf" srcId="{FBB1BB37-A36A-4532-89C0-869F1CD0F354}" destId="{4272C464-B999-4A40-9B47-D177EA555B9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64E8AA-725A-453C-A1A6-EFD11CCEE90F}" type="doc">
      <dgm:prSet loTypeId="urn:microsoft.com/office/officeart/2005/8/layout/cycle2" loCatId="cycle" qsTypeId="urn:microsoft.com/office/officeart/2005/8/quickstyle/3d9" qsCatId="3D" csTypeId="urn:microsoft.com/office/officeart/2005/8/colors/colorful5" csCatId="colorful" phldr="0"/>
      <dgm:spPr/>
      <dgm:t>
        <a:bodyPr/>
        <a:lstStyle/>
        <a:p>
          <a:endParaRPr lang="cs-CZ"/>
        </a:p>
      </dgm:t>
    </dgm:pt>
    <dgm:pt modelId="{A8503142-334B-470B-8ADC-0EEBB080E10F}">
      <dgm:prSet phldrT="[Text]" phldr="1"/>
      <dgm:spPr/>
      <dgm:t>
        <a:bodyPr/>
        <a:lstStyle/>
        <a:p>
          <a:endParaRPr lang="cs-CZ"/>
        </a:p>
      </dgm:t>
    </dgm:pt>
    <dgm:pt modelId="{CE131CF3-AF0E-4710-8C4E-DC4C67AD7FC2}" type="parTrans" cxnId="{70CFB4B7-5781-4705-8CCE-77CD189C002B}">
      <dgm:prSet/>
      <dgm:spPr/>
      <dgm:t>
        <a:bodyPr/>
        <a:lstStyle/>
        <a:p>
          <a:endParaRPr lang="cs-CZ"/>
        </a:p>
      </dgm:t>
    </dgm:pt>
    <dgm:pt modelId="{42C17FEF-8461-45CD-A807-F3D9CFAA48BC}" type="sibTrans" cxnId="{70CFB4B7-5781-4705-8CCE-77CD189C002B}">
      <dgm:prSet/>
      <dgm:spPr/>
      <dgm:t>
        <a:bodyPr/>
        <a:lstStyle/>
        <a:p>
          <a:endParaRPr lang="cs-CZ"/>
        </a:p>
      </dgm:t>
    </dgm:pt>
    <dgm:pt modelId="{66A301D3-2A34-4F43-9BCB-2D182EAD7C3F}">
      <dgm:prSet phldrT="[Text]" phldr="1"/>
      <dgm:spPr/>
      <dgm:t>
        <a:bodyPr/>
        <a:lstStyle/>
        <a:p>
          <a:endParaRPr lang="cs-CZ"/>
        </a:p>
      </dgm:t>
    </dgm:pt>
    <dgm:pt modelId="{A60B5F1B-3621-478A-85CC-EB567DB3F4F3}" type="parTrans" cxnId="{79BCC6A3-FAB0-48C0-9421-F93F2DA76147}">
      <dgm:prSet/>
      <dgm:spPr/>
      <dgm:t>
        <a:bodyPr/>
        <a:lstStyle/>
        <a:p>
          <a:endParaRPr lang="cs-CZ"/>
        </a:p>
      </dgm:t>
    </dgm:pt>
    <dgm:pt modelId="{47E0687B-1BBA-4990-A91F-CF084B436865}" type="sibTrans" cxnId="{79BCC6A3-FAB0-48C0-9421-F93F2DA76147}">
      <dgm:prSet/>
      <dgm:spPr/>
      <dgm:t>
        <a:bodyPr/>
        <a:lstStyle/>
        <a:p>
          <a:endParaRPr lang="cs-CZ"/>
        </a:p>
      </dgm:t>
    </dgm:pt>
    <dgm:pt modelId="{F2BD78AF-1163-455E-BAAD-5AAF146D6833}">
      <dgm:prSet phldrT="[Text]" phldr="1"/>
      <dgm:spPr/>
      <dgm:t>
        <a:bodyPr/>
        <a:lstStyle/>
        <a:p>
          <a:endParaRPr lang="cs-CZ"/>
        </a:p>
      </dgm:t>
    </dgm:pt>
    <dgm:pt modelId="{89ABFC37-B8B0-42EC-8E25-C2DEDE3809AA}" type="parTrans" cxnId="{764FBDF3-1FCE-407F-BF6A-0A1530624169}">
      <dgm:prSet/>
      <dgm:spPr/>
      <dgm:t>
        <a:bodyPr/>
        <a:lstStyle/>
        <a:p>
          <a:endParaRPr lang="cs-CZ"/>
        </a:p>
      </dgm:t>
    </dgm:pt>
    <dgm:pt modelId="{5BAA834C-4348-4284-8DCE-24D72358D3CB}" type="sibTrans" cxnId="{764FBDF3-1FCE-407F-BF6A-0A1530624169}">
      <dgm:prSet/>
      <dgm:spPr/>
      <dgm:t>
        <a:bodyPr/>
        <a:lstStyle/>
        <a:p>
          <a:endParaRPr lang="cs-CZ"/>
        </a:p>
      </dgm:t>
    </dgm:pt>
    <dgm:pt modelId="{4DC92C74-C89A-4EFE-8F7F-24CBD9855A8C}">
      <dgm:prSet phldrT="[Text]" phldr="1"/>
      <dgm:spPr/>
      <dgm:t>
        <a:bodyPr/>
        <a:lstStyle/>
        <a:p>
          <a:endParaRPr lang="cs-CZ"/>
        </a:p>
      </dgm:t>
    </dgm:pt>
    <dgm:pt modelId="{D967DF6D-4263-4E48-A992-4E653D4DE9D8}" type="parTrans" cxnId="{51F54275-4E81-4CD1-A690-C5F0D7996F9A}">
      <dgm:prSet/>
      <dgm:spPr/>
      <dgm:t>
        <a:bodyPr/>
        <a:lstStyle/>
        <a:p>
          <a:endParaRPr lang="cs-CZ"/>
        </a:p>
      </dgm:t>
    </dgm:pt>
    <dgm:pt modelId="{D2317A05-1A9B-4EEF-BDBA-A87E7844987B}" type="sibTrans" cxnId="{51F54275-4E81-4CD1-A690-C5F0D7996F9A}">
      <dgm:prSet/>
      <dgm:spPr/>
      <dgm:t>
        <a:bodyPr/>
        <a:lstStyle/>
        <a:p>
          <a:endParaRPr lang="cs-CZ"/>
        </a:p>
      </dgm:t>
    </dgm:pt>
    <dgm:pt modelId="{249AB8A5-65CB-4C0D-BDA5-4257690D8A94}">
      <dgm:prSet phldrT="[Text]" phldr="1"/>
      <dgm:spPr/>
      <dgm:t>
        <a:bodyPr/>
        <a:lstStyle/>
        <a:p>
          <a:endParaRPr lang="cs-CZ"/>
        </a:p>
      </dgm:t>
    </dgm:pt>
    <dgm:pt modelId="{5164021D-F861-4C9A-B806-5FE7846315C1}" type="parTrans" cxnId="{568E06B8-E79B-4E32-B03F-2A081064DCCA}">
      <dgm:prSet/>
      <dgm:spPr/>
      <dgm:t>
        <a:bodyPr/>
        <a:lstStyle/>
        <a:p>
          <a:endParaRPr lang="cs-CZ"/>
        </a:p>
      </dgm:t>
    </dgm:pt>
    <dgm:pt modelId="{C0F02D1D-5DF1-4281-BBB5-9D20452E0418}" type="sibTrans" cxnId="{568E06B8-E79B-4E32-B03F-2A081064DCCA}">
      <dgm:prSet/>
      <dgm:spPr/>
      <dgm:t>
        <a:bodyPr/>
        <a:lstStyle/>
        <a:p>
          <a:endParaRPr lang="cs-CZ"/>
        </a:p>
      </dgm:t>
    </dgm:pt>
    <dgm:pt modelId="{6D68EF08-8EE3-4F35-948B-9CA1D9092847}" type="pres">
      <dgm:prSet presAssocID="{9964E8AA-725A-453C-A1A6-EFD11CCEE9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7246AAE-D2DC-4878-8B1C-608C46716E9A}" type="pres">
      <dgm:prSet presAssocID="{A8503142-334B-470B-8ADC-0EEBB080E10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D1429C8-4FE0-4FE2-B24D-F94CFADB77BA}" type="pres">
      <dgm:prSet presAssocID="{42C17FEF-8461-45CD-A807-F3D9CFAA48BC}" presName="sibTrans" presStyleLbl="sibTrans2D1" presStyleIdx="0" presStyleCnt="5"/>
      <dgm:spPr/>
      <dgm:t>
        <a:bodyPr/>
        <a:lstStyle/>
        <a:p>
          <a:endParaRPr lang="cs-CZ"/>
        </a:p>
      </dgm:t>
    </dgm:pt>
    <dgm:pt modelId="{8EB164EA-AF63-43C1-B722-6DB584674080}" type="pres">
      <dgm:prSet presAssocID="{42C17FEF-8461-45CD-A807-F3D9CFAA48BC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3677F5AA-AB35-40FD-B2A6-ED9E73E2BFB9}" type="pres">
      <dgm:prSet presAssocID="{66A301D3-2A34-4F43-9BCB-2D182EAD7C3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DCACEC-F56B-4363-A192-EC1CC888A4CD}" type="pres">
      <dgm:prSet presAssocID="{47E0687B-1BBA-4990-A91F-CF084B436865}" presName="sibTrans" presStyleLbl="sibTrans2D1" presStyleIdx="1" presStyleCnt="5"/>
      <dgm:spPr/>
      <dgm:t>
        <a:bodyPr/>
        <a:lstStyle/>
        <a:p>
          <a:endParaRPr lang="cs-CZ"/>
        </a:p>
      </dgm:t>
    </dgm:pt>
    <dgm:pt modelId="{97B5757D-AC4D-42E7-B006-60450F798E65}" type="pres">
      <dgm:prSet presAssocID="{47E0687B-1BBA-4990-A91F-CF084B436865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BEC35F89-B156-43F5-A574-5591426393B2}" type="pres">
      <dgm:prSet presAssocID="{F2BD78AF-1163-455E-BAAD-5AAF146D68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4C33C9B-E1EA-40E2-8FC3-4E8305B849B0}" type="pres">
      <dgm:prSet presAssocID="{5BAA834C-4348-4284-8DCE-24D72358D3CB}" presName="sibTrans" presStyleLbl="sibTrans2D1" presStyleIdx="2" presStyleCnt="5"/>
      <dgm:spPr/>
      <dgm:t>
        <a:bodyPr/>
        <a:lstStyle/>
        <a:p>
          <a:endParaRPr lang="cs-CZ"/>
        </a:p>
      </dgm:t>
    </dgm:pt>
    <dgm:pt modelId="{90B523FF-BE6D-4555-A069-F99A3B9FEF5B}" type="pres">
      <dgm:prSet presAssocID="{5BAA834C-4348-4284-8DCE-24D72358D3CB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2A993143-38D9-4757-B258-3D7A1CD3CA09}" type="pres">
      <dgm:prSet presAssocID="{4DC92C74-C89A-4EFE-8F7F-24CBD9855A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E6D63E5-1EBC-48AD-BD58-BDFCE88412C9}" type="pres">
      <dgm:prSet presAssocID="{D2317A05-1A9B-4EEF-BDBA-A87E7844987B}" presName="sibTrans" presStyleLbl="sibTrans2D1" presStyleIdx="3" presStyleCnt="5"/>
      <dgm:spPr/>
      <dgm:t>
        <a:bodyPr/>
        <a:lstStyle/>
        <a:p>
          <a:endParaRPr lang="cs-CZ"/>
        </a:p>
      </dgm:t>
    </dgm:pt>
    <dgm:pt modelId="{9192C25B-17B1-4F68-81A7-7AB4D22547A0}" type="pres">
      <dgm:prSet presAssocID="{D2317A05-1A9B-4EEF-BDBA-A87E7844987B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42A255B3-707F-400D-8C56-04B23970A178}" type="pres">
      <dgm:prSet presAssocID="{249AB8A5-65CB-4C0D-BDA5-4257690D8A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4D8B28-8AF0-468A-A0B2-C71987D957A5}" type="pres">
      <dgm:prSet presAssocID="{C0F02D1D-5DF1-4281-BBB5-9D20452E0418}" presName="sibTrans" presStyleLbl="sibTrans2D1" presStyleIdx="4" presStyleCnt="5"/>
      <dgm:spPr/>
      <dgm:t>
        <a:bodyPr/>
        <a:lstStyle/>
        <a:p>
          <a:endParaRPr lang="cs-CZ"/>
        </a:p>
      </dgm:t>
    </dgm:pt>
    <dgm:pt modelId="{605E7F8A-C764-4C5B-8CE9-F5D950061C18}" type="pres">
      <dgm:prSet presAssocID="{C0F02D1D-5DF1-4281-BBB5-9D20452E0418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85BEB69A-AC6D-451B-A9CD-56D6DDB3869A}" type="presOf" srcId="{47E0687B-1BBA-4990-A91F-CF084B436865}" destId="{6FDCACEC-F56B-4363-A192-EC1CC888A4CD}" srcOrd="0" destOrd="0" presId="urn:microsoft.com/office/officeart/2005/8/layout/cycle2"/>
    <dgm:cxn modelId="{1764EDFE-5C97-4059-9916-47AA1BC58EC9}" type="presOf" srcId="{5BAA834C-4348-4284-8DCE-24D72358D3CB}" destId="{90B523FF-BE6D-4555-A069-F99A3B9FEF5B}" srcOrd="1" destOrd="0" presId="urn:microsoft.com/office/officeart/2005/8/layout/cycle2"/>
    <dgm:cxn modelId="{4F9C5666-E703-4F1C-8562-BCCCD8A14E1C}" type="presOf" srcId="{A8503142-334B-470B-8ADC-0EEBB080E10F}" destId="{37246AAE-D2DC-4878-8B1C-608C46716E9A}" srcOrd="0" destOrd="0" presId="urn:microsoft.com/office/officeart/2005/8/layout/cycle2"/>
    <dgm:cxn modelId="{764FBDF3-1FCE-407F-BF6A-0A1530624169}" srcId="{9964E8AA-725A-453C-A1A6-EFD11CCEE90F}" destId="{F2BD78AF-1163-455E-BAAD-5AAF146D6833}" srcOrd="2" destOrd="0" parTransId="{89ABFC37-B8B0-42EC-8E25-C2DEDE3809AA}" sibTransId="{5BAA834C-4348-4284-8DCE-24D72358D3CB}"/>
    <dgm:cxn modelId="{375325A8-9709-4B04-BCE2-F6A6B178A0B5}" type="presOf" srcId="{F2BD78AF-1163-455E-BAAD-5AAF146D6833}" destId="{BEC35F89-B156-43F5-A574-5591426393B2}" srcOrd="0" destOrd="0" presId="urn:microsoft.com/office/officeart/2005/8/layout/cycle2"/>
    <dgm:cxn modelId="{870696EB-708C-447F-8625-7E4A5D2D0BDF}" type="presOf" srcId="{4DC92C74-C89A-4EFE-8F7F-24CBD9855A8C}" destId="{2A993143-38D9-4757-B258-3D7A1CD3CA09}" srcOrd="0" destOrd="0" presId="urn:microsoft.com/office/officeart/2005/8/layout/cycle2"/>
    <dgm:cxn modelId="{51F54275-4E81-4CD1-A690-C5F0D7996F9A}" srcId="{9964E8AA-725A-453C-A1A6-EFD11CCEE90F}" destId="{4DC92C74-C89A-4EFE-8F7F-24CBD9855A8C}" srcOrd="3" destOrd="0" parTransId="{D967DF6D-4263-4E48-A992-4E653D4DE9D8}" sibTransId="{D2317A05-1A9B-4EEF-BDBA-A87E7844987B}"/>
    <dgm:cxn modelId="{B298626D-3E62-4346-A055-A2701FB88B1A}" type="presOf" srcId="{9964E8AA-725A-453C-A1A6-EFD11CCEE90F}" destId="{6D68EF08-8EE3-4F35-948B-9CA1D9092847}" srcOrd="0" destOrd="0" presId="urn:microsoft.com/office/officeart/2005/8/layout/cycle2"/>
    <dgm:cxn modelId="{EDAE612C-8E0A-4236-97CD-0C2E8BEA973B}" type="presOf" srcId="{D2317A05-1A9B-4EEF-BDBA-A87E7844987B}" destId="{CE6D63E5-1EBC-48AD-BD58-BDFCE88412C9}" srcOrd="0" destOrd="0" presId="urn:microsoft.com/office/officeart/2005/8/layout/cycle2"/>
    <dgm:cxn modelId="{FF39525B-0044-4AFC-BFBA-707AFA08B9DA}" type="presOf" srcId="{D2317A05-1A9B-4EEF-BDBA-A87E7844987B}" destId="{9192C25B-17B1-4F68-81A7-7AB4D22547A0}" srcOrd="1" destOrd="0" presId="urn:microsoft.com/office/officeart/2005/8/layout/cycle2"/>
    <dgm:cxn modelId="{79BCC6A3-FAB0-48C0-9421-F93F2DA76147}" srcId="{9964E8AA-725A-453C-A1A6-EFD11CCEE90F}" destId="{66A301D3-2A34-4F43-9BCB-2D182EAD7C3F}" srcOrd="1" destOrd="0" parTransId="{A60B5F1B-3621-478A-85CC-EB567DB3F4F3}" sibTransId="{47E0687B-1BBA-4990-A91F-CF084B436865}"/>
    <dgm:cxn modelId="{56983078-167F-4368-8F66-EA0280BFCD3B}" type="presOf" srcId="{5BAA834C-4348-4284-8DCE-24D72358D3CB}" destId="{14C33C9B-E1EA-40E2-8FC3-4E8305B849B0}" srcOrd="0" destOrd="0" presId="urn:microsoft.com/office/officeart/2005/8/layout/cycle2"/>
    <dgm:cxn modelId="{863DA656-1432-4415-9EEA-C6C30AFA8501}" type="presOf" srcId="{47E0687B-1BBA-4990-A91F-CF084B436865}" destId="{97B5757D-AC4D-42E7-B006-60450F798E65}" srcOrd="1" destOrd="0" presId="urn:microsoft.com/office/officeart/2005/8/layout/cycle2"/>
    <dgm:cxn modelId="{568E06B8-E79B-4E32-B03F-2A081064DCCA}" srcId="{9964E8AA-725A-453C-A1A6-EFD11CCEE90F}" destId="{249AB8A5-65CB-4C0D-BDA5-4257690D8A94}" srcOrd="4" destOrd="0" parTransId="{5164021D-F861-4C9A-B806-5FE7846315C1}" sibTransId="{C0F02D1D-5DF1-4281-BBB5-9D20452E0418}"/>
    <dgm:cxn modelId="{5F9A65D9-F60B-408D-9284-B999F5C4AD3C}" type="presOf" srcId="{C0F02D1D-5DF1-4281-BBB5-9D20452E0418}" destId="{A64D8B28-8AF0-468A-A0B2-C71987D957A5}" srcOrd="0" destOrd="0" presId="urn:microsoft.com/office/officeart/2005/8/layout/cycle2"/>
    <dgm:cxn modelId="{5245FEAC-064A-47D1-B258-3E73AB48FC12}" type="presOf" srcId="{42C17FEF-8461-45CD-A807-F3D9CFAA48BC}" destId="{8EB164EA-AF63-43C1-B722-6DB584674080}" srcOrd="1" destOrd="0" presId="urn:microsoft.com/office/officeart/2005/8/layout/cycle2"/>
    <dgm:cxn modelId="{4A2E7392-2403-4B96-BE89-08F57FEDDDF8}" type="presOf" srcId="{42C17FEF-8461-45CD-A807-F3D9CFAA48BC}" destId="{ED1429C8-4FE0-4FE2-B24D-F94CFADB77BA}" srcOrd="0" destOrd="0" presId="urn:microsoft.com/office/officeart/2005/8/layout/cycle2"/>
    <dgm:cxn modelId="{70CFB4B7-5781-4705-8CCE-77CD189C002B}" srcId="{9964E8AA-725A-453C-A1A6-EFD11CCEE90F}" destId="{A8503142-334B-470B-8ADC-0EEBB080E10F}" srcOrd="0" destOrd="0" parTransId="{CE131CF3-AF0E-4710-8C4E-DC4C67AD7FC2}" sibTransId="{42C17FEF-8461-45CD-A807-F3D9CFAA48BC}"/>
    <dgm:cxn modelId="{2F7091FC-42C6-4174-9C44-1F6476B79D00}" type="presOf" srcId="{C0F02D1D-5DF1-4281-BBB5-9D20452E0418}" destId="{605E7F8A-C764-4C5B-8CE9-F5D950061C18}" srcOrd="1" destOrd="0" presId="urn:microsoft.com/office/officeart/2005/8/layout/cycle2"/>
    <dgm:cxn modelId="{1A8A952D-F941-427A-9481-9AF8FAB353C5}" type="presOf" srcId="{66A301D3-2A34-4F43-9BCB-2D182EAD7C3F}" destId="{3677F5AA-AB35-40FD-B2A6-ED9E73E2BFB9}" srcOrd="0" destOrd="0" presId="urn:microsoft.com/office/officeart/2005/8/layout/cycle2"/>
    <dgm:cxn modelId="{1BA44936-5353-4C0B-9420-0D298B4F4C56}" type="presOf" srcId="{249AB8A5-65CB-4C0D-BDA5-4257690D8A94}" destId="{42A255B3-707F-400D-8C56-04B23970A178}" srcOrd="0" destOrd="0" presId="urn:microsoft.com/office/officeart/2005/8/layout/cycle2"/>
    <dgm:cxn modelId="{E8E7D045-14BB-43C2-8287-417F6AF44AF1}" type="presParOf" srcId="{6D68EF08-8EE3-4F35-948B-9CA1D9092847}" destId="{37246AAE-D2DC-4878-8B1C-608C46716E9A}" srcOrd="0" destOrd="0" presId="urn:microsoft.com/office/officeart/2005/8/layout/cycle2"/>
    <dgm:cxn modelId="{695C2A2A-D13B-4D5F-9CC3-F873191FBB9C}" type="presParOf" srcId="{6D68EF08-8EE3-4F35-948B-9CA1D9092847}" destId="{ED1429C8-4FE0-4FE2-B24D-F94CFADB77BA}" srcOrd="1" destOrd="0" presId="urn:microsoft.com/office/officeart/2005/8/layout/cycle2"/>
    <dgm:cxn modelId="{423207EF-007E-48DB-9427-4433D747E2B9}" type="presParOf" srcId="{ED1429C8-4FE0-4FE2-B24D-F94CFADB77BA}" destId="{8EB164EA-AF63-43C1-B722-6DB584674080}" srcOrd="0" destOrd="0" presId="urn:microsoft.com/office/officeart/2005/8/layout/cycle2"/>
    <dgm:cxn modelId="{BD02ECE9-2731-4995-902F-5F11B0694AD4}" type="presParOf" srcId="{6D68EF08-8EE3-4F35-948B-9CA1D9092847}" destId="{3677F5AA-AB35-40FD-B2A6-ED9E73E2BFB9}" srcOrd="2" destOrd="0" presId="urn:microsoft.com/office/officeart/2005/8/layout/cycle2"/>
    <dgm:cxn modelId="{DFF7B293-9385-4805-9196-386CD98EF72E}" type="presParOf" srcId="{6D68EF08-8EE3-4F35-948B-9CA1D9092847}" destId="{6FDCACEC-F56B-4363-A192-EC1CC888A4CD}" srcOrd="3" destOrd="0" presId="urn:microsoft.com/office/officeart/2005/8/layout/cycle2"/>
    <dgm:cxn modelId="{EBE8A041-1B21-4275-AE99-693347F3DB59}" type="presParOf" srcId="{6FDCACEC-F56B-4363-A192-EC1CC888A4CD}" destId="{97B5757D-AC4D-42E7-B006-60450F798E65}" srcOrd="0" destOrd="0" presId="urn:microsoft.com/office/officeart/2005/8/layout/cycle2"/>
    <dgm:cxn modelId="{83FD7839-E939-4F33-9426-7F34C09ABBBB}" type="presParOf" srcId="{6D68EF08-8EE3-4F35-948B-9CA1D9092847}" destId="{BEC35F89-B156-43F5-A574-5591426393B2}" srcOrd="4" destOrd="0" presId="urn:microsoft.com/office/officeart/2005/8/layout/cycle2"/>
    <dgm:cxn modelId="{F62E66B5-A035-423E-9021-2DFA88F14D0C}" type="presParOf" srcId="{6D68EF08-8EE3-4F35-948B-9CA1D9092847}" destId="{14C33C9B-E1EA-40E2-8FC3-4E8305B849B0}" srcOrd="5" destOrd="0" presId="urn:microsoft.com/office/officeart/2005/8/layout/cycle2"/>
    <dgm:cxn modelId="{EBDB46C2-3296-4D46-8349-F5F1489E5C39}" type="presParOf" srcId="{14C33C9B-E1EA-40E2-8FC3-4E8305B849B0}" destId="{90B523FF-BE6D-4555-A069-F99A3B9FEF5B}" srcOrd="0" destOrd="0" presId="urn:microsoft.com/office/officeart/2005/8/layout/cycle2"/>
    <dgm:cxn modelId="{627E998D-146E-416E-A810-28F3039712D2}" type="presParOf" srcId="{6D68EF08-8EE3-4F35-948B-9CA1D9092847}" destId="{2A993143-38D9-4757-B258-3D7A1CD3CA09}" srcOrd="6" destOrd="0" presId="urn:microsoft.com/office/officeart/2005/8/layout/cycle2"/>
    <dgm:cxn modelId="{076869E7-C4C6-43D4-932C-D130D877ABAB}" type="presParOf" srcId="{6D68EF08-8EE3-4F35-948B-9CA1D9092847}" destId="{CE6D63E5-1EBC-48AD-BD58-BDFCE88412C9}" srcOrd="7" destOrd="0" presId="urn:microsoft.com/office/officeart/2005/8/layout/cycle2"/>
    <dgm:cxn modelId="{87149F3C-F8E4-4AE3-A528-6B1CE0F6B1F4}" type="presParOf" srcId="{CE6D63E5-1EBC-48AD-BD58-BDFCE88412C9}" destId="{9192C25B-17B1-4F68-81A7-7AB4D22547A0}" srcOrd="0" destOrd="0" presId="urn:microsoft.com/office/officeart/2005/8/layout/cycle2"/>
    <dgm:cxn modelId="{D73DF01A-C6FA-401B-A919-B55ED700C2E2}" type="presParOf" srcId="{6D68EF08-8EE3-4F35-948B-9CA1D9092847}" destId="{42A255B3-707F-400D-8C56-04B23970A178}" srcOrd="8" destOrd="0" presId="urn:microsoft.com/office/officeart/2005/8/layout/cycle2"/>
    <dgm:cxn modelId="{3235AE78-8BAD-49E3-8947-7F0C493C5003}" type="presParOf" srcId="{6D68EF08-8EE3-4F35-948B-9CA1D9092847}" destId="{A64D8B28-8AF0-468A-A0B2-C71987D957A5}" srcOrd="9" destOrd="0" presId="urn:microsoft.com/office/officeart/2005/8/layout/cycle2"/>
    <dgm:cxn modelId="{F394D10C-F1F5-4F0E-82F3-B83C45A443EA}" type="presParOf" srcId="{A64D8B28-8AF0-468A-A0B2-C71987D957A5}" destId="{605E7F8A-C764-4C5B-8CE9-F5D950061C1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B3C44-4EEB-4159-8419-F32D2E543C75}">
      <dsp:nvSpPr>
        <dsp:cNvPr id="0" name=""/>
        <dsp:cNvSpPr/>
      </dsp:nvSpPr>
      <dsp:spPr>
        <a:xfrm>
          <a:off x="7634" y="1578386"/>
          <a:ext cx="2281981" cy="1369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  <a:sp3d extrusionH="28000" prstMaterial="matte"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0" kern="1200" dirty="0"/>
        </a:p>
      </dsp:txBody>
      <dsp:txXfrm>
        <a:off x="47736" y="1618488"/>
        <a:ext cx="2201777" cy="1288984"/>
      </dsp:txXfrm>
    </dsp:sp>
    <dsp:sp modelId="{5F3BB137-1E03-47B2-85E0-810B273C52EB}">
      <dsp:nvSpPr>
        <dsp:cNvPr id="0" name=""/>
        <dsp:cNvSpPr/>
      </dsp:nvSpPr>
      <dsp:spPr>
        <a:xfrm>
          <a:off x="2517814" y="19800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600" kern="1200"/>
        </a:p>
      </dsp:txBody>
      <dsp:txXfrm>
        <a:off x="2517814" y="2093201"/>
        <a:ext cx="338646" cy="339559"/>
      </dsp:txXfrm>
    </dsp:sp>
    <dsp:sp modelId="{ECB3EC1B-4B91-4C6D-8703-3D3F0ADBD5BE}">
      <dsp:nvSpPr>
        <dsp:cNvPr id="0" name=""/>
        <dsp:cNvSpPr/>
      </dsp:nvSpPr>
      <dsp:spPr>
        <a:xfrm>
          <a:off x="3202409" y="1578386"/>
          <a:ext cx="2281981" cy="1369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  <a:sp3d extrusionH="28000" prstMaterial="matte"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0" kern="1200" dirty="0"/>
        </a:p>
      </dsp:txBody>
      <dsp:txXfrm>
        <a:off x="3242511" y="1618488"/>
        <a:ext cx="2201777" cy="1288984"/>
      </dsp:txXfrm>
    </dsp:sp>
    <dsp:sp modelId="{7FB7CA3A-0554-4DD1-B0BA-FEC885BA2923}">
      <dsp:nvSpPr>
        <dsp:cNvPr id="0" name=""/>
        <dsp:cNvSpPr/>
      </dsp:nvSpPr>
      <dsp:spPr>
        <a:xfrm>
          <a:off x="5712588" y="19800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600" kern="1200"/>
        </a:p>
      </dsp:txBody>
      <dsp:txXfrm>
        <a:off x="5712588" y="2093201"/>
        <a:ext cx="338646" cy="339559"/>
      </dsp:txXfrm>
    </dsp:sp>
    <dsp:sp modelId="{D116ECE8-6D38-49E5-9921-1E8DBCFAFB6C}">
      <dsp:nvSpPr>
        <dsp:cNvPr id="0" name=""/>
        <dsp:cNvSpPr/>
      </dsp:nvSpPr>
      <dsp:spPr>
        <a:xfrm>
          <a:off x="6397183" y="1578386"/>
          <a:ext cx="2281981" cy="1369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  <a:sp3d extrusionH="28000" prstMaterial="matte"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0" kern="1200"/>
        </a:p>
      </dsp:txBody>
      <dsp:txXfrm>
        <a:off x="6437285" y="1618488"/>
        <a:ext cx="2201777" cy="1288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6F9BF-E6EE-438B-B686-D29623AA9A46}">
      <dsp:nvSpPr>
        <dsp:cNvPr id="0" name=""/>
        <dsp:cNvSpPr/>
      </dsp:nvSpPr>
      <dsp:spPr>
        <a:xfrm>
          <a:off x="3864560" y="1795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3880143" y="17378"/>
        <a:ext cx="926512" cy="500877"/>
      </dsp:txXfrm>
    </dsp:sp>
    <dsp:sp modelId="{25285E9E-285A-4A97-B18A-48D9E22E5AEC}">
      <dsp:nvSpPr>
        <dsp:cNvPr id="0" name=""/>
        <dsp:cNvSpPr/>
      </dsp:nvSpPr>
      <dsp:spPr>
        <a:xfrm rot="5400000">
          <a:off x="4243641" y="547140"/>
          <a:ext cx="199516" cy="2394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-5400000">
        <a:off x="4271574" y="567092"/>
        <a:ext cx="143651" cy="139661"/>
      </dsp:txXfrm>
    </dsp:sp>
    <dsp:sp modelId="{21815F44-C5F6-42ED-B7EC-087D355A346C}">
      <dsp:nvSpPr>
        <dsp:cNvPr id="0" name=""/>
        <dsp:cNvSpPr/>
      </dsp:nvSpPr>
      <dsp:spPr>
        <a:xfrm>
          <a:off x="3864560" y="799861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3880143" y="815444"/>
        <a:ext cx="926512" cy="500877"/>
      </dsp:txXfrm>
    </dsp:sp>
    <dsp:sp modelId="{CB0659BB-971F-4716-A16F-CE184FB04617}">
      <dsp:nvSpPr>
        <dsp:cNvPr id="0" name=""/>
        <dsp:cNvSpPr/>
      </dsp:nvSpPr>
      <dsp:spPr>
        <a:xfrm rot="5400000">
          <a:off x="4243641" y="1345205"/>
          <a:ext cx="199516" cy="2394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-5400000">
        <a:off x="4271574" y="1365157"/>
        <a:ext cx="143651" cy="139661"/>
      </dsp:txXfrm>
    </dsp:sp>
    <dsp:sp modelId="{E8819282-BCA3-42E8-89F4-C9D9E3D501D7}">
      <dsp:nvSpPr>
        <dsp:cNvPr id="0" name=""/>
        <dsp:cNvSpPr/>
      </dsp:nvSpPr>
      <dsp:spPr>
        <a:xfrm>
          <a:off x="3864560" y="1597926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3880143" y="1613509"/>
        <a:ext cx="926512" cy="500877"/>
      </dsp:txXfrm>
    </dsp:sp>
    <dsp:sp modelId="{AC290BCD-DD49-4C15-A526-9E6CFF5D867C}">
      <dsp:nvSpPr>
        <dsp:cNvPr id="0" name=""/>
        <dsp:cNvSpPr/>
      </dsp:nvSpPr>
      <dsp:spPr>
        <a:xfrm rot="5400000">
          <a:off x="4243641" y="2143271"/>
          <a:ext cx="199516" cy="2394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-5400000">
        <a:off x="4271574" y="2163223"/>
        <a:ext cx="143651" cy="139661"/>
      </dsp:txXfrm>
    </dsp:sp>
    <dsp:sp modelId="{BB8B1017-00E6-4BED-ACB7-B925C911F454}">
      <dsp:nvSpPr>
        <dsp:cNvPr id="0" name=""/>
        <dsp:cNvSpPr/>
      </dsp:nvSpPr>
      <dsp:spPr>
        <a:xfrm>
          <a:off x="3864560" y="2395991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 dirty="0"/>
        </a:p>
      </dsp:txBody>
      <dsp:txXfrm>
        <a:off x="3880143" y="2411574"/>
        <a:ext cx="926512" cy="500877"/>
      </dsp:txXfrm>
    </dsp:sp>
    <dsp:sp modelId="{485EEF08-9E26-4234-9245-6CEFD7297621}">
      <dsp:nvSpPr>
        <dsp:cNvPr id="0" name=""/>
        <dsp:cNvSpPr/>
      </dsp:nvSpPr>
      <dsp:spPr>
        <a:xfrm rot="1821667">
          <a:off x="4826869" y="2939731"/>
          <a:ext cx="389967" cy="2394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100" kern="1200"/>
        </a:p>
      </dsp:txBody>
      <dsp:txXfrm>
        <a:off x="4831794" y="2969463"/>
        <a:ext cx="318141" cy="143651"/>
      </dsp:txXfrm>
    </dsp:sp>
    <dsp:sp modelId="{B53C0887-286A-46D0-8954-1542F2DE7778}">
      <dsp:nvSpPr>
        <dsp:cNvPr id="0" name=""/>
        <dsp:cNvSpPr/>
      </dsp:nvSpPr>
      <dsp:spPr>
        <a:xfrm>
          <a:off x="5221466" y="3190846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5237049" y="3206429"/>
        <a:ext cx="926512" cy="500877"/>
      </dsp:txXfrm>
    </dsp:sp>
    <dsp:sp modelId="{B9EE5EAC-1902-4C23-AFF7-8166141C03DC}">
      <dsp:nvSpPr>
        <dsp:cNvPr id="0" name=""/>
        <dsp:cNvSpPr/>
      </dsp:nvSpPr>
      <dsp:spPr>
        <a:xfrm rot="8948338">
          <a:off x="2733760" y="3058052"/>
          <a:ext cx="1336983" cy="2394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100" kern="1200"/>
        </a:p>
      </dsp:txBody>
      <dsp:txXfrm rot="10800000">
        <a:off x="2800501" y="3087514"/>
        <a:ext cx="1265157" cy="143651"/>
      </dsp:txXfrm>
    </dsp:sp>
    <dsp:sp modelId="{E6153998-F3E5-49BB-813F-4735003A1151}">
      <dsp:nvSpPr>
        <dsp:cNvPr id="0" name=""/>
        <dsp:cNvSpPr/>
      </dsp:nvSpPr>
      <dsp:spPr>
        <a:xfrm>
          <a:off x="2481251" y="3160722"/>
          <a:ext cx="957678" cy="532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400" kern="1200"/>
        </a:p>
      </dsp:txBody>
      <dsp:txXfrm>
        <a:off x="2496834" y="3176305"/>
        <a:ext cx="926512" cy="5008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0C878-8696-40F2-939E-CB4458E1D407}">
      <dsp:nvSpPr>
        <dsp:cNvPr id="0" name=""/>
        <dsp:cNvSpPr/>
      </dsp:nvSpPr>
      <dsp:spPr>
        <a:xfrm rot="468536">
          <a:off x="3748515" y="1668096"/>
          <a:ext cx="1189769" cy="1189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/>
        </a:p>
      </dsp:txBody>
      <dsp:txXfrm>
        <a:off x="3922753" y="1842334"/>
        <a:ext cx="841293" cy="841293"/>
      </dsp:txXfrm>
    </dsp:sp>
    <dsp:sp modelId="{EDE1E0BC-319D-475B-A821-2A770DF41229}">
      <dsp:nvSpPr>
        <dsp:cNvPr id="0" name=""/>
        <dsp:cNvSpPr/>
      </dsp:nvSpPr>
      <dsp:spPr>
        <a:xfrm rot="16200000">
          <a:off x="4200809" y="1155407"/>
          <a:ext cx="251549" cy="404521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/>
        </a:p>
      </dsp:txBody>
      <dsp:txXfrm>
        <a:off x="4238542" y="1274044"/>
        <a:ext cx="176084" cy="242713"/>
      </dsp:txXfrm>
    </dsp:sp>
    <dsp:sp modelId="{7A94D92D-ACDF-402D-B81F-5A3324584DC3}">
      <dsp:nvSpPr>
        <dsp:cNvPr id="0" name=""/>
        <dsp:cNvSpPr/>
      </dsp:nvSpPr>
      <dsp:spPr>
        <a:xfrm>
          <a:off x="3748515" y="3706"/>
          <a:ext cx="1189769" cy="1189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/>
        </a:p>
      </dsp:txBody>
      <dsp:txXfrm>
        <a:off x="3922753" y="177944"/>
        <a:ext cx="841293" cy="841293"/>
      </dsp:txXfrm>
    </dsp:sp>
    <dsp:sp modelId="{97983AB8-0D42-43F1-91F9-70156063D3A6}">
      <dsp:nvSpPr>
        <dsp:cNvPr id="0" name=""/>
        <dsp:cNvSpPr/>
      </dsp:nvSpPr>
      <dsp:spPr>
        <a:xfrm>
          <a:off x="5042701" y="2060720"/>
          <a:ext cx="251549" cy="404521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/>
        </a:p>
      </dsp:txBody>
      <dsp:txXfrm>
        <a:off x="5042701" y="2141624"/>
        <a:ext cx="176084" cy="242713"/>
      </dsp:txXfrm>
    </dsp:sp>
    <dsp:sp modelId="{BBC961C8-C110-476D-9A9E-D79C1ADE2590}">
      <dsp:nvSpPr>
        <dsp:cNvPr id="0" name=""/>
        <dsp:cNvSpPr/>
      </dsp:nvSpPr>
      <dsp:spPr>
        <a:xfrm>
          <a:off x="5412905" y="1668096"/>
          <a:ext cx="1189769" cy="1189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/>
        </a:p>
      </dsp:txBody>
      <dsp:txXfrm>
        <a:off x="5587143" y="1842334"/>
        <a:ext cx="841293" cy="841293"/>
      </dsp:txXfrm>
    </dsp:sp>
    <dsp:sp modelId="{2D3D144D-F757-477F-85FF-DAD9388BE04B}">
      <dsp:nvSpPr>
        <dsp:cNvPr id="0" name=""/>
        <dsp:cNvSpPr/>
      </dsp:nvSpPr>
      <dsp:spPr>
        <a:xfrm rot="5400000">
          <a:off x="4217625" y="2885796"/>
          <a:ext cx="251549" cy="404521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/>
        </a:p>
      </dsp:txBody>
      <dsp:txXfrm>
        <a:off x="4255358" y="2928968"/>
        <a:ext cx="176084" cy="242713"/>
      </dsp:txXfrm>
    </dsp:sp>
    <dsp:sp modelId="{20FC6939-39EA-4269-A10C-F256E5B78B2D}">
      <dsp:nvSpPr>
        <dsp:cNvPr id="0" name=""/>
        <dsp:cNvSpPr/>
      </dsp:nvSpPr>
      <dsp:spPr>
        <a:xfrm>
          <a:off x="3748515" y="3332486"/>
          <a:ext cx="1189769" cy="1189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/>
        </a:p>
      </dsp:txBody>
      <dsp:txXfrm>
        <a:off x="3922753" y="3506724"/>
        <a:ext cx="841293" cy="841293"/>
      </dsp:txXfrm>
    </dsp:sp>
    <dsp:sp modelId="{CCE6F145-7DA0-4FE1-AB48-B7273823B881}">
      <dsp:nvSpPr>
        <dsp:cNvPr id="0" name=""/>
        <dsp:cNvSpPr/>
      </dsp:nvSpPr>
      <dsp:spPr>
        <a:xfrm rot="10800000">
          <a:off x="3338506" y="2089150"/>
          <a:ext cx="251549" cy="404521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/>
        </a:p>
      </dsp:txBody>
      <dsp:txXfrm rot="10800000">
        <a:off x="3413971" y="2170054"/>
        <a:ext cx="176084" cy="242713"/>
      </dsp:txXfrm>
    </dsp:sp>
    <dsp:sp modelId="{4272C464-B999-4A40-9B47-D177EA555B95}">
      <dsp:nvSpPr>
        <dsp:cNvPr id="0" name=""/>
        <dsp:cNvSpPr/>
      </dsp:nvSpPr>
      <dsp:spPr>
        <a:xfrm>
          <a:off x="2084125" y="1668096"/>
          <a:ext cx="1189769" cy="1189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 dirty="0"/>
        </a:p>
      </dsp:txBody>
      <dsp:txXfrm>
        <a:off x="2258363" y="1842334"/>
        <a:ext cx="841293" cy="8412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46AAE-D2DC-4878-8B1C-608C46716E9A}">
      <dsp:nvSpPr>
        <dsp:cNvPr id="0" name=""/>
        <dsp:cNvSpPr/>
      </dsp:nvSpPr>
      <dsp:spPr>
        <a:xfrm>
          <a:off x="3660502" y="91"/>
          <a:ext cx="1365795" cy="13657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  <a:sp3d extrusionH="28000" prstMaterial="matte"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100" kern="1200"/>
        </a:p>
      </dsp:txBody>
      <dsp:txXfrm>
        <a:off x="3860518" y="200107"/>
        <a:ext cx="965763" cy="965763"/>
      </dsp:txXfrm>
    </dsp:sp>
    <dsp:sp modelId="{ED1429C8-4FE0-4FE2-B24D-F94CFADB77BA}">
      <dsp:nvSpPr>
        <dsp:cNvPr id="0" name=""/>
        <dsp:cNvSpPr/>
      </dsp:nvSpPr>
      <dsp:spPr>
        <a:xfrm rot="2160000">
          <a:off x="4983468" y="1049951"/>
          <a:ext cx="364473" cy="4609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kern="1200"/>
        </a:p>
      </dsp:txBody>
      <dsp:txXfrm>
        <a:off x="4993909" y="1110007"/>
        <a:ext cx="255131" cy="276574"/>
      </dsp:txXfrm>
    </dsp:sp>
    <dsp:sp modelId="{3677F5AA-AB35-40FD-B2A6-ED9E73E2BFB9}">
      <dsp:nvSpPr>
        <dsp:cNvPr id="0" name=""/>
        <dsp:cNvSpPr/>
      </dsp:nvSpPr>
      <dsp:spPr>
        <a:xfrm>
          <a:off x="5321803" y="1207097"/>
          <a:ext cx="1365795" cy="1365795"/>
        </a:xfrm>
        <a:prstGeom prst="ellipse">
          <a:avLst/>
        </a:prstGeom>
        <a:solidFill>
          <a:schemeClr val="accent5">
            <a:hueOff val="-209966"/>
            <a:satOff val="11412"/>
            <a:lumOff val="-2108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  <a:sp3d extrusionH="28000" prstMaterial="matte"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100" kern="1200"/>
        </a:p>
      </dsp:txBody>
      <dsp:txXfrm>
        <a:off x="5521819" y="1407113"/>
        <a:ext cx="965763" cy="965763"/>
      </dsp:txXfrm>
    </dsp:sp>
    <dsp:sp modelId="{6FDCACEC-F56B-4363-A192-EC1CC888A4CD}">
      <dsp:nvSpPr>
        <dsp:cNvPr id="0" name=""/>
        <dsp:cNvSpPr/>
      </dsp:nvSpPr>
      <dsp:spPr>
        <a:xfrm rot="6480000">
          <a:off x="5508371" y="2626195"/>
          <a:ext cx="364473" cy="4609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09966"/>
            <a:satOff val="11412"/>
            <a:lumOff val="-210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kern="1200"/>
        </a:p>
      </dsp:txBody>
      <dsp:txXfrm rot="10800000">
        <a:off x="5579936" y="2666391"/>
        <a:ext cx="255131" cy="276574"/>
      </dsp:txXfrm>
    </dsp:sp>
    <dsp:sp modelId="{BEC35F89-B156-43F5-A574-5591426393B2}">
      <dsp:nvSpPr>
        <dsp:cNvPr id="0" name=""/>
        <dsp:cNvSpPr/>
      </dsp:nvSpPr>
      <dsp:spPr>
        <a:xfrm>
          <a:off x="4687242" y="3160074"/>
          <a:ext cx="1365795" cy="1365795"/>
        </a:xfrm>
        <a:prstGeom prst="ellipse">
          <a:avLst/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  <a:sp3d extrusionH="28000" prstMaterial="matte"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100" kern="1200"/>
        </a:p>
      </dsp:txBody>
      <dsp:txXfrm>
        <a:off x="4887258" y="3360090"/>
        <a:ext cx="965763" cy="965763"/>
      </dsp:txXfrm>
    </dsp:sp>
    <dsp:sp modelId="{14C33C9B-E1EA-40E2-8FC3-4E8305B849B0}">
      <dsp:nvSpPr>
        <dsp:cNvPr id="0" name=""/>
        <dsp:cNvSpPr/>
      </dsp:nvSpPr>
      <dsp:spPr>
        <a:xfrm rot="10800000">
          <a:off x="4171478" y="3612494"/>
          <a:ext cx="364473" cy="4609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kern="1200"/>
        </a:p>
      </dsp:txBody>
      <dsp:txXfrm rot="10800000">
        <a:off x="4280820" y="3704685"/>
        <a:ext cx="255131" cy="276574"/>
      </dsp:txXfrm>
    </dsp:sp>
    <dsp:sp modelId="{2A993143-38D9-4757-B258-3D7A1CD3CA09}">
      <dsp:nvSpPr>
        <dsp:cNvPr id="0" name=""/>
        <dsp:cNvSpPr/>
      </dsp:nvSpPr>
      <dsp:spPr>
        <a:xfrm>
          <a:off x="2633761" y="3160074"/>
          <a:ext cx="1365795" cy="1365795"/>
        </a:xfrm>
        <a:prstGeom prst="ellipse">
          <a:avLst/>
        </a:prstGeom>
        <a:solidFill>
          <a:schemeClr val="accent5">
            <a:hueOff val="-629898"/>
            <a:satOff val="34235"/>
            <a:lumOff val="-6324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  <a:sp3d extrusionH="28000" prstMaterial="matte"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100" kern="1200"/>
        </a:p>
      </dsp:txBody>
      <dsp:txXfrm>
        <a:off x="2833777" y="3360090"/>
        <a:ext cx="965763" cy="965763"/>
      </dsp:txXfrm>
    </dsp:sp>
    <dsp:sp modelId="{CE6D63E5-1EBC-48AD-BD58-BDFCE88412C9}">
      <dsp:nvSpPr>
        <dsp:cNvPr id="0" name=""/>
        <dsp:cNvSpPr/>
      </dsp:nvSpPr>
      <dsp:spPr>
        <a:xfrm rot="15120000">
          <a:off x="2820329" y="2645816"/>
          <a:ext cx="364473" cy="4609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29898"/>
            <a:satOff val="34235"/>
            <a:lumOff val="-6324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kern="1200"/>
        </a:p>
      </dsp:txBody>
      <dsp:txXfrm rot="10800000">
        <a:off x="2891894" y="2790002"/>
        <a:ext cx="255131" cy="276574"/>
      </dsp:txXfrm>
    </dsp:sp>
    <dsp:sp modelId="{42A255B3-707F-400D-8C56-04B23970A178}">
      <dsp:nvSpPr>
        <dsp:cNvPr id="0" name=""/>
        <dsp:cNvSpPr/>
      </dsp:nvSpPr>
      <dsp:spPr>
        <a:xfrm>
          <a:off x="1999200" y="1207097"/>
          <a:ext cx="1365795" cy="1365795"/>
        </a:xfrm>
        <a:prstGeom prst="ellipse">
          <a:avLst/>
        </a:prstGeom>
        <a:solidFill>
          <a:schemeClr val="accent5">
            <a:hueOff val="-839864"/>
            <a:satOff val="45647"/>
            <a:lumOff val="-8432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  <a:sp3d extrusionH="28000" prstMaterial="matte"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100" kern="1200"/>
        </a:p>
      </dsp:txBody>
      <dsp:txXfrm>
        <a:off x="2199216" y="1407113"/>
        <a:ext cx="965763" cy="965763"/>
      </dsp:txXfrm>
    </dsp:sp>
    <dsp:sp modelId="{A64D8B28-8AF0-468A-A0B2-C71987D957A5}">
      <dsp:nvSpPr>
        <dsp:cNvPr id="0" name=""/>
        <dsp:cNvSpPr/>
      </dsp:nvSpPr>
      <dsp:spPr>
        <a:xfrm rot="19440000">
          <a:off x="3322167" y="1062077"/>
          <a:ext cx="364473" cy="4609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39864"/>
            <a:satOff val="45647"/>
            <a:lumOff val="-8432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kern="1200"/>
        </a:p>
      </dsp:txBody>
      <dsp:txXfrm>
        <a:off x="3332608" y="1186403"/>
        <a:ext cx="255131" cy="276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B6BB5-2712-49F8-AC38-DE7869A2B297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EDB36-8A29-4BA7-B5F4-E624837D83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418595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27A4F-62BB-4113-BDD3-A28250E27CFD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67059-ED14-4E36-AF8B-31A5DE635D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995940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8819B-3701-4302-9F28-325F22BBACB5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B6A39-3837-4B16-A021-D10C06755A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712590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4B440-7EA0-4EDA-97EA-A5679F94377B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383C3-91C1-42A0-87C9-DA552B79DF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412078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3BE26-8301-462A-8D47-721EE4977C8C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A12E7-3AC9-4E5E-A6E3-7F0F5FDBCD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3882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B524C-CF55-4FD7-AF13-1766FD8E0F6D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564A6-2A37-410E-B8F7-B61EF865EF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645745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D65C3-FA00-4EBD-93CE-320B2EAE6ED2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12780-7226-4A6E-B026-7EFCE46AC4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687922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B5D63-F40F-4B30-9332-AE836320D53D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58D9B-6CAB-46A5-9E42-B2B77D7F1F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428362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64F7-3019-4D55-969E-623155360AF0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16514-EF2B-4AC0-9D6F-A1FDDB1DCC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566678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47635-339D-4B95-ABD1-1B70129DEC76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72889-38E1-42F8-B571-FFF8F5E7AF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522834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CBBC-8AAA-4D6C-8443-80B19C122C8C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52426-B13F-4E35-B402-467129F390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28554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5758A3-3ABE-42E8-A897-0A70FBE3FC0D}" type="datetimeFigureOut">
              <a:rPr lang="cs-CZ"/>
              <a:pPr>
                <a:defRPr/>
              </a:pPr>
              <a:t>13.12.2013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6A9E40-B4DD-40C6-A109-CF8C013193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5" r:id="rId4"/>
    <p:sldLayoutId id="2147483751" r:id="rId5"/>
    <p:sldLayoutId id="2147483746" r:id="rId6"/>
    <p:sldLayoutId id="2147483752" r:id="rId7"/>
    <p:sldLayoutId id="2147483753" r:id="rId8"/>
    <p:sldLayoutId id="2147483754" r:id="rId9"/>
    <p:sldLayoutId id="2147483747" r:id="rId10"/>
    <p:sldLayoutId id="2147483755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10243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10244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10246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10247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10248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10249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10250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10251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10252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3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VY_32_INOVACE_20.16_PP_Skupiny</a:t>
            </a:r>
          </a:p>
        </p:txBody>
      </p:sp>
      <p:sp>
        <p:nvSpPr>
          <p:cNvPr id="10254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10255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skupina, jak se vyvíjí a způsobem jejího vedení. </a:t>
            </a:r>
          </a:p>
        </p:txBody>
      </p:sp>
      <p:sp>
        <p:nvSpPr>
          <p:cNvPr id="10256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10257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10258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5.11.2013</a:t>
            </a: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Status</a:t>
            </a:r>
            <a:endParaRPr lang="cs-CZ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Je spojen s pozicí člověka ve skupině</a:t>
            </a:r>
          </a:p>
          <a:p>
            <a:pPr eaLnBrk="1" hangingPunct="1"/>
            <a:r>
              <a:rPr lang="cs-CZ" altLang="cs-CZ" smtClean="0"/>
              <a:t>Formální- Zisk statutu obsazením pozice</a:t>
            </a:r>
          </a:p>
          <a:p>
            <a:pPr eaLnBrk="1" hangingPunct="1"/>
            <a:r>
              <a:rPr lang="cs-CZ" altLang="cs-CZ" smtClean="0"/>
              <a:t>Neformální- Zisk statutu vlastním chováním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Obliba ve skupině</a:t>
            </a:r>
            <a:endParaRPr lang="cs-CZ" dirty="0"/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Je dobré znát oblíbené a neoblíbené členy týmu</a:t>
            </a:r>
          </a:p>
          <a:p>
            <a:pPr eaLnBrk="1" hangingPunct="1"/>
            <a:r>
              <a:rPr lang="cs-CZ" altLang="cs-CZ" smtClean="0"/>
              <a:t>K zjištění vztahů ve skupině slouží sociometrie</a:t>
            </a:r>
          </a:p>
          <a:p>
            <a:pPr eaLnBrk="1" hangingPunct="1"/>
            <a:r>
              <a:rPr lang="cs-CZ" altLang="cs-CZ" smtClean="0"/>
              <a:t>Definice říká: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Sociometrie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Sociometrické šetření slouží ke zmapování situace ve skupině a to prostřednictvím měření sociálních vztahů uvnitř skupiny, kde se členové bezprostředně znají.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Sociometrická metoda je metoda zkoumání mezilidských vtahů a postojů v sociální skupině. Vytvořil ji J. L. </a:t>
            </a:r>
            <a:r>
              <a:rPr lang="cs-CZ" dirty="0" err="1" smtClean="0"/>
              <a:t>Moreno</a:t>
            </a:r>
            <a:r>
              <a:rPr lang="cs-CZ" dirty="0" smtClean="0"/>
              <a:t>, zakladatel </a:t>
            </a:r>
            <a:r>
              <a:rPr lang="cs-CZ" dirty="0" err="1" smtClean="0"/>
              <a:t>sociometrie</a:t>
            </a:r>
            <a:r>
              <a:rPr lang="cs-CZ" dirty="0" smtClean="0"/>
              <a:t>, tj. nauky o zkoumání sociálních vztahů a o vnitřní struktuře sociálních skupin.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	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Z: </a:t>
            </a:r>
            <a:r>
              <a:rPr lang="cs-CZ" i="1" dirty="0" smtClean="0"/>
              <a:t>www.</a:t>
            </a:r>
            <a:r>
              <a:rPr lang="cs-CZ" i="1" dirty="0" err="1" smtClean="0"/>
              <a:t>spirala.krumlov.cz</a:t>
            </a:r>
            <a:r>
              <a:rPr lang="cs-CZ" i="1" dirty="0" smtClean="0"/>
              <a:t>/</a:t>
            </a:r>
            <a:r>
              <a:rPr lang="cs-CZ" i="1" dirty="0" err="1" smtClean="0"/>
              <a:t>files</a:t>
            </a:r>
            <a:r>
              <a:rPr lang="cs-CZ" i="1" dirty="0" smtClean="0"/>
              <a:t>/</a:t>
            </a:r>
            <a:r>
              <a:rPr lang="cs-CZ" i="1" dirty="0" err="1" smtClean="0"/>
              <a:t>sociometrie</a:t>
            </a:r>
            <a:r>
              <a:rPr lang="cs-CZ" i="1" dirty="0" smtClean="0"/>
              <a:t>_</a:t>
            </a:r>
            <a:r>
              <a:rPr lang="cs-CZ" i="1" dirty="0" err="1" smtClean="0"/>
              <a:t>vytah.doc</a:t>
            </a:r>
            <a:endParaRPr lang="cs-CZ" i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sociogram</a:t>
            </a:r>
            <a:endParaRPr lang="cs-CZ" dirty="0"/>
          </a:p>
        </p:txBody>
      </p:sp>
      <p:pic>
        <p:nvPicPr>
          <p:cNvPr id="22531" name="Zástupný symbol pro obsah 3" descr="sociogram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250" y="1141413"/>
            <a:ext cx="6786563" cy="4791075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Úkoly </a:t>
            </a:r>
            <a:r>
              <a:rPr lang="cs-CZ" dirty="0" err="1" smtClean="0"/>
              <a:t>sociometrie</a:t>
            </a:r>
            <a:r>
              <a:rPr lang="cs-CZ" dirty="0" smtClean="0"/>
              <a:t> ve firmě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Mapování neformálních skupin</a:t>
            </a:r>
          </a:p>
          <a:p>
            <a:pPr eaLnBrk="1" hangingPunct="1"/>
            <a:r>
              <a:rPr lang="cs-CZ" altLang="cs-CZ" smtClean="0"/>
              <a:t>Výběr členů do pracovního týmu</a:t>
            </a:r>
          </a:p>
          <a:p>
            <a:pPr eaLnBrk="1" hangingPunct="1"/>
            <a:r>
              <a:rPr lang="cs-CZ" altLang="cs-CZ" smtClean="0"/>
              <a:t>Odhalení citových vazeb mezi zaměstnanci</a:t>
            </a:r>
          </a:p>
          <a:p>
            <a:pPr eaLnBrk="1" hangingPunct="1"/>
            <a:r>
              <a:rPr lang="cs-CZ" altLang="cs-CZ" smtClean="0"/>
              <a:t>Modifikování skupinových struktur tak, aby byly efektivnější</a:t>
            </a:r>
          </a:p>
          <a:p>
            <a:pPr eaLnBrk="1" hangingPunct="1"/>
            <a:r>
              <a:rPr lang="cs-CZ" altLang="cs-CZ" smtClean="0"/>
              <a:t>Výběr a vzdělávání vedoucích skupin k růstu kooperace a morálky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Komunikační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Řetěz</a:t>
            </a:r>
          </a:p>
          <a:p>
            <a:pPr eaLnBrk="1" hangingPunct="1"/>
            <a:r>
              <a:rPr lang="cs-CZ" altLang="cs-CZ" smtClean="0"/>
              <a:t>Y</a:t>
            </a:r>
          </a:p>
          <a:p>
            <a:pPr eaLnBrk="1" hangingPunct="1"/>
            <a:r>
              <a:rPr lang="cs-CZ" altLang="cs-CZ" smtClean="0"/>
              <a:t>Volant</a:t>
            </a:r>
          </a:p>
          <a:p>
            <a:pPr eaLnBrk="1" hangingPunct="1"/>
            <a:r>
              <a:rPr lang="cs-CZ" altLang="cs-CZ" smtClean="0"/>
              <a:t>Kruh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řetěz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Y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Volant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Kruh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t="1900" b="1900"/>
          <a:stretch>
            <a:fillRect/>
          </a:stretch>
        </p:blipFill>
        <p:spPr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Skupiny </a:t>
            </a:r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  <p:sp>
        <p:nvSpPr>
          <p:cNvPr id="2969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970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cs-CZ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 </a:t>
            </a:r>
          </a:p>
          <a:p>
            <a:pPr eaLnBrk="1" hangingPunct="1"/>
            <a:r>
              <a:rPr lang="cs-CZ" altLang="cs-CZ" sz="1100"/>
              <a:t>HELUS, Z,</a:t>
            </a:r>
            <a:r>
              <a:rPr lang="cs-CZ" altLang="cs-CZ" sz="1100" i="1"/>
              <a:t> Psychologie</a:t>
            </a:r>
            <a:r>
              <a:rPr lang="cs-CZ" altLang="cs-CZ" sz="1100"/>
              <a:t>  </a:t>
            </a:r>
            <a:r>
              <a:rPr lang="cs-CZ" altLang="cs-CZ" sz="1100" i="1"/>
              <a:t>. 2. vyd. Praha: </a:t>
            </a:r>
            <a:r>
              <a:rPr lang="cs-CZ" altLang="cs-CZ" sz="1100"/>
              <a:t>Fortuna 1999. ISBN 80-7168-406-6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Struktura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Relativně stálé vazby a vztahy mezi jednotlivými členy skupiny</a:t>
            </a:r>
          </a:p>
          <a:p>
            <a:pPr eaLnBrk="1" hangingPunct="1"/>
            <a:r>
              <a:rPr lang="cs-CZ" altLang="cs-CZ" smtClean="0"/>
              <a:t>Struktura je ovlivňována mnoha faktory souhrnně nazývané skupinové procesy</a:t>
            </a:r>
          </a:p>
          <a:p>
            <a:pPr lvl="1" eaLnBrk="1" hangingPunct="1"/>
            <a:endParaRPr lang="cs-CZ" altLang="cs-CZ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Jak si představuješ, že vzniká skupina?</a:t>
            </a:r>
          </a:p>
          <a:p>
            <a:r>
              <a:rPr lang="cs-CZ" altLang="cs-CZ" smtClean="0"/>
              <a:t>Jaký vývoj skupina má?</a:t>
            </a: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Etapy vývoje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Podle </a:t>
            </a:r>
            <a:r>
              <a:rPr lang="cs-CZ" dirty="0" err="1" smtClean="0"/>
              <a:t>Tuckmana</a:t>
            </a:r>
            <a:r>
              <a:rPr lang="cs-CZ" dirty="0" smtClean="0"/>
              <a:t> a </a:t>
            </a:r>
            <a:r>
              <a:rPr lang="cs-CZ" dirty="0" err="1" smtClean="0"/>
              <a:t>Jensenové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err="1" smtClean="0">
                <a:solidFill>
                  <a:srgbClr val="00B0F0"/>
                </a:solidFill>
              </a:rPr>
              <a:t>Forming</a:t>
            </a:r>
            <a:r>
              <a:rPr lang="cs-CZ" dirty="0" smtClean="0"/>
              <a:t>- skupina hledá identitu,očekávání od leadera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err="1" smtClean="0">
                <a:solidFill>
                  <a:srgbClr val="7030A0"/>
                </a:solidFill>
              </a:rPr>
              <a:t>Storming</a:t>
            </a:r>
            <a:r>
              <a:rPr lang="cs-CZ" dirty="0" smtClean="0"/>
              <a:t> – členové se snaží prosadit, vznikají vazby, časté konflikty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Norming</a:t>
            </a:r>
            <a:r>
              <a:rPr lang="cs-CZ" dirty="0" smtClean="0"/>
              <a:t> – Určeny role, zklidnění. Význam získává soudržnost  skupiny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err="1" smtClean="0">
                <a:solidFill>
                  <a:schemeClr val="accent6">
                    <a:lumMod val="50000"/>
                  </a:schemeClr>
                </a:solidFill>
              </a:rPr>
              <a:t>Performing</a:t>
            </a:r>
            <a:r>
              <a:rPr lang="cs-CZ" dirty="0" smtClean="0"/>
              <a:t> – Fáze efektivní skupiny. (Skupina „předvádí“ co dovede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err="1" smtClean="0">
                <a:solidFill>
                  <a:srgbClr val="92D050"/>
                </a:solidFill>
              </a:rPr>
              <a:t>Adjouring</a:t>
            </a:r>
            <a:r>
              <a:rPr lang="cs-CZ" dirty="0" smtClean="0"/>
              <a:t> – Odchod členů, rozpad skupiny</a:t>
            </a:r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Dělení skupin</a:t>
            </a: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altLang="cs-CZ" smtClean="0"/>
              <a:t> 1. podle velikosti – malé (dyády až 30členů)</a:t>
            </a:r>
          </a:p>
          <a:p>
            <a:pPr>
              <a:buFont typeface="Wingdings 2" pitchFamily="18" charset="2"/>
              <a:buNone/>
            </a:pPr>
            <a:r>
              <a:rPr lang="cs-CZ" altLang="cs-CZ" smtClean="0"/>
              <a:t>                                 - velké (podskupiny až polit.strany,atd.)</a:t>
            </a:r>
          </a:p>
          <a:p>
            <a:pPr>
              <a:buFont typeface="Wingdings 2" pitchFamily="18" charset="2"/>
              <a:buNone/>
            </a:pPr>
            <a:r>
              <a:rPr lang="cs-CZ" altLang="cs-CZ" smtClean="0"/>
              <a:t> 2.podle stability – přechodné(kino) a stálé</a:t>
            </a:r>
          </a:p>
          <a:p>
            <a:pPr>
              <a:buFont typeface="Wingdings 2" pitchFamily="18" charset="2"/>
              <a:buNone/>
            </a:pPr>
            <a:r>
              <a:rPr lang="cs-CZ" altLang="cs-CZ" smtClean="0"/>
              <a:t> 3. podle vazby – formální (vzniká shora)a neformální (společná aktivita)</a:t>
            </a:r>
          </a:p>
          <a:p>
            <a:pPr>
              <a:buFont typeface="Wingdings 2" pitchFamily="18" charset="2"/>
              <a:buNone/>
            </a:pPr>
            <a:r>
              <a:rPr lang="cs-CZ" altLang="cs-CZ" smtClean="0"/>
              <a:t> 4. podle účasti – členské a cizí</a:t>
            </a: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Veličiny formující strukturu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Moc</a:t>
            </a:r>
          </a:p>
          <a:p>
            <a:pPr eaLnBrk="1" hangingPunct="1"/>
            <a:r>
              <a:rPr lang="cs-CZ" altLang="cs-CZ" smtClean="0"/>
              <a:t>Stav</a:t>
            </a:r>
          </a:p>
          <a:p>
            <a:pPr eaLnBrk="1" hangingPunct="1"/>
            <a:r>
              <a:rPr lang="cs-CZ" altLang="cs-CZ" smtClean="0"/>
              <a:t>Oblíbenost</a:t>
            </a:r>
          </a:p>
          <a:p>
            <a:pPr eaLnBrk="1" hangingPunct="1"/>
            <a:r>
              <a:rPr lang="cs-CZ" altLang="cs-CZ" smtClean="0"/>
              <a:t>Komunikace</a:t>
            </a:r>
          </a:p>
          <a:p>
            <a:pPr eaLnBrk="1" hangingPunct="1"/>
            <a:r>
              <a:rPr lang="cs-CZ" altLang="cs-CZ" smtClean="0"/>
              <a:t>Role</a:t>
            </a:r>
          </a:p>
          <a:p>
            <a:pPr eaLnBrk="1" hangingPunct="1"/>
            <a:r>
              <a:rPr lang="cs-CZ" altLang="cs-CZ" smtClean="0"/>
              <a:t>Vedení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Jakým způsobem je skupina vedena?</a:t>
            </a: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Moc ve skupině  - vedení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u="sng" smtClean="0"/>
              <a:t>Autokratický </a:t>
            </a:r>
            <a:r>
              <a:rPr lang="cs-CZ" altLang="cs-CZ" smtClean="0"/>
              <a:t> - příkazy, zákazy, napětí</a:t>
            </a:r>
          </a:p>
          <a:p>
            <a:pPr eaLnBrk="1" hangingPunct="1"/>
            <a:r>
              <a:rPr lang="cs-CZ" altLang="cs-CZ" u="sng" smtClean="0"/>
              <a:t>Liberalistický </a:t>
            </a:r>
            <a:r>
              <a:rPr lang="cs-CZ" altLang="cs-CZ" smtClean="0"/>
              <a:t>– neshoda a každý si dělá co chce</a:t>
            </a:r>
          </a:p>
          <a:p>
            <a:pPr eaLnBrk="1" hangingPunct="1"/>
            <a:r>
              <a:rPr lang="cs-CZ" altLang="cs-CZ" u="sng" smtClean="0"/>
              <a:t>Demokratický</a:t>
            </a:r>
            <a:r>
              <a:rPr lang="cs-CZ" altLang="cs-CZ" smtClean="0"/>
              <a:t> – nejtěžší, diskuze, připomínky a názory</a:t>
            </a:r>
          </a:p>
          <a:p>
            <a:pPr eaLnBrk="1" hangingPunct="1">
              <a:buFont typeface="Wingdings 2" pitchFamily="18" charset="2"/>
              <a:buNone/>
            </a:pPr>
            <a:endParaRPr lang="cs-CZ" altLang="cs-CZ" smtClean="0"/>
          </a:p>
          <a:p>
            <a:pPr eaLnBrk="1" hangingPunct="1"/>
            <a:r>
              <a:rPr lang="cs-CZ" altLang="cs-CZ" u="sng" smtClean="0"/>
              <a:t>Integrativní</a:t>
            </a:r>
            <a:r>
              <a:rPr lang="cs-CZ" altLang="cs-CZ" smtClean="0"/>
              <a:t> – prolínání autokratického a demokratického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931ACFF-B6F4-410F-B387-25AE5E45FC03}"/>
</file>

<file path=customXml/itemProps2.xml><?xml version="1.0" encoding="utf-8"?>
<ds:datastoreItem xmlns:ds="http://schemas.openxmlformats.org/officeDocument/2006/customXml" ds:itemID="{4DB9E537-7230-4547-BCCC-5D6D61B6B77A}"/>
</file>

<file path=customXml/itemProps3.xml><?xml version="1.0" encoding="utf-8"?>
<ds:datastoreItem xmlns:ds="http://schemas.openxmlformats.org/officeDocument/2006/customXml" ds:itemID="{34A2FB14-8DCE-41B3-95AD-56DE7B07CDD7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</TotalTime>
  <Words>562</Words>
  <Application>Microsoft Office PowerPoint</Application>
  <PresentationFormat>Předvádění na obrazovce (4:3)</PresentationFormat>
  <Paragraphs>89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Cesta</vt:lpstr>
      <vt:lpstr>Prezentace aplikace PowerPoint</vt:lpstr>
      <vt:lpstr>Skupiny </vt:lpstr>
      <vt:lpstr>Struktura skupiny</vt:lpstr>
      <vt:lpstr>Úkol</vt:lpstr>
      <vt:lpstr>Etapy vývoje skupiny</vt:lpstr>
      <vt:lpstr>Dělení skupin</vt:lpstr>
      <vt:lpstr>Veličiny formující strukturu skupiny</vt:lpstr>
      <vt:lpstr>Úkol</vt:lpstr>
      <vt:lpstr>Moc ve skupině  - vedení skupiny</vt:lpstr>
      <vt:lpstr>Status</vt:lpstr>
      <vt:lpstr>Obliba ve skupině</vt:lpstr>
      <vt:lpstr>Sociometrie</vt:lpstr>
      <vt:lpstr>sociogram</vt:lpstr>
      <vt:lpstr>Úkoly sociometrie ve firmě</vt:lpstr>
      <vt:lpstr>Komunikační struktura</vt:lpstr>
      <vt:lpstr>řetěz</vt:lpstr>
      <vt:lpstr>Y</vt:lpstr>
      <vt:lpstr>Volant</vt:lpstr>
      <vt:lpstr>Kruh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Schade Michal</dc:creator>
  <cp:lastModifiedBy>Schade Michal</cp:lastModifiedBy>
  <cp:revision>15</cp:revision>
  <dcterms:created xsi:type="dcterms:W3CDTF">2010-03-24T18:10:45Z</dcterms:created>
  <dcterms:modified xsi:type="dcterms:W3CDTF">2013-12-13T06:46:03Z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