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0" r:id="rId14"/>
    <p:sldId id="267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967C27-065E-4EA8-B61A-C568D9E986CC}" type="datetimeFigureOut">
              <a:rPr lang="cs-CZ" smtClean="0"/>
              <a:pPr/>
              <a:t>23.5.2013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765415-DD23-4F47-AD22-35058D43F7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ssky-dvur.cz/wp-content/uploads/vlassky-dvur_03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utna-hora.wz.cz/chram-svate-barbor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uhansta.com/galerie/others/6.j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ok.cz/places/kostnice/577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c.eu/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mapsguides.com/imgpl/map10.gi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eltelc.wz.cz/img/map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esta.infocesko.cz/Images/clanek/mesta/telc/telcv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tras.cz/fotogalerie/zamek-telc/velke/zamek-telc-001.jpg" TargetMode="External"/><Relationship Id="rId7" Type="http://schemas.openxmlformats.org/officeDocument/2006/relationships/hyperlink" Target="http://itras.cz/fotogalerie/zamek-telc/velke/zamek-telc-02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tras.cz/fotogalerie/zamek-telc/velke/zamek-telc-013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OA_Kutna_Hora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VY_32_INOVACE_21.09_LCR_Telč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3" y="2197664"/>
            <a:ext cx="5573419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</a:t>
            </a:r>
            <a:r>
              <a:rPr lang="cs-CZ" sz="1100" b="1" i="1" dirty="0" smtClean="0"/>
              <a:t>ateriál </a:t>
            </a:r>
            <a:r>
              <a:rPr lang="cs-CZ" sz="1100" b="1" i="1" dirty="0"/>
              <a:t>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městem Telč a jeho pamětihodnosti, doplněné o obrazový materiál.</a:t>
            </a: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10.4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..2013</a:t>
            </a:r>
          </a:p>
        </p:txBody>
      </p:sp>
    </p:spTree>
    <p:extLst>
      <p:ext uri="{BB962C8B-B14F-4D97-AF65-F5344CB8AC3E}">
        <p14:creationId xmlns:p14="http://schemas.microsoft.com/office/powerpoint/2010/main" val="333432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39000" cy="74868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Vlašský dvůr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dirty="0" smtClean="0"/>
              <a:t>Národní kulturní památka</a:t>
            </a:r>
          </a:p>
          <a:p>
            <a:r>
              <a:rPr lang="cs-CZ" sz="2100" dirty="0" smtClean="0"/>
              <a:t>Jedná se o bývalý královský palác s mincovnou, který vznikl ve 13. století </a:t>
            </a:r>
          </a:p>
          <a:p>
            <a:r>
              <a:rPr lang="cs-CZ" sz="2100" dirty="0" smtClean="0"/>
              <a:t>Nachází se zde mnoho komnat a honosná kaple, pod níž je pokladnice </a:t>
            </a:r>
            <a:endParaRPr lang="cs-CZ" sz="2100" dirty="0"/>
          </a:p>
        </p:txBody>
      </p:sp>
      <p:pic>
        <p:nvPicPr>
          <p:cNvPr id="20482" name="Picture 2" descr="http://www.vlassky-dvur.cz/wp-content/uploads/vlassky-dvur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786314" cy="319247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857488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vlassky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dvur.cz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wp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content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uploads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vlassky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dvur</a:t>
            </a:r>
            <a:r>
              <a:rPr lang="cs-CZ" sz="1200" dirty="0" smtClean="0">
                <a:hlinkClick r:id="rId3"/>
              </a:rPr>
              <a:t>_031.jpg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607220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2"/>
              </a:rPr>
              <a:t>http://www.kutna-hora.</a:t>
            </a:r>
            <a:r>
              <a:rPr lang="cs-CZ" sz="1200" dirty="0" err="1" smtClean="0">
                <a:hlinkClick r:id="rId2"/>
              </a:rPr>
              <a:t>wz.cz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chram</a:t>
            </a:r>
            <a:r>
              <a:rPr lang="cs-CZ" sz="1200" dirty="0" smtClean="0">
                <a:hlinkClick r:id="rId2"/>
              </a:rPr>
              <a:t>-svate-</a:t>
            </a:r>
            <a:r>
              <a:rPr lang="cs-CZ" sz="1200" dirty="0" err="1" smtClean="0">
                <a:hlinkClick r:id="rId2"/>
              </a:rPr>
              <a:t>barbory.jpg</a:t>
            </a:r>
            <a:endParaRPr lang="cs-CZ" sz="1200" dirty="0"/>
          </a:p>
        </p:txBody>
      </p:sp>
      <p:pic>
        <p:nvPicPr>
          <p:cNvPr id="22530" name="Picture 2" descr="http://www.kutna-hora.wz.cz/chram-svate-barb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4" cy="6000768"/>
          </a:xfrm>
          <a:prstGeom prst="rect">
            <a:avLst/>
          </a:prstGeom>
          <a:noFill/>
        </p:spPr>
      </p:pic>
      <p:pic>
        <p:nvPicPr>
          <p:cNvPr id="22534" name="Picture 6" descr="http://www.zuhansta.com/galerie/others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5072065" cy="421481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72000" y="4286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5"/>
              </a:rPr>
              <a:t>http://www.</a:t>
            </a:r>
            <a:r>
              <a:rPr lang="cs-CZ" sz="1200" dirty="0" err="1" smtClean="0">
                <a:hlinkClick r:id="rId5"/>
              </a:rPr>
              <a:t>zuhansta.com</a:t>
            </a:r>
            <a:r>
              <a:rPr lang="cs-CZ" sz="1200" dirty="0" smtClean="0">
                <a:hlinkClick r:id="rId5"/>
              </a:rPr>
              <a:t>/galerie/</a:t>
            </a:r>
            <a:r>
              <a:rPr lang="cs-CZ" sz="1200" dirty="0" err="1" smtClean="0">
                <a:hlinkClick r:id="rId5"/>
              </a:rPr>
              <a:t>others</a:t>
            </a:r>
            <a:r>
              <a:rPr lang="cs-CZ" sz="1200" dirty="0" smtClean="0">
                <a:hlinkClick r:id="rId5"/>
              </a:rPr>
              <a:t>/6.jpg</a:t>
            </a:r>
            <a:endParaRPr lang="cs-CZ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ook.cz/places/kostnice/5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500298" y="59293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oook.cz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places</a:t>
            </a:r>
            <a:r>
              <a:rPr lang="cs-CZ" sz="1200" dirty="0" smtClean="0">
                <a:hlinkClick r:id="rId3"/>
              </a:rPr>
              <a:t>/kostnice/5771.jpg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Úkopl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Vyjmenuj zajímavosti města Telče.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19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2484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wikipedia.cz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telc.eu</a:t>
            </a:r>
            <a:endParaRPr lang="cs-CZ" dirty="0" smtClean="0"/>
          </a:p>
          <a:p>
            <a:r>
              <a:rPr lang="cs-CZ" dirty="0" smtClean="0"/>
              <a:t>Václav </a:t>
            </a:r>
            <a:r>
              <a:rPr lang="cs-CZ" dirty="0" err="1" smtClean="0"/>
              <a:t>Hrala</a:t>
            </a:r>
            <a:r>
              <a:rPr lang="cs-CZ" dirty="0" smtClean="0"/>
              <a:t> – geografie cestovního ruchu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4800" b="1" dirty="0" smtClean="0"/>
              <a:t>   Děkuji za pozornost!!</a:t>
            </a:r>
          </a:p>
          <a:p>
            <a:endParaRPr lang="cs-CZ" dirty="0" smtClean="0">
              <a:hlinkClick r:id="rId3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/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duben 2013</a:t>
            </a: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HRALA, V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</a:t>
            </a:r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ISBN 80-85970-36-8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1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6858048" cy="857256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Telč, Kutná Hora</a:t>
            </a:r>
            <a:endParaRPr lang="cs-CZ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71736" y="45005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mapsguides.com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imgpl</a:t>
            </a:r>
            <a:r>
              <a:rPr lang="cs-CZ" sz="1200" dirty="0" smtClean="0">
                <a:hlinkClick r:id="rId2"/>
              </a:rPr>
              <a:t>/map10.gif</a:t>
            </a:r>
            <a:endParaRPr lang="cs-CZ" sz="1200" dirty="0"/>
          </a:p>
        </p:txBody>
      </p:sp>
      <p:pic>
        <p:nvPicPr>
          <p:cNvPr id="3074" name="Picture 2" descr="http://www.mapsguides.com/imgpl/map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4357718" cy="302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Telč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214422"/>
            <a:ext cx="7239000" cy="267684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Rozkládá se v </a:t>
            </a:r>
            <a:r>
              <a:rPr lang="cs-CZ" sz="2200" dirty="0" err="1" smtClean="0"/>
              <a:t>Dačické</a:t>
            </a:r>
            <a:r>
              <a:rPr lang="cs-CZ" sz="2200" dirty="0" smtClean="0"/>
              <a:t> kotlině jižně od Jihlavy</a:t>
            </a:r>
          </a:p>
          <a:p>
            <a:r>
              <a:rPr lang="cs-CZ" sz="2200" dirty="0" smtClean="0"/>
              <a:t>Jako osada byla zmiňována již ve 13. století, největšího kulturního a hospodářského rozmachu dosáhla v  16. století, kdy bylo město postupně přestavěno v renesančním slohu</a:t>
            </a:r>
          </a:p>
          <a:p>
            <a:r>
              <a:rPr lang="cs-CZ" sz="2200" dirty="0" smtClean="0"/>
              <a:t>Město se dělí na Vnitřní a Staré Město</a:t>
            </a:r>
          </a:p>
          <a:p>
            <a:endParaRPr lang="cs-CZ" dirty="0"/>
          </a:p>
        </p:txBody>
      </p:sp>
      <p:pic>
        <p:nvPicPr>
          <p:cNvPr id="2050" name="Picture 2" descr="http://www.hoteltelc.wz.cz/img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3639914"/>
            <a:ext cx="4552520" cy="238465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357422" y="6143644"/>
            <a:ext cx="3079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  <a:hlinkClick r:id="rId3"/>
              </a:rPr>
              <a:t>http://www.</a:t>
            </a:r>
            <a:r>
              <a:rPr lang="cs-CZ" sz="1200" dirty="0" err="1" smtClean="0">
                <a:solidFill>
                  <a:srgbClr val="FF0000"/>
                </a:solidFill>
                <a:hlinkClick r:id="rId3"/>
              </a:rPr>
              <a:t>hoteltelc.wz.cz</a:t>
            </a:r>
            <a:r>
              <a:rPr lang="cs-CZ" sz="12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cs-CZ" sz="1200" dirty="0" err="1" smtClean="0">
                <a:solidFill>
                  <a:srgbClr val="FF0000"/>
                </a:solidFill>
                <a:hlinkClick r:id="rId3"/>
              </a:rPr>
              <a:t>img</a:t>
            </a:r>
            <a:r>
              <a:rPr lang="cs-CZ" sz="1200" dirty="0" smtClean="0">
                <a:solidFill>
                  <a:srgbClr val="FF0000"/>
                </a:solidFill>
                <a:hlinkClick r:id="rId3"/>
              </a:rPr>
              <a:t>/map.</a:t>
            </a:r>
            <a:r>
              <a:rPr lang="cs-CZ" sz="1200" dirty="0" err="1" smtClean="0">
                <a:solidFill>
                  <a:srgbClr val="FF0000"/>
                </a:solidFill>
                <a:hlinkClick r:id="rId3"/>
              </a:rPr>
              <a:t>gif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14348" y="428604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Zajímavosti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428736"/>
            <a:ext cx="7239000" cy="346265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V historickém jádru města se zachovalo pozdně gotické opevnění a řada gotických, renesančních a barokních domů</a:t>
            </a:r>
          </a:p>
          <a:p>
            <a:r>
              <a:rPr lang="cs-CZ" sz="2200" dirty="0" smtClean="0"/>
              <a:t>Zámek Telč</a:t>
            </a:r>
          </a:p>
          <a:p>
            <a:r>
              <a:rPr lang="cs-CZ" sz="2200" dirty="0" smtClean="0"/>
              <a:t>Gotický kostel Svatého Ducha s románskou věží </a:t>
            </a:r>
          </a:p>
          <a:p>
            <a:r>
              <a:rPr lang="cs-CZ" sz="2200" dirty="0" smtClean="0"/>
              <a:t>Historické jádro města bylo v roce 1992 zapsáno na Seznam světového kulturního a přírodního dědictví UNESCO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74868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Vnitřní město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071546"/>
            <a:ext cx="7239000" cy="346265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Tato část zaujímá historické jádro města Telč</a:t>
            </a:r>
          </a:p>
          <a:p>
            <a:r>
              <a:rPr lang="cs-CZ" sz="2000" dirty="0" smtClean="0"/>
              <a:t>Je zde soustředěna většina nejvýznamnějších </a:t>
            </a:r>
            <a:r>
              <a:rPr lang="cs-CZ" sz="2000" dirty="0" err="1" smtClean="0"/>
              <a:t>telčských</a:t>
            </a:r>
            <a:r>
              <a:rPr lang="cs-CZ" sz="2000" dirty="0" smtClean="0"/>
              <a:t> pamětihodností, a proto zde leží </a:t>
            </a:r>
            <a:r>
              <a:rPr lang="cs-CZ" sz="2000" b="1" dirty="0" smtClean="0"/>
              <a:t>městská památková rezervace</a:t>
            </a:r>
          </a:p>
          <a:p>
            <a:r>
              <a:rPr lang="cs-CZ" sz="2000" dirty="0" smtClean="0"/>
              <a:t>Nachází se zde Mariánský sloup, zámek, kostel </a:t>
            </a:r>
            <a:r>
              <a:rPr lang="cs-CZ" sz="2000" dirty="0"/>
              <a:t>S</a:t>
            </a:r>
            <a:r>
              <a:rPr lang="cs-CZ" sz="2000" dirty="0" smtClean="0"/>
              <a:t>v. Ducha (a další 4 kostely), kašny a měšťanské domy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2285984" y="6215082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2"/>
              </a:rPr>
              <a:t>http://mesta.infocesko.cz/Images/clanek/mesta/telc/telcv01.jpg</a:t>
            </a:r>
            <a:endParaRPr lang="cs-CZ" sz="1200" dirty="0"/>
          </a:p>
        </p:txBody>
      </p:sp>
      <p:pic>
        <p:nvPicPr>
          <p:cNvPr id="16386" name="Picture 2" descr="http://mesta.infocesko.cz/Images/clanek/mesta/telc/telcv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357562"/>
            <a:ext cx="51644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Zámek </a:t>
            </a:r>
            <a:r>
              <a:rPr lang="cs-CZ" sz="3600" dirty="0" err="1" smtClean="0">
                <a:solidFill>
                  <a:schemeClr val="tx1"/>
                </a:solidFill>
              </a:rPr>
              <a:t>telč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19848"/>
          </a:xfrm>
        </p:spPr>
        <p:txBody>
          <a:bodyPr>
            <a:normAutofit/>
          </a:bodyPr>
          <a:lstStyle/>
          <a:p>
            <a:r>
              <a:rPr lang="cs-CZ" sz="2100" dirty="0" smtClean="0"/>
              <a:t>Původně gotický hrad, byl přestaven mistry z Itálie</a:t>
            </a:r>
          </a:p>
          <a:p>
            <a:r>
              <a:rPr lang="cs-CZ" sz="2100" dirty="0" smtClean="0"/>
              <a:t>V jeho sálech jsou zachovány bohaté renesanční stropy a cenné sbírky</a:t>
            </a:r>
          </a:p>
          <a:p>
            <a:r>
              <a:rPr lang="cs-CZ" sz="2100" dirty="0" smtClean="0"/>
              <a:t>Od roku 1958 je chráněn jako kulturní památka České republiky, v roce 1995 byl prohlášen národní přírodní památkou </a:t>
            </a:r>
          </a:p>
          <a:p>
            <a:r>
              <a:rPr lang="cs-CZ" sz="2100" dirty="0" smtClean="0"/>
              <a:t>Od roku 1992 je společně s historickým centrem zapsán na seznam UNESCO</a:t>
            </a:r>
          </a:p>
          <a:p>
            <a:r>
              <a:rPr lang="cs-CZ" sz="2100" dirty="0" smtClean="0"/>
              <a:t>Zajímavostí je, že zámek nebyl nikdy prodán, ke změně docházelo pouze dědictvím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tras.cz/fotogalerie/zamek-telc/velke/zamek-telc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1432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3143248"/>
            <a:ext cx="435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3"/>
              </a:rPr>
              <a:t>http://itras.cz/fotogalerie/zamek-telc/velke/zamek-telc-001.jpg</a:t>
            </a:r>
            <a:endParaRPr lang="cs-CZ" sz="1200" dirty="0"/>
          </a:p>
        </p:txBody>
      </p:sp>
      <p:pic>
        <p:nvPicPr>
          <p:cNvPr id="18436" name="Picture 4" descr="http://itras.cz/fotogalerie/zamek-telc/velke/zamek-telc-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314324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572000" y="3143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5"/>
              </a:rPr>
              <a:t>http://itras.cz/fotogalerie/zamek-telc/velke/zamek-telc-013.jpg</a:t>
            </a:r>
            <a:endParaRPr lang="cs-CZ" sz="1200" dirty="0"/>
          </a:p>
        </p:txBody>
      </p:sp>
      <p:pic>
        <p:nvPicPr>
          <p:cNvPr id="18438" name="Picture 6" descr="http://itras.cz/fotogalerie/zamek-telc/velke/zamek-telc-0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571876"/>
            <a:ext cx="5572164" cy="2786083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7173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7"/>
              </a:rPr>
              <a:t>http://itras.cz/fotogalerie/zamek-telc/velke/zamek-telc-026.jpg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Kutná hora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2500306"/>
            <a:ext cx="7239000" cy="3143272"/>
          </a:xfrm>
        </p:spPr>
        <p:txBody>
          <a:bodyPr>
            <a:normAutofit/>
          </a:bodyPr>
          <a:lstStyle/>
          <a:p>
            <a:r>
              <a:rPr lang="cs-CZ" sz="2100" dirty="0" smtClean="0"/>
              <a:t>Spadá pod Středočeský kraj</a:t>
            </a:r>
          </a:p>
          <a:p>
            <a:r>
              <a:rPr lang="cs-CZ" sz="2100" dirty="0" smtClean="0"/>
              <a:t>Historicky významné město, které vzniklo ve středověku na říčce Vrchlici</a:t>
            </a:r>
          </a:p>
          <a:p>
            <a:r>
              <a:rPr lang="cs-CZ" sz="2100" dirty="0" smtClean="0"/>
              <a:t>Významná městská památková rezervace, která byla v roce 1995 zapsána na seznam UNESCO</a:t>
            </a:r>
          </a:p>
          <a:p>
            <a:r>
              <a:rPr lang="cs-CZ" sz="2100" dirty="0" smtClean="0"/>
              <a:t>V roce 1300 zde byla zřízena mincovna, která razila pražské groše</a:t>
            </a:r>
          </a:p>
          <a:p>
            <a:r>
              <a:rPr lang="cs-CZ" sz="2100" dirty="0" smtClean="0"/>
              <a:t>Ve Vlašském dole byl podepsán Dekret kutnohorský</a:t>
            </a:r>
          </a:p>
          <a:p>
            <a:endParaRPr lang="cs-CZ" sz="2000" dirty="0"/>
          </a:p>
        </p:txBody>
      </p:sp>
      <p:pic>
        <p:nvPicPr>
          <p:cNvPr id="17410" name="Picture 2" descr="Soubor:COA Kutna Ho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1631610" cy="194165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572000" y="22145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3"/>
              </a:rPr>
              <a:t>http://cs.wikipedia.org/wiki/Soubor:COA_Kutna_Hora.gif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239000" cy="74868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pamětihodnosti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7239000" cy="4846320"/>
          </a:xfrm>
        </p:spPr>
        <p:txBody>
          <a:bodyPr>
            <a:normAutofit/>
          </a:bodyPr>
          <a:lstStyle/>
          <a:p>
            <a:r>
              <a:rPr lang="cs-CZ" sz="2100" dirty="0" smtClean="0"/>
              <a:t>Chrám sv. Barbory (16. století)</a:t>
            </a:r>
          </a:p>
          <a:p>
            <a:r>
              <a:rPr lang="cs-CZ" sz="2100" dirty="0" smtClean="0"/>
              <a:t>Hrádek (sídlo Českého muzea stříbra) </a:t>
            </a:r>
          </a:p>
          <a:p>
            <a:r>
              <a:rPr lang="cs-CZ" sz="2100" dirty="0" smtClean="0"/>
              <a:t>Vlašský dvůr</a:t>
            </a:r>
          </a:p>
          <a:p>
            <a:r>
              <a:rPr lang="cs-CZ" sz="2100" dirty="0" smtClean="0"/>
              <a:t>Morový sloup</a:t>
            </a:r>
          </a:p>
          <a:p>
            <a:r>
              <a:rPr lang="cs-CZ" sz="2100" dirty="0" smtClean="0"/>
              <a:t>Tylův dům (rodný dům </a:t>
            </a:r>
            <a:r>
              <a:rPr lang="cs-CZ" sz="2100" dirty="0" err="1" smtClean="0"/>
              <a:t>J.K.Tyla</a:t>
            </a:r>
            <a:r>
              <a:rPr lang="cs-CZ" sz="2100" dirty="0" smtClean="0"/>
              <a:t>)</a:t>
            </a:r>
          </a:p>
          <a:p>
            <a:r>
              <a:rPr lang="cs-CZ" sz="2100" dirty="0" smtClean="0"/>
              <a:t>Kostel svatého Jana Nepomuckého (součást městské památkové rezervace umístěné na seznamu UNESCO)</a:t>
            </a:r>
          </a:p>
          <a:p>
            <a:r>
              <a:rPr lang="cs-CZ" sz="2100" dirty="0" smtClean="0"/>
              <a:t>Chrám sv. Jakuba (14. století)</a:t>
            </a:r>
            <a:endParaRPr lang="cs-CZ" sz="2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822E0785-202C-4DF1-85B4-167858C63D9E}"/>
</file>

<file path=customXml/itemProps2.xml><?xml version="1.0" encoding="utf-8"?>
<ds:datastoreItem xmlns:ds="http://schemas.openxmlformats.org/officeDocument/2006/customXml" ds:itemID="{209D40B0-90D7-4752-A347-17D76411F381}"/>
</file>

<file path=customXml/itemProps3.xml><?xml version="1.0" encoding="utf-8"?>
<ds:datastoreItem xmlns:ds="http://schemas.openxmlformats.org/officeDocument/2006/customXml" ds:itemID="{2A1C5D72-A1F7-4480-8479-4023FDD8FDA2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612</Words>
  <Application>Microsoft Office PowerPoint</Application>
  <PresentationFormat>Předvádění na obrazovce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Prezentace aplikace PowerPoint</vt:lpstr>
      <vt:lpstr>Telč, Kutná Hora</vt:lpstr>
      <vt:lpstr>Telč</vt:lpstr>
      <vt:lpstr>Zajímavosti</vt:lpstr>
      <vt:lpstr>Vnitřní město</vt:lpstr>
      <vt:lpstr>Zámek telč</vt:lpstr>
      <vt:lpstr>Prezentace aplikace PowerPoint</vt:lpstr>
      <vt:lpstr>Kutná hora</vt:lpstr>
      <vt:lpstr>pamětihodnosti</vt:lpstr>
      <vt:lpstr>Vlašský dvůr</vt:lpstr>
      <vt:lpstr>Prezentace aplikace PowerPoint</vt:lpstr>
      <vt:lpstr>Prezentace aplikace PowerPoint</vt:lpstr>
      <vt:lpstr>Úkopl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Věra Janovičová</dc:creator>
  <cp:revision>18</cp:revision>
  <dcterms:created xsi:type="dcterms:W3CDTF">2013-04-01T10:18:20Z</dcterms:created>
  <dcterms:modified xsi:type="dcterms:W3CDTF">2013-05-23T11:44:59Z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