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56" r:id="rId3"/>
    <p:sldId id="258" r:id="rId4"/>
    <p:sldId id="261" r:id="rId5"/>
    <p:sldId id="262" r:id="rId6"/>
    <p:sldId id="263" r:id="rId7"/>
    <p:sldId id="272" r:id="rId8"/>
    <p:sldId id="264" r:id="rId9"/>
    <p:sldId id="276" r:id="rId10"/>
    <p:sldId id="280" r:id="rId11"/>
    <p:sldId id="275" r:id="rId12"/>
    <p:sldId id="281" r:id="rId13"/>
    <p:sldId id="270" r:id="rId14"/>
    <p:sldId id="278" r:id="rId15"/>
    <p:sldId id="269" r:id="rId16"/>
    <p:sldId id="273" r:id="rId17"/>
    <p:sldId id="28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15C6FA-0F3F-463B-9355-62186F136A16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878023-86EC-4258-954A-CEBEBD8CA7C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stovani.cz/pakistan/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ccos.com/index.php/clanky/pakistan" TargetMode="External"/><Relationship Id="rId5" Type="http://schemas.openxmlformats.org/officeDocument/2006/relationships/hyperlink" Target="http://www.infoglobe.cz/stat" TargetMode="External"/><Relationship Id="rId4" Type="http://schemas.openxmlformats.org/officeDocument/2006/relationships/hyperlink" Target="http://www.googl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590869" y="188641"/>
            <a:ext cx="596226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1331640" y="447869"/>
            <a:ext cx="658524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59532" y="1160748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59532" y="901519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59532" y="1419977"/>
            <a:ext cx="6480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59532" y="1679206"/>
            <a:ext cx="1684987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59532" y="1938435"/>
            <a:ext cx="16201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59532" y="2197664"/>
            <a:ext cx="842494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74134" y="1188241"/>
            <a:ext cx="583264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VY_32_INOVACE_21.17_LCR_Pákistán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74134" y="901519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74134" y="2197664"/>
            <a:ext cx="5573419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b="1" i="1" dirty="0"/>
              <a:t>Materiál 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ákistánem 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jeho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pamětihodnosmti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doplněné o obrazový materiál.</a:t>
            </a:r>
          </a:p>
        </p:txBody>
      </p:sp>
      <p:sp>
        <p:nvSpPr>
          <p:cNvPr id="28" name="TextovéPole 17"/>
          <p:cNvSpPr txBox="1">
            <a:spLocks noChangeArrowheads="1"/>
          </p:cNvSpPr>
          <p:nvPr/>
        </p:nvSpPr>
        <p:spPr bwMode="auto">
          <a:xfrm>
            <a:off x="2174134" y="1419977"/>
            <a:ext cx="233357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sp>
        <p:nvSpPr>
          <p:cNvPr id="31" name="TextovéPole 17"/>
          <p:cNvSpPr txBox="1">
            <a:spLocks noChangeArrowheads="1"/>
          </p:cNvSpPr>
          <p:nvPr/>
        </p:nvSpPr>
        <p:spPr bwMode="auto">
          <a:xfrm>
            <a:off x="2174134" y="1679206"/>
            <a:ext cx="5897455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32" name="TextovéPole 17"/>
          <p:cNvSpPr txBox="1">
            <a:spLocks noChangeArrowheads="1"/>
          </p:cNvSpPr>
          <p:nvPr/>
        </p:nvSpPr>
        <p:spPr bwMode="auto">
          <a:xfrm>
            <a:off x="2174134" y="1938435"/>
            <a:ext cx="8229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8.11.2013</a:t>
            </a:r>
          </a:p>
        </p:txBody>
      </p:sp>
    </p:spTree>
    <p:extLst>
      <p:ext uri="{BB962C8B-B14F-4D97-AF65-F5344CB8AC3E}">
        <p14:creationId xmlns:p14="http://schemas.microsoft.com/office/powerpoint/2010/main" val="488535061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Údolí </a:t>
            </a:r>
            <a:r>
              <a:rPr lang="cs-CZ" dirty="0" err="1">
                <a:solidFill>
                  <a:schemeClr val="tx1"/>
                </a:solidFill>
              </a:rPr>
              <a:t>Kaghan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Údolí </a:t>
            </a:r>
            <a:r>
              <a:rPr lang="cs-CZ" dirty="0" err="1" smtClean="0"/>
              <a:t>Kaghan</a:t>
            </a:r>
            <a:r>
              <a:rPr lang="cs-CZ" dirty="0" smtClean="0"/>
              <a:t> se nalézá na severu země</a:t>
            </a:r>
          </a:p>
          <a:p>
            <a:r>
              <a:rPr lang="cs-CZ" dirty="0" smtClean="0"/>
              <a:t>Hlavním důvodem návštěvy je krásná horská scenérie, jezera, vodopády, potoky a horské ledovce</a:t>
            </a:r>
          </a:p>
          <a:p>
            <a:r>
              <a:rPr lang="cs-CZ" dirty="0" smtClean="0"/>
              <a:t>Údolí se rozprostírá do dálky 155km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79" y="3349986"/>
            <a:ext cx="4867921" cy="348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7951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http://www.fotoatlas.cz/foto/7400/7334.jpg</a:t>
            </a:r>
          </a:p>
        </p:txBody>
      </p:sp>
    </p:spTree>
    <p:extLst>
      <p:ext uri="{BB962C8B-B14F-4D97-AF65-F5344CB8AC3E}">
        <p14:creationId xmlns:p14="http://schemas.microsoft.com/office/powerpoint/2010/main" val="2385642963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	Indus		  </a:t>
            </a:r>
            <a:r>
              <a:rPr lang="cs-CZ" dirty="0" err="1" smtClean="0">
                <a:solidFill>
                  <a:schemeClr val="tx1"/>
                </a:solidFill>
              </a:rPr>
              <a:t>Mohendžo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dara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85720" y="1444294"/>
            <a:ext cx="4211668" cy="3941763"/>
          </a:xfrm>
        </p:spPr>
        <p:txBody>
          <a:bodyPr/>
          <a:lstStyle/>
          <a:p>
            <a:r>
              <a:rPr lang="cs-CZ" dirty="0" smtClean="0"/>
              <a:t>Indus pramení v Transhimálaji nedaleko od posvátné hory </a:t>
            </a:r>
            <a:r>
              <a:rPr lang="cs-CZ" dirty="0" err="1" smtClean="0"/>
              <a:t>Kailás</a:t>
            </a:r>
            <a:endParaRPr lang="cs-CZ" dirty="0" smtClean="0"/>
          </a:p>
          <a:p>
            <a:r>
              <a:rPr lang="cs-CZ" dirty="0" smtClean="0"/>
              <a:t>Délka toku: 3180 km</a:t>
            </a:r>
          </a:p>
          <a:p>
            <a:r>
              <a:rPr lang="cs-CZ" dirty="0" smtClean="0"/>
              <a:t>Povodí má rozlohu 980 000 km²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Jedním z historicky nejzajímavějších míst v jižním </a:t>
            </a:r>
            <a:r>
              <a:rPr lang="cs-CZ" dirty="0" err="1" smtClean="0"/>
              <a:t>Pakistánu</a:t>
            </a:r>
            <a:r>
              <a:rPr lang="cs-CZ" dirty="0" smtClean="0"/>
              <a:t> jsou vykopávky </a:t>
            </a:r>
            <a:r>
              <a:rPr lang="cs-CZ" b="1" dirty="0" err="1" smtClean="0"/>
              <a:t>Mohendžo</a:t>
            </a:r>
            <a:r>
              <a:rPr lang="cs-CZ" b="1" dirty="0" smtClean="0"/>
              <a:t> – </a:t>
            </a:r>
            <a:r>
              <a:rPr lang="cs-CZ" b="1" dirty="0" err="1" smtClean="0"/>
              <a:t>dara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7" name="Picture 2" descr="Horní tok řeky v pohoří Karákó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77072"/>
            <a:ext cx="2976329" cy="223224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56" y="3391083"/>
            <a:ext cx="5056627" cy="32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8" y="64388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http://scribbler.cz/wp-content/uploads/2013/09/mohend%C5%BEo-daro-velk%C3%BD-baz%C3%A9n.jpg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Která pohoří zasahují do </a:t>
            </a:r>
            <a:r>
              <a:rPr lang="cs-CZ" dirty="0" err="1" smtClean="0"/>
              <a:t>pákistánu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Která města jsi si zapamatoval?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934290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285860"/>
            <a:ext cx="8329642" cy="4525963"/>
          </a:xfrm>
        </p:spPr>
        <p:txBody>
          <a:bodyPr/>
          <a:lstStyle/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Nejvyšší horou Himálaje i světa je Mount Everest (8 848 m.</a:t>
            </a:r>
            <a:r>
              <a:rPr lang="cs-CZ" dirty="0" err="1" smtClean="0"/>
              <a:t>n.m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Pohoří zasahuje na území Pákistánu, Číny, Indie, Nepálu a Bhútánu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Himaláje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753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http://www.tapeciarnia.pl/tapety/normalne/121911_pakistan_himalaje_nanga_parbat_osmiotysiecznik_gory.jpg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Pohoří v Afghánistánu a severozápadním Pákistánu</a:t>
            </a:r>
          </a:p>
          <a:p>
            <a:r>
              <a:rPr lang="cs-CZ" dirty="0" smtClean="0"/>
              <a:t>Nejvyšší horou je </a:t>
            </a:r>
            <a:r>
              <a:rPr lang="cs-CZ" dirty="0" err="1" smtClean="0"/>
              <a:t>Tirič</a:t>
            </a:r>
            <a:r>
              <a:rPr lang="cs-CZ" dirty="0" smtClean="0"/>
              <a:t> </a:t>
            </a:r>
            <a:r>
              <a:rPr lang="cs-CZ" dirty="0" err="1" smtClean="0"/>
              <a:t>Mīr</a:t>
            </a:r>
            <a:r>
              <a:rPr lang="cs-CZ" dirty="0" smtClean="0"/>
              <a:t> v pákistánské severozápadní pohraniční provincii</a:t>
            </a:r>
          </a:p>
          <a:p>
            <a:r>
              <a:rPr lang="cs-CZ" dirty="0" smtClean="0"/>
              <a:t>Jihovýchodním směrem odtud pokračuje pohoří </a:t>
            </a:r>
            <a:r>
              <a:rPr lang="cs-CZ" dirty="0" err="1" smtClean="0"/>
              <a:t>Karákoram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Hindúkuš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6" y="3655715"/>
            <a:ext cx="4760153" cy="32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http://www.fitstyl.cz/images/maly/t_1koruna_karakoramu_3.jpg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Druhá nejvyšší hora světa, </a:t>
            </a:r>
          </a:p>
          <a:p>
            <a:pPr>
              <a:buNone/>
            </a:pPr>
            <a:r>
              <a:rPr lang="cs-CZ" dirty="0" smtClean="0"/>
              <a:t>	v pohoří  </a:t>
            </a:r>
            <a:r>
              <a:rPr lang="cs-CZ" dirty="0" err="1" smtClean="0"/>
              <a:t>Karákóram</a:t>
            </a:r>
            <a:endParaRPr lang="cs-CZ" dirty="0" smtClean="0"/>
          </a:p>
          <a:p>
            <a:r>
              <a:rPr lang="cs-CZ" dirty="0" smtClean="0"/>
              <a:t>Dosahuje výšky 8611 m.</a:t>
            </a:r>
            <a:r>
              <a:rPr lang="cs-CZ" dirty="0" err="1" smtClean="0"/>
              <a:t>n.m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Nachází se na hranici mezi pákistánskou částí Kašmíru a čínskou </a:t>
            </a:r>
          </a:p>
          <a:p>
            <a:pPr>
              <a:buNone/>
            </a:pPr>
            <a:r>
              <a:rPr lang="cs-CZ" dirty="0" smtClean="0"/>
              <a:t>	oblastí Sin-</a:t>
            </a:r>
            <a:r>
              <a:rPr lang="cs-CZ" dirty="0" err="1" smtClean="0"/>
              <a:t>ťiang</a:t>
            </a:r>
            <a:endParaRPr lang="cs-CZ" dirty="0" smtClean="0"/>
          </a:p>
          <a:p>
            <a:r>
              <a:rPr lang="cs-CZ" dirty="0" smtClean="0"/>
              <a:t>První úspěšný výstup na K2 se odehrál           31. června 1954 - italská expedice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			K2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9458" name="Picture 2" descr="K2, druhá nejvyšší hora svě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3351434" cy="252028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28396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http://upload.wikimedia.org/wikipedia/commons/1/12/K2_2006b.jpg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225932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accent1">
                    <a:lumMod val="75000"/>
                  </a:schemeClr>
                </a:solidFill>
              </a:rPr>
              <a:t>Děkuji </a:t>
            </a:r>
            <a:br>
              <a:rPr lang="cs-CZ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7200" dirty="0" smtClean="0">
                <a:solidFill>
                  <a:schemeClr val="accent1">
                    <a:lumMod val="75000"/>
                  </a:schemeClr>
                </a:solidFill>
              </a:rPr>
              <a:t>za </a:t>
            </a:r>
            <a:br>
              <a:rPr lang="cs-CZ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7200" dirty="0" smtClean="0">
                <a:solidFill>
                  <a:schemeClr val="accent1">
                    <a:lumMod val="75000"/>
                  </a:schemeClr>
                </a:solidFill>
              </a:rPr>
              <a:t>pozornost</a:t>
            </a:r>
            <a:endParaRPr lang="cs-CZ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Picture 3" descr="C:\Users\Peťulka\AppData\Local\Microsoft\Windows\Temporary Internet Files\Content.IE5\CMXKZKLV\MC9004375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572008"/>
            <a:ext cx="1860550" cy="1876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Janovičová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/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listopad 2013</a:t>
            </a: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SW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Notebook.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5" y="512676"/>
            <a:ext cx="7684868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Zdroj   HRALA, V</a:t>
            </a: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</a:t>
            </a:r>
          </a:p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  <p:sp>
        <p:nvSpPr>
          <p:cNvPr id="2" name="Obdélník 1"/>
          <p:cNvSpPr/>
          <p:nvPr/>
        </p:nvSpPr>
        <p:spPr>
          <a:xfrm>
            <a:off x="370237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www.wikipedia.cz</a:t>
            </a:r>
            <a:endParaRPr lang="cs-CZ" dirty="0"/>
          </a:p>
          <a:p>
            <a:r>
              <a:rPr lang="cs-CZ" dirty="0">
                <a:hlinkClick r:id="rId3"/>
              </a:rPr>
              <a:t>http://www.ocestovani.cz/pakistan/</a:t>
            </a:r>
            <a:endParaRPr lang="cs-CZ" dirty="0"/>
          </a:p>
          <a:p>
            <a:r>
              <a:rPr lang="cs-CZ" dirty="0">
                <a:hlinkClick r:id="rId4"/>
              </a:rPr>
              <a:t>www.google.cz</a:t>
            </a:r>
            <a:endParaRPr lang="cs-CZ" dirty="0"/>
          </a:p>
          <a:p>
            <a:r>
              <a:rPr lang="cs-CZ" dirty="0">
                <a:hlinkClick r:id="rId5"/>
              </a:rPr>
              <a:t>http://www.infoglobe.cz/stat</a:t>
            </a:r>
            <a:endParaRPr lang="cs-CZ" dirty="0"/>
          </a:p>
          <a:p>
            <a:r>
              <a:rPr lang="cs-CZ" dirty="0">
                <a:hlinkClick r:id="rId6"/>
              </a:rPr>
              <a:t>http://leccos.com/index.php/clanky/pakistan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21327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>
                <a:solidFill>
                  <a:schemeClr val="accent1">
                    <a:lumMod val="75000"/>
                  </a:schemeClr>
                </a:solidFill>
              </a:rPr>
              <a:t>Pákistán</a:t>
            </a:r>
            <a:endParaRPr lang="cs-CZ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0" name="Picture 2" descr="Poloha Pákistá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5052" cy="24622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Vlajka Pákistánu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Znak Pákistánu</a:t>
            </a:r>
            <a:endParaRPr lang="cs-CZ" dirty="0"/>
          </a:p>
        </p:txBody>
      </p:sp>
      <p:pic>
        <p:nvPicPr>
          <p:cNvPr id="39940" name="Picture 4" descr="Soubor:Coat of arms of Pakista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2514600" cy="2924176"/>
          </a:xfrm>
          <a:prstGeom prst="rect">
            <a:avLst/>
          </a:prstGeom>
          <a:noFill/>
        </p:spPr>
      </p:pic>
      <p:pic>
        <p:nvPicPr>
          <p:cNvPr id="39942" name="Picture 6" descr="Soubor:Flag of Pakista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262414" cy="2839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Oficiální název: Islámská republika Pákistán</a:t>
            </a:r>
          </a:p>
          <a:p>
            <a:r>
              <a:rPr lang="cs-CZ" dirty="0" smtClean="0"/>
              <a:t>Hlavní město: Islámábád</a:t>
            </a:r>
          </a:p>
          <a:p>
            <a:r>
              <a:rPr lang="cs-CZ" dirty="0" smtClean="0"/>
              <a:t>Rozloha: 803 940 km² </a:t>
            </a:r>
          </a:p>
          <a:p>
            <a:r>
              <a:rPr lang="cs-CZ" dirty="0" smtClean="0"/>
              <a:t>Počet obyvatel: 158 241 000</a:t>
            </a:r>
          </a:p>
          <a:p>
            <a:r>
              <a:rPr lang="cs-CZ" dirty="0" smtClean="0"/>
              <a:t>Jazyk: urdština, angličtina</a:t>
            </a:r>
          </a:p>
          <a:p>
            <a:r>
              <a:rPr lang="cs-CZ" dirty="0" smtClean="0"/>
              <a:t>Náboženství: islám</a:t>
            </a:r>
          </a:p>
          <a:p>
            <a:r>
              <a:rPr lang="cs-CZ" dirty="0" smtClean="0"/>
              <a:t>Státní zřízení: federativní parlamentní republika</a:t>
            </a:r>
          </a:p>
          <a:p>
            <a:r>
              <a:rPr lang="cs-CZ" dirty="0" smtClean="0"/>
              <a:t>Vznik v roce 1947</a:t>
            </a:r>
          </a:p>
          <a:p>
            <a:r>
              <a:rPr lang="cs-CZ" dirty="0" smtClean="0"/>
              <a:t>Měna: pákistánská rupie (PKR)</a:t>
            </a:r>
          </a:p>
          <a:p>
            <a:r>
              <a:rPr lang="cs-CZ" dirty="0" smtClean="0"/>
              <a:t>Nejvyšší bod: </a:t>
            </a:r>
            <a:r>
              <a:rPr lang="fi-FI" dirty="0" smtClean="0"/>
              <a:t>Čhokori (K2) (8611 m</a:t>
            </a:r>
            <a:r>
              <a:rPr lang="cs-CZ" dirty="0" smtClean="0"/>
              <a:t>.</a:t>
            </a:r>
            <a:r>
              <a:rPr lang="fi-FI" dirty="0" smtClean="0"/>
              <a:t>n.m.)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Pákistán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500174"/>
            <a:ext cx="7715304" cy="4525963"/>
          </a:xfrm>
        </p:spPr>
        <p:txBody>
          <a:bodyPr/>
          <a:lstStyle/>
          <a:p>
            <a:r>
              <a:rPr lang="cs-CZ" dirty="0" smtClean="0"/>
              <a:t>Na jihu se rozkládají krásné pláže, laguny a </a:t>
            </a:r>
            <a:r>
              <a:rPr lang="cs-CZ" dirty="0" err="1" smtClean="0"/>
              <a:t>mangrovníkové</a:t>
            </a:r>
            <a:r>
              <a:rPr lang="cs-CZ" dirty="0" smtClean="0"/>
              <a:t> lesy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Himaláje, </a:t>
            </a:r>
            <a:r>
              <a:rPr lang="cs-CZ" dirty="0" err="1" smtClean="0"/>
              <a:t>Karákorám</a:t>
            </a:r>
            <a:r>
              <a:rPr lang="cs-CZ" dirty="0" smtClean="0"/>
              <a:t> a Hindúkuš </a:t>
            </a:r>
          </a:p>
          <a:p>
            <a:pPr>
              <a:buNone/>
            </a:pPr>
            <a:r>
              <a:rPr lang="cs-CZ" dirty="0" smtClean="0"/>
              <a:t>	dominují v severní oblasti a bezpochyby jsou nejkrásnějšími pohořími na světě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Lahore</a:t>
            </a:r>
            <a:r>
              <a:rPr lang="cs-CZ" dirty="0" smtClean="0"/>
              <a:t>, </a:t>
            </a:r>
            <a:r>
              <a:rPr lang="cs-CZ" dirty="0" err="1" smtClean="0"/>
              <a:t>Peshawar</a:t>
            </a:r>
            <a:r>
              <a:rPr lang="cs-CZ" dirty="0" smtClean="0"/>
              <a:t>, Uč </a:t>
            </a:r>
            <a:r>
              <a:rPr lang="cs-CZ" dirty="0" err="1" smtClean="0"/>
              <a:t>Šarif</a:t>
            </a:r>
            <a:r>
              <a:rPr lang="cs-CZ" dirty="0" smtClean="0"/>
              <a:t>, Údolí </a:t>
            </a:r>
            <a:r>
              <a:rPr lang="cs-CZ" dirty="0" err="1" smtClean="0"/>
              <a:t>Kaghan</a:t>
            </a:r>
            <a:r>
              <a:rPr lang="cs-CZ" dirty="0" smtClean="0"/>
              <a:t>, </a:t>
            </a:r>
            <a:r>
              <a:rPr lang="cs-CZ" dirty="0" err="1" smtClean="0"/>
              <a:t>Mohendžo</a:t>
            </a:r>
            <a:r>
              <a:rPr lang="cs-CZ" dirty="0" smtClean="0"/>
              <a:t> - </a:t>
            </a:r>
            <a:r>
              <a:rPr lang="cs-CZ" dirty="0" err="1" smtClean="0"/>
              <a:t>dara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Zajímavá místa a města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17" y="4221088"/>
            <a:ext cx="2554213" cy="191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344269" y="6381328"/>
            <a:ext cx="365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http://upload.wikimedia.org/wikipedia/commons/thumb/1/1d/KhyberPassPakistan.jpg/220px-KhyberPassPakistan.jpg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</a:t>
            </a:r>
            <a:r>
              <a:rPr lang="cs-CZ" dirty="0" smtClean="0"/>
              <a:t>lavní město pákistánské provincie Paňdžáb </a:t>
            </a:r>
          </a:p>
          <a:p>
            <a:r>
              <a:rPr lang="cs-CZ" dirty="0" smtClean="0"/>
              <a:t>druhé největší město v zemi</a:t>
            </a:r>
          </a:p>
          <a:p>
            <a:r>
              <a:rPr lang="cs-CZ" dirty="0" smtClean="0"/>
              <a:t>bohatá historie sahající přes tisíciletí</a:t>
            </a:r>
          </a:p>
          <a:p>
            <a:r>
              <a:rPr lang="cs-CZ" dirty="0" err="1" smtClean="0"/>
              <a:t>Lahore</a:t>
            </a:r>
            <a:r>
              <a:rPr lang="cs-CZ" dirty="0" smtClean="0"/>
              <a:t> je hlavní kulturní centrum Pákistánu</a:t>
            </a:r>
          </a:p>
          <a:p>
            <a:r>
              <a:rPr lang="cs-CZ" dirty="0" smtClean="0"/>
              <a:t>město zahrad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              </a:t>
            </a:r>
            <a:r>
              <a:rPr lang="cs-CZ" dirty="0" err="1" smtClean="0">
                <a:solidFill>
                  <a:schemeClr val="tx1"/>
                </a:solidFill>
              </a:rPr>
              <a:t>Lahore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19" y="3737819"/>
            <a:ext cx="5702681" cy="31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7049" y="5934670"/>
            <a:ext cx="372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http://www.flightsaustralia.com.au/images/destinations/Lahore.jpg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Zahrady a parky v </a:t>
            </a:r>
            <a:r>
              <a:rPr lang="cs-CZ" dirty="0" err="1" smtClean="0">
                <a:solidFill>
                  <a:schemeClr val="tx1"/>
                </a:solidFill>
              </a:rPr>
              <a:t>Lahore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142844" y="1428736"/>
            <a:ext cx="4286280" cy="5056540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Shalimar</a:t>
            </a:r>
            <a:r>
              <a:rPr lang="cs-CZ" b="1" dirty="0" smtClean="0"/>
              <a:t> zahrady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err="1" smtClean="0"/>
              <a:t>Lawrence</a:t>
            </a:r>
            <a:r>
              <a:rPr lang="cs-CZ" b="1" dirty="0" smtClean="0"/>
              <a:t> zahrady</a:t>
            </a:r>
            <a:r>
              <a:rPr lang="cs-CZ" dirty="0" smtClean="0"/>
              <a:t> - velká zelená plocha, která obsahuje botanickou zahradu,       mešitu a knihovnu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000496" y="1428736"/>
            <a:ext cx="4929222" cy="5072098"/>
          </a:xfrm>
        </p:spPr>
        <p:txBody>
          <a:bodyPr/>
          <a:lstStyle/>
          <a:p>
            <a:r>
              <a:rPr lang="cs-CZ" b="1" dirty="0" err="1" smtClean="0"/>
              <a:t>Jilani</a:t>
            </a:r>
            <a:r>
              <a:rPr lang="cs-CZ" b="1" dirty="0" smtClean="0"/>
              <a:t> Park </a:t>
            </a:r>
            <a:r>
              <a:rPr lang="cs-CZ" dirty="0" smtClean="0"/>
              <a:t>- je známý pro své květinové výstavy a umělým </a:t>
            </a:r>
          </a:p>
          <a:p>
            <a:pPr>
              <a:buNone/>
            </a:pPr>
            <a:r>
              <a:rPr lang="cs-CZ" dirty="0" smtClean="0"/>
              <a:t>	vodopádem</a:t>
            </a:r>
          </a:p>
          <a:p>
            <a:endParaRPr lang="cs-CZ" dirty="0"/>
          </a:p>
        </p:txBody>
      </p:sp>
      <p:pic>
        <p:nvPicPr>
          <p:cNvPr id="7" name="Picture 2" descr="http://t2.gstatic.com/images?q=tbn:ANd9GcRdVJctRYuFPc4CFkmV_whJyrKOMufcI89DKFz4sWQ6COCRZg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14554"/>
            <a:ext cx="2571768" cy="2373941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7/7c/Shalamar_Garden_July_14_2005-Sideview_of_marble_enclosure_on_the_second_level.jpg/250px-Shalamar_Garden_July_14_2005-Sideview_of_marble_enclosure_on_the_second_le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7493"/>
            <a:ext cx="3039913" cy="2286016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commons/2/2d/Ali_Imran-The_Mosque_in_Lawrence_Gardens_June_4_20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714875"/>
            <a:ext cx="2857500" cy="214312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131840" y="3933056"/>
            <a:ext cx="407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http://upload.wikimedia.org/wikipedia/commons/7/7c/Shalamar_Garden_July_14_2005-Sideview_of_marble_enclosure_on_the_second_level.jpg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 pákistánské provincie </a:t>
            </a:r>
            <a:r>
              <a:rPr lang="cs-CZ" dirty="0" err="1" smtClean="0"/>
              <a:t>Chajbar</a:t>
            </a:r>
            <a:r>
              <a:rPr lang="cs-CZ" dirty="0" smtClean="0"/>
              <a:t> </a:t>
            </a:r>
            <a:r>
              <a:rPr lang="cs-CZ" dirty="0" err="1" smtClean="0"/>
              <a:t>Paštúnchwá</a:t>
            </a:r>
            <a:endParaRPr lang="cs-CZ" dirty="0" smtClean="0"/>
          </a:p>
          <a:p>
            <a:r>
              <a:rPr lang="cs-CZ" dirty="0" smtClean="0"/>
              <a:t>Samotný pojem “</a:t>
            </a:r>
            <a:r>
              <a:rPr lang="cs-CZ" i="1" dirty="0" err="1" smtClean="0"/>
              <a:t>Péšávar</a:t>
            </a:r>
            <a:r>
              <a:rPr lang="cs-CZ" i="1" dirty="0" smtClean="0"/>
              <a:t>“</a:t>
            </a:r>
            <a:r>
              <a:rPr lang="cs-CZ" dirty="0" smtClean="0"/>
              <a:t> pochází z perštiny a znamená doslova „vysoká pevnost“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Peshawaer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39" y="3255426"/>
            <a:ext cx="4843512" cy="32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43055" y="661608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http://www.nwfpuet.edu.pk/images/islamia.jpg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80613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59492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http://www-tc.pbs.org/thestoryofindia/images/gallery/peshawar_main.jpg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	Uč </a:t>
            </a:r>
            <a:r>
              <a:rPr lang="cs-CZ" dirty="0" err="1" smtClean="0">
                <a:solidFill>
                  <a:schemeClr val="tx1"/>
                </a:solidFill>
              </a:rPr>
              <a:t>Šarif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Kouzelné městečko </a:t>
            </a:r>
            <a:r>
              <a:rPr lang="cs-CZ" b="1" dirty="0" smtClean="0"/>
              <a:t>Uč </a:t>
            </a:r>
            <a:r>
              <a:rPr lang="cs-CZ" b="1" dirty="0" err="1" smtClean="0"/>
              <a:t>Šarif</a:t>
            </a:r>
            <a:r>
              <a:rPr lang="cs-CZ" dirty="0" smtClean="0"/>
              <a:t> v jižní časti provincie Paňdžáb</a:t>
            </a:r>
          </a:p>
          <a:p>
            <a:r>
              <a:rPr lang="cs-CZ" dirty="0" smtClean="0"/>
              <a:t>Nejdůležitějším centrem muslimské víry s řadou mešit, hrobek světců a dalších náboženských staveb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11" y="3861048"/>
            <a:ext cx="5062422" cy="28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648229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http://i.idnes.cz/12/081/cl6/AHA450cd0_People_w.JPG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75001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55468" y="5589240"/>
            <a:ext cx="41582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http://www.armadninoviny.cz/domains/0023-armadninoviny_cz/useruploads/images/udalosti/afghanistan_zaucujeme_afghanskeho_agenta/P1100426.JPG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F12437C-4187-49B4-A626-251AF53F24F4}"/>
</file>

<file path=customXml/itemProps2.xml><?xml version="1.0" encoding="utf-8"?>
<ds:datastoreItem xmlns:ds="http://schemas.openxmlformats.org/officeDocument/2006/customXml" ds:itemID="{F6E165A8-3B4C-4456-ADC6-F68A6FE0161B}"/>
</file>

<file path=customXml/itemProps3.xml><?xml version="1.0" encoding="utf-8"?>
<ds:datastoreItem xmlns:ds="http://schemas.openxmlformats.org/officeDocument/2006/customXml" ds:itemID="{8D9794A4-B672-44A4-B161-7517FE550D2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</TotalTime>
  <Words>392</Words>
  <Application>Microsoft Office PowerPoint</Application>
  <PresentationFormat>Předvádění na obrazovce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Prezentace aplikace PowerPoint</vt:lpstr>
      <vt:lpstr>Pákistán</vt:lpstr>
      <vt:lpstr>Prezentace aplikace PowerPoint</vt:lpstr>
      <vt:lpstr>Pákistán</vt:lpstr>
      <vt:lpstr>Zajímavá místa a města</vt:lpstr>
      <vt:lpstr>              Lahore</vt:lpstr>
      <vt:lpstr>Zahrady a parky v Lahore</vt:lpstr>
      <vt:lpstr>Peshawaer</vt:lpstr>
      <vt:lpstr> Uč Šarif  </vt:lpstr>
      <vt:lpstr>Údolí Kaghan</vt:lpstr>
      <vt:lpstr> Indus    Mohendžo - dara</vt:lpstr>
      <vt:lpstr>Úkol</vt:lpstr>
      <vt:lpstr>Himaláje</vt:lpstr>
      <vt:lpstr>Hindúkuš</vt:lpstr>
      <vt:lpstr>   K2</vt:lpstr>
      <vt:lpstr>Děkuji  za  pozornost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Sborovna 2b</cp:lastModifiedBy>
  <cp:revision>31</cp:revision>
  <dcterms:created xsi:type="dcterms:W3CDTF">2012-10-23T19:42:27Z</dcterms:created>
  <dcterms:modified xsi:type="dcterms:W3CDTF">2013-11-27T09:40:56Z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