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2" r:id="rId4"/>
    <p:sldId id="257" r:id="rId5"/>
    <p:sldId id="261" r:id="rId6"/>
    <p:sldId id="258" r:id="rId7"/>
    <p:sldId id="262" r:id="rId8"/>
    <p:sldId id="264" r:id="rId9"/>
    <p:sldId id="265" r:id="rId10"/>
    <p:sldId id="267" r:id="rId11"/>
    <p:sldId id="273" r:id="rId12"/>
    <p:sldId id="266" r:id="rId13"/>
    <p:sldId id="268" r:id="rId14"/>
    <p:sldId id="270" r:id="rId15"/>
    <p:sldId id="269" r:id="rId16"/>
    <p:sldId id="271" r:id="rId17"/>
    <p:sldId id="260" r:id="rId18"/>
    <p:sldId id="275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římá spojovací čára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976C-45ED-4B3F-BEA1-241D48F9063B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FC65-BCD1-4315-B007-B1975B722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95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5E5F-3F45-4532-9D6B-85D84F8DCAB5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72CD-6F7A-4F04-954A-2F76E1F13E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3725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CB64-CB76-4DF7-9901-34AE40478438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9393-D3D8-4E1C-9625-60C3526327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87569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6AD539-8740-44BE-9D0C-BE43939F159C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3DF0DE-8828-411E-9FFC-F3D40E818F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81168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F15E-E0F3-4F4B-AD1C-1BAD627ED357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9618-D353-4A32-860B-8018F2F56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20DD-6D7E-4BFE-9E16-2094A5AF236B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B820-283F-4B9E-B3FD-0F9C82EF7D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577520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508B-ED5E-4E47-89D2-A6CA45F258D6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725D-CED0-4A78-A35F-DAF71F79BC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49605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0D94A-BB28-4757-A334-9A242F7C4037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3185CD-9B97-49E7-9966-BF8CDF9435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41961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D3F4-45FA-4497-A260-D89C82916FDE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83CB-ED4E-4F05-8411-B7F7EC4F5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10893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římá spojovací čára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ovací čár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Elipsa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16A6C4-0831-4D21-A828-24922D3323CD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BE49BE-A308-4D94-BE48-BBF8881784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7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římá spojovací čára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229CA5-0CF3-4BF7-AE55-9C7EA59F535F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B11F79-E724-469E-B4DE-73F5D321C9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8094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630C3-C3B6-4BD0-B018-CB79B12761F8}" type="datetimeFigureOut">
              <a:rPr lang="cs-CZ"/>
              <a:pPr>
                <a:defRPr/>
              </a:pPr>
              <a:t>12.12.2013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6971E-A056-43B8-BB18-A6538BA359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29" r:id="rId4"/>
    <p:sldLayoutId id="2147483730" r:id="rId5"/>
    <p:sldLayoutId id="2147483737" r:id="rId6"/>
    <p:sldLayoutId id="2147483731" r:id="rId7"/>
    <p:sldLayoutId id="2147483738" r:id="rId8"/>
    <p:sldLayoutId id="2147483739" r:id="rId9"/>
    <p:sldLayoutId id="2147483732" r:id="rId10"/>
    <p:sldLayoutId id="2147483733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Segoe Print" pitchFamily="2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8196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alt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8199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8200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8201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8202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8203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8204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altLang="cs-CZ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ovéPole 17"/>
          <p:cNvSpPr txBox="1">
            <a:spLocks noChangeArrowheads="1"/>
          </p:cNvSpPr>
          <p:nvPr/>
        </p:nvSpPr>
        <p:spPr bwMode="auto">
          <a:xfrm>
            <a:off x="2174875" y="1187450"/>
            <a:ext cx="5832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VY_32_INOVACE_21.18_LCR_Nepál, Srí Lanka</a:t>
            </a:r>
          </a:p>
        </p:txBody>
      </p:sp>
      <p:sp>
        <p:nvSpPr>
          <p:cNvPr id="8206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Janovičová</a:t>
            </a:r>
          </a:p>
        </p:txBody>
      </p:sp>
      <p:sp>
        <p:nvSpPr>
          <p:cNvPr id="8207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 b="1" i="1"/>
              <a:t>Materiál 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Nepálem a Srí Lankou a jejich pamětihodnostmi, doplněné o obrazový materiál.</a:t>
            </a:r>
          </a:p>
        </p:txBody>
      </p:sp>
      <p:sp>
        <p:nvSpPr>
          <p:cNvPr id="8208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23320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sp>
        <p:nvSpPr>
          <p:cNvPr id="8209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8210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7.11.2013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PARK ČITVAN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13" cy="1828800"/>
          </a:xfrm>
        </p:spPr>
        <p:txBody>
          <a:bodyPr/>
          <a:lstStyle/>
          <a:p>
            <a:pPr eaLnBrk="1" hangingPunct="1"/>
            <a:r>
              <a:rPr lang="cs-CZ" altLang="cs-CZ" smtClean="0"/>
              <a:t>V roce 1984 byl zařazen na seznam Světového dědictví UNESCO </a:t>
            </a:r>
          </a:p>
          <a:p>
            <a:pPr eaLnBrk="1" hangingPunct="1"/>
            <a:r>
              <a:rPr lang="cs-CZ" altLang="cs-CZ" smtClean="0"/>
              <a:t>Rozkládá se na ploše 932 km² </a:t>
            </a:r>
          </a:p>
          <a:p>
            <a:pPr eaLnBrk="1" hangingPunct="1"/>
            <a:r>
              <a:rPr lang="cs-CZ" altLang="cs-CZ" smtClean="0"/>
              <a:t>Tygří rezervace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7412" name="Picture 4" descr="Soubor:T 17 (Panthera tigris) - Kosh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286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Soubor:Chitwa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422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Obdélník 2"/>
          <p:cNvSpPr>
            <a:spLocks noChangeArrowheads="1"/>
          </p:cNvSpPr>
          <p:nvPr/>
        </p:nvSpPr>
        <p:spPr bwMode="auto">
          <a:xfrm>
            <a:off x="323850" y="6376988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http://www.cringel.com/files/images/adia-2007-07-29-DSC-1926-female-tiger-in-cage-chitwan-national-park-nepal-kasara-cringel.com.preview.jpg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 smtClean="0"/>
              <a:t>Najdi na mapě Srí Lanku.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SRÍ LANKA</a:t>
            </a:r>
            <a:endParaRPr lang="cs-CZ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63" cy="48736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mtClean="0"/>
              <a:t>Srílanská demokratická socialistická republika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mtClean="0"/>
              <a:t>Ostrovní stát v jihovýchodní Asii, nacházející se v blízkosti Indického poloostrova na ostrově Cejlon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mtClean="0"/>
              <a:t>Hlavním městem je odnedávna Šrí Džajavardanapura Kotte (nebo také jen Kotte), přesto však většina státních institucí sídlí dosud v Kolombu (v největším městě Srí Lanky)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mtClean="0"/>
              <a:t>Přibližně 70% obyvatel Srí Lanky jsou buddhisté, 15% hinduisté, 7,5% muslimové a 7,5% křesťané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043863" cy="625951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mtClean="0"/>
              <a:t>V nejvlhčích oblastech jsou deštné pralesy, zatímco v  severních částech země jsou lesy s cennými dřevinami, jako je ebenové dřevo, velké plochy lesů však již byly vykáceny.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Přírodními zdroji jsou: diamanty, drahokamy, grafit, písky s obsahem rud.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Nejdelší řekou je Mahaveli 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Země je ohrožována tropickými cyklóny a tornády 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Srí Lanka je především zemědělskou zemí s rozvinutým plantážním pěstováním čajovníku, kokosové palmy, kaučukovníku, rýže, cukrové třtiny, ovoce a koření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Významný je také rybolov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novinky.cz/917/229177-original1-gwa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8509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32923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KANDY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3988" y="5084763"/>
            <a:ext cx="4071937" cy="1763712"/>
          </a:xfrm>
        </p:spPr>
        <p:txBody>
          <a:bodyPr/>
          <a:lstStyle/>
          <a:p>
            <a:pPr eaLnBrk="1" hangingPunct="1"/>
            <a:r>
              <a:rPr lang="cs-CZ" altLang="cs-CZ" smtClean="0"/>
              <a:t>Město na Srí Lance</a:t>
            </a:r>
          </a:p>
          <a:p>
            <a:pPr eaLnBrk="1" hangingPunct="1"/>
            <a:r>
              <a:rPr lang="cs-CZ" altLang="cs-CZ" smtClean="0"/>
              <a:t>Chrám Buddhova zubu – 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21509" name="Obdélník 2"/>
          <p:cNvSpPr>
            <a:spLocks noChangeArrowheads="1"/>
          </p:cNvSpPr>
          <p:nvPr/>
        </p:nvSpPr>
        <p:spPr bwMode="auto">
          <a:xfrm>
            <a:off x="4140200" y="1746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http://i.images.cdn.fotopedia.com/pchjansen-ib6SS2gZ598-hd/World_Heritage_Sites/Asia/South_Asia/Sri_Lanka/Sacred_City_of_Kandy/Temple_of_the_Tooth-Architecture_of_ancient_Sri_Lanka-Kandy-Sri_Lanka-World_Heritage_Sites_of_Sri_Lanka.jpg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ANURADHAPURA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8329612" cy="31670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Starobylé město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Ve městě se nachází množství buddhistických klášterů a nejrůznějších pozůstatků starověkých budov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Součást světového dědictví UNESCO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Posvátný strom </a:t>
            </a:r>
            <a:r>
              <a:rPr lang="cs-CZ" altLang="cs-CZ" dirty="0" err="1" smtClean="0"/>
              <a:t>Bodhi</a:t>
            </a:r>
            <a:r>
              <a:rPr lang="cs-CZ" altLang="cs-CZ" dirty="0" smtClean="0"/>
              <a:t>, pod jehož korunou meditoval Buddha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08500"/>
            <a:ext cx="31337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Obdélník 2"/>
          <p:cNvSpPr>
            <a:spLocks noChangeArrowheads="1"/>
          </p:cNvSpPr>
          <p:nvPr/>
        </p:nvSpPr>
        <p:spPr bwMode="auto">
          <a:xfrm>
            <a:off x="4427538" y="4508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http://upload.wikimedia.org/wikipedia/commons/2/24/Lankarama_Dagaba_in_Anuradhapura.JPG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38688"/>
            <a:ext cx="40989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0" y="428625"/>
            <a:ext cx="3714750" cy="40005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POSVÁTNÝ 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 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BODHI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4" descr="http://www.travel-images.com/pht/sri-lanka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bdélník 2"/>
          <p:cNvSpPr>
            <a:spLocks noChangeArrowheads="1"/>
          </p:cNvSpPr>
          <p:nvPr/>
        </p:nvSpPr>
        <p:spPr bwMode="auto">
          <a:xfrm>
            <a:off x="4427538" y="645318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http://img5.rajce.idnes.cz/d0506/4/4389/4389311_e8b3f0562a2a5095f0d4f610d1984a08/images/023_svatyne_posvatneho_stromu_bodhi.jpg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467600" cy="23685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http://nd01.jxs.cz/451/799/7dcb9efaf1_36206471_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57563"/>
            <a:ext cx="26146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Janovičová</a:t>
            </a:r>
          </a:p>
          <a:p>
            <a:pPr algn="ctr"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eaLnBrk="1" hangingPunct="1"/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janovicova@logistickaskola.cz</a:t>
            </a:r>
          </a:p>
          <a:p>
            <a:pPr algn="ctr" eaLnBrk="1" hangingPunct="1"/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listopad 2013</a:t>
            </a:r>
          </a:p>
        </p:txBody>
      </p:sp>
      <p:sp>
        <p:nvSpPr>
          <p:cNvPr id="25603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25604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cs-CZ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altLang="cs-CZ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ovéPole 5"/>
          <p:cNvSpPr txBox="1">
            <a:spLocks noChangeArrowheads="1"/>
          </p:cNvSpPr>
          <p:nvPr/>
        </p:nvSpPr>
        <p:spPr bwMode="auto">
          <a:xfrm>
            <a:off x="295275" y="512763"/>
            <a:ext cx="76850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Zdroj   HRALA, V</a:t>
            </a: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</a:t>
            </a:r>
          </a:p>
          <a:p>
            <a:pPr eaLnBrk="1" hangingPunct="1"/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  <p:sp>
        <p:nvSpPr>
          <p:cNvPr id="25606" name="Obdélník 1"/>
          <p:cNvSpPr>
            <a:spLocks noChangeArrowheads="1"/>
          </p:cNvSpPr>
          <p:nvPr/>
        </p:nvSpPr>
        <p:spPr bwMode="auto">
          <a:xfrm>
            <a:off x="295275" y="11969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cs.wikipedia.org</a:t>
            </a:r>
          </a:p>
          <a:p>
            <a:pPr algn="ctr" eaLnBrk="1" hangingPunct="1"/>
            <a:r>
              <a:rPr lang="cs-CZ" altLang="cs-CZ"/>
              <a:t>google.cz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71688" y="928688"/>
            <a:ext cx="6172200" cy="1893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NEPÁL, </a:t>
            </a:r>
            <a:br>
              <a:rPr lang="cs-CZ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SRÍ LANKA</a:t>
            </a:r>
            <a:endParaRPr lang="cs-CZ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 smtClean="0"/>
              <a:t>Za čím se cestuje do Nepálu?</a:t>
            </a:r>
          </a:p>
          <a:p>
            <a:r>
              <a:rPr lang="cs-CZ" altLang="cs-CZ" smtClean="0"/>
              <a:t>Z čeho této zemi plynou největší zisky?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NEPÁL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186738" cy="5187950"/>
          </a:xfrm>
        </p:spPr>
        <p:txBody>
          <a:bodyPr/>
          <a:lstStyle/>
          <a:p>
            <a:pPr eaLnBrk="1" hangingPunct="1"/>
            <a:r>
              <a:rPr lang="cs-CZ" altLang="cs-CZ" smtClean="0"/>
              <a:t>Oficiálně </a:t>
            </a:r>
            <a:r>
              <a:rPr lang="cs-CZ" altLang="cs-CZ" b="1" smtClean="0"/>
              <a:t>Federativní demokratická republika Nepál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Na severu hraničí s Čínskou lidovou republikou a na jihu, východě i západě s Indií</a:t>
            </a:r>
          </a:p>
          <a:p>
            <a:pPr eaLnBrk="1" hangingPunct="1"/>
            <a:r>
              <a:rPr lang="cs-CZ" altLang="cs-CZ" smtClean="0"/>
              <a:t>Má rozlohu 147181 km² a necelých 30 milionů obyvatel</a:t>
            </a:r>
          </a:p>
          <a:p>
            <a:pPr eaLnBrk="1" hangingPunct="1"/>
            <a:r>
              <a:rPr lang="cs-CZ" altLang="cs-CZ" smtClean="0"/>
              <a:t>Hlavním a největším městem je Káthmándú </a:t>
            </a:r>
          </a:p>
          <a:p>
            <a:pPr eaLnBrk="1" hangingPunct="1"/>
            <a:r>
              <a:rPr lang="cs-CZ" altLang="cs-CZ" smtClean="0"/>
              <a:t>Úředním jazykem je nepálština </a:t>
            </a:r>
          </a:p>
          <a:p>
            <a:pPr eaLnBrk="1" hangingPunct="1"/>
            <a:r>
              <a:rPr lang="cs-CZ" altLang="cs-CZ" smtClean="0"/>
              <a:t>Převažujícím náboženstvím hinduismus</a:t>
            </a:r>
          </a:p>
          <a:p>
            <a:pPr eaLnBrk="1" hangingPunct="1"/>
            <a:r>
              <a:rPr lang="cs-CZ" altLang="cs-CZ" smtClean="0"/>
              <a:t>Nejvyšší horou Nepálu je Mount Everest (8 850 m), který je zároveň nejvyšší horou světa, dále je zde také hora Annapurna (8 091 m – 10. nejvyšší hora světa)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luzby-velkeopatovice.cz/data/Image/Mount-Everes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52438"/>
            <a:ext cx="662463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1500" y="642938"/>
            <a:ext cx="30003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Mount Everest (8 850 m)</a:t>
            </a:r>
          </a:p>
        </p:txBody>
      </p:sp>
      <p:sp>
        <p:nvSpPr>
          <p:cNvPr id="12292" name="Obdélník 1"/>
          <p:cNvSpPr>
            <a:spLocks noChangeArrowheads="1"/>
          </p:cNvSpPr>
          <p:nvPr/>
        </p:nvSpPr>
        <p:spPr bwMode="auto">
          <a:xfrm>
            <a:off x="3059113" y="573246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www.google.cz/url?sa=i&amp;rct=j&amp;q=&amp;esrc=s&amp;frm=1&amp;source=images&amp;cd=&amp;docid=CWetz47tVZ5-2M&amp;tbnid=aok_iLKYHlP4yM:&amp;ved=0CAIQjBw&amp;url=http%3A%2F%2Fwww.hdwallpapersplus.com%2Fwp-content%2Fuploads%2F2012%2F10%2FMount-Everest-1.jpg&amp;ei=ddqAUrjlOMzAswbr2IH4Bw&amp;bvm=bv.56146854,d.bGE&amp;psig=AFQjCNGofwz39tNCOVOUs_a9A-kOOS9QzA&amp;ust=1384262631864429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972425" cy="5997575"/>
          </a:xfrm>
        </p:spPr>
        <p:txBody>
          <a:bodyPr/>
          <a:lstStyle/>
          <a:p>
            <a:pPr eaLnBrk="1" hangingPunct="1"/>
            <a:r>
              <a:rPr lang="cs-CZ" altLang="cs-CZ" smtClean="0"/>
              <a:t>Obyvatelstvo tvoří hlavně kmeny, nejpočetnější jsou Čhátrijové (15,5%) a Bráhmani (12,5%)</a:t>
            </a:r>
          </a:p>
          <a:p>
            <a:pPr eaLnBrk="1" hangingPunct="1"/>
            <a:r>
              <a:rPr lang="cs-CZ" altLang="cs-CZ" smtClean="0"/>
              <a:t>K hinduismu se hlásí 80,6% populace, k buddhismu10,7%, islámu 4,2%</a:t>
            </a:r>
          </a:p>
          <a:p>
            <a:pPr eaLnBrk="1" hangingPunct="1"/>
            <a:r>
              <a:rPr lang="cs-CZ" altLang="cs-CZ" smtClean="0"/>
              <a:t>Nepálštinou mluví 90% obyvatel, ale je zde téměř 70 hlavních dialektů nejdůležitějších etnických skupin a kmenů</a:t>
            </a:r>
          </a:p>
          <a:p>
            <a:pPr eaLnBrk="1" hangingPunct="1"/>
            <a:r>
              <a:rPr lang="cs-CZ" altLang="cs-CZ" smtClean="0"/>
              <a:t>Nepál patří mezi nejchudší a nejméně vyvinuté země světa. </a:t>
            </a:r>
          </a:p>
          <a:p>
            <a:pPr eaLnBrk="1" hangingPunct="1"/>
            <a:r>
              <a:rPr lang="cs-CZ" altLang="cs-CZ" smtClean="0"/>
              <a:t>Průmysl zpracovává především zemědělské výrobky (juta, cukr, tabák, obilí). </a:t>
            </a:r>
          </a:p>
          <a:p>
            <a:pPr eaLnBrk="1" hangingPunct="1"/>
            <a:r>
              <a:rPr lang="cs-CZ" altLang="cs-CZ" smtClean="0"/>
              <a:t>Ze země se vyváží koberce, textil, čaj, kožené zboží, obilí</a:t>
            </a:r>
          </a:p>
          <a:p>
            <a:pPr eaLnBrk="1" hangingPunct="1"/>
            <a:r>
              <a:rPr lang="cs-CZ" altLang="cs-CZ" smtClean="0"/>
              <a:t>Velké příjmy plynou z turistického ruchu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arba.cz/nepal/images/spalovnaK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4910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9398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KÁTHMÁNDÚ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1143000"/>
            <a:ext cx="8143875" cy="207168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mtClean="0"/>
              <a:t>Žije zde okolo 2 milionů obyvatel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Nachází se zde mnoho hinduistických a buddhistických chrámů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mtClean="0"/>
              <a:t>Chrám Pašupatináth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20938"/>
            <a:ext cx="458946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bdélník 2"/>
          <p:cNvSpPr>
            <a:spLocks noChangeArrowheads="1"/>
          </p:cNvSpPr>
          <p:nvPr/>
        </p:nvSpPr>
        <p:spPr bwMode="auto">
          <a:xfrm>
            <a:off x="4570413" y="6378575"/>
            <a:ext cx="4572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http://www.karelplechac.cz/galerie/KP/KPKT029NE.jpg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PÁTAN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0500" y="1408113"/>
            <a:ext cx="8043863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Jedno z největších měst v Nepálu</a:t>
            </a:r>
          </a:p>
          <a:p>
            <a:pPr eaLnBrk="1" hangingPunct="1"/>
            <a:r>
              <a:rPr lang="cs-CZ" altLang="cs-CZ" smtClean="0"/>
              <a:t>Častý cíl turistů díky velkému množství kulturních památek</a:t>
            </a:r>
          </a:p>
          <a:p>
            <a:pPr eaLnBrk="1" hangingPunct="1"/>
            <a:r>
              <a:rPr lang="cs-CZ" altLang="cs-CZ" smtClean="0"/>
              <a:t>Historický střed města je okolo náměstí Durbar Square, které je zapsáno v seznamu světového dědictví UNESCO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5046662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bdélník 2"/>
          <p:cNvSpPr>
            <a:spLocks noChangeArrowheads="1"/>
          </p:cNvSpPr>
          <p:nvPr/>
        </p:nvSpPr>
        <p:spPr bwMode="auto">
          <a:xfrm>
            <a:off x="161925" y="6092825"/>
            <a:ext cx="4049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http://www.teachenglishinasia.net/files/images/Patan-kathmandu-Nepal.JPG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oway.com/asia/nepal/nepal_img/pokhara-nepal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602663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POKHARA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329612" cy="1185862"/>
          </a:xfrm>
        </p:spPr>
        <p:txBody>
          <a:bodyPr/>
          <a:lstStyle/>
          <a:p>
            <a:pPr eaLnBrk="1" hangingPunct="1"/>
            <a:r>
              <a:rPr lang="cs-CZ" altLang="cs-CZ" smtClean="0"/>
              <a:t>Vyhlídkové místo k hlavnímu himálajskému hřebenu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16389" name="Obdélník 3"/>
          <p:cNvSpPr>
            <a:spLocks noChangeArrowheads="1"/>
          </p:cNvSpPr>
          <p:nvPr/>
        </p:nvSpPr>
        <p:spPr bwMode="auto">
          <a:xfrm>
            <a:off x="4232275" y="6524625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/>
              <a:t>http://chhayakhanal.com/wp-content/uploads/2013/03/annapurna.jpg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lastní 1">
      <a:majorFont>
        <a:latin typeface="Segoe Print"/>
        <a:ea typeface=""/>
        <a:cs typeface=""/>
      </a:majorFont>
      <a:minorFont>
        <a:latin typeface="Comic Sans MS"/>
        <a:ea typeface=""/>
        <a:cs typeface="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B5383B82-ECD9-44BF-A960-B4DEE8CD4CBE}"/>
</file>

<file path=customXml/itemProps2.xml><?xml version="1.0" encoding="utf-8"?>
<ds:datastoreItem xmlns:ds="http://schemas.openxmlformats.org/officeDocument/2006/customXml" ds:itemID="{F133A192-E172-4BB8-9438-0992C0B6216C}"/>
</file>

<file path=customXml/itemProps3.xml><?xml version="1.0" encoding="utf-8"?>
<ds:datastoreItem xmlns:ds="http://schemas.openxmlformats.org/officeDocument/2006/customXml" ds:itemID="{CBEFFF65-F60E-4410-81F3-75455A57DA22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395</Words>
  <Application>Microsoft Office PowerPoint</Application>
  <PresentationFormat>Předvádění na obrazovce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Segoe Print</vt:lpstr>
      <vt:lpstr>Comic Sans MS</vt:lpstr>
      <vt:lpstr>Wingdings</vt:lpstr>
      <vt:lpstr>Wingdings 2</vt:lpstr>
      <vt:lpstr>Calibri</vt:lpstr>
      <vt:lpstr>Times New Roman</vt:lpstr>
      <vt:lpstr>Arkýř</vt:lpstr>
      <vt:lpstr>Prezentace aplikace PowerPoint</vt:lpstr>
      <vt:lpstr>NEPÁL,  SRÍ LANKA</vt:lpstr>
      <vt:lpstr>Úkol</vt:lpstr>
      <vt:lpstr>NEPÁL</vt:lpstr>
      <vt:lpstr>Prezentace aplikace PowerPoint</vt:lpstr>
      <vt:lpstr>Prezentace aplikace PowerPoint</vt:lpstr>
      <vt:lpstr>KÁTHMÁNDÚ</vt:lpstr>
      <vt:lpstr>PÁTAN</vt:lpstr>
      <vt:lpstr>POKHARA</vt:lpstr>
      <vt:lpstr>NÁRODNÍ PARK ČITVAN</vt:lpstr>
      <vt:lpstr>Úkol</vt:lpstr>
      <vt:lpstr>SRÍ LANKA</vt:lpstr>
      <vt:lpstr>Prezentace aplikace PowerPoint</vt:lpstr>
      <vt:lpstr>KANDY</vt:lpstr>
      <vt:lpstr>ANURADHAPURA</vt:lpstr>
      <vt:lpstr>POSVÁTNÝ  STROM  BODHI</vt:lpstr>
      <vt:lpstr>DĚKUJI ZA POZORNOST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Schade Michal</dc:creator>
  <cp:lastModifiedBy>Schade Michal</cp:lastModifiedBy>
  <cp:revision>30</cp:revision>
  <dcterms:created xsi:type="dcterms:W3CDTF">2012-11-02T20:03:50Z</dcterms:created>
  <dcterms:modified xsi:type="dcterms:W3CDTF">2013-12-12T13:38:12Z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