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Vlastnosti slitin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VY_32_INOVACE_PRT.3.06</a:t>
            </a:r>
          </a:p>
          <a:p>
            <a:r>
              <a:rPr lang="cs-CZ" sz="4000" dirty="0" smtClean="0"/>
              <a:t>Datum tvorby: 04.02.2013</a:t>
            </a:r>
            <a:endParaRPr lang="cs-CZ" dirty="0" smtClean="0"/>
          </a:p>
          <a:p>
            <a:r>
              <a:rPr lang="cs-CZ" dirty="0" smtClean="0"/>
              <a:t>Vyučovací předmět, ročník, obor: Protetická technologie, 3. ročník, Asistent zubního technika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Bc. Martina Nová</a:t>
            </a:r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protetické technologie. Seznamuje žáky s přípravou slitin za studena tzv. amalgámem.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rgbClr val="FF0066"/>
          </a:solidFill>
        </p:spPr>
        <p:txBody>
          <a:bodyPr>
            <a:normAutofit/>
          </a:bodyPr>
          <a:lstStyle/>
          <a:p>
            <a:r>
              <a:rPr lang="cs-CZ" b="1" dirty="0" smtClean="0"/>
              <a:t>Vlastnosti slitin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6936"/>
          </a:xfrm>
          <a:solidFill>
            <a:srgbClr val="FF66CC"/>
          </a:solidFill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Kovy a jejich slitiny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66"/>
                </a:solidFill>
              </a:rPr>
              <a:t>Vlastnosti slitin</a:t>
            </a:r>
            <a:endParaRPr lang="cs-CZ" dirty="0">
              <a:solidFill>
                <a:srgbClr val="FF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Tvorbou tuhých roztoků nebo intermetalických sloučenin se základní vlastnosti mění a slitina může mít vlastnosti, které zúčastněné kovy nikdy neměly.</a:t>
            </a:r>
          </a:p>
          <a:p>
            <a:pPr>
              <a:buNone/>
            </a:pPr>
            <a:r>
              <a:rPr lang="cs-CZ" b="1" dirty="0" smtClean="0"/>
              <a:t> Záleží:</a:t>
            </a:r>
          </a:p>
          <a:p>
            <a:pPr>
              <a:buNone/>
            </a:pPr>
            <a:r>
              <a:rPr lang="cs-CZ" dirty="0" smtClean="0"/>
              <a:t> 1. na přidávaných kovech,</a:t>
            </a:r>
          </a:p>
          <a:p>
            <a:pPr>
              <a:buNone/>
            </a:pPr>
            <a:r>
              <a:rPr lang="cs-CZ" dirty="0" smtClean="0"/>
              <a:t> 2. na pořadí přidávaných kovů.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66"/>
                </a:solidFill>
              </a:rPr>
              <a:t>Vlastnosti slitin</a:t>
            </a:r>
            <a:endParaRPr lang="cs-CZ" dirty="0">
              <a:solidFill>
                <a:srgbClr val="FF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1. Vytvrzovací schopnost - tzn. delší zahřívání na určitou teplotu = zvýšení tvrdosti a pevnosti o 50−80 %,</a:t>
            </a:r>
          </a:p>
          <a:p>
            <a:pPr>
              <a:buNone/>
            </a:pPr>
            <a:r>
              <a:rPr lang="cs-CZ" dirty="0" smtClean="0"/>
              <a:t>2. jsou nemagnetické - el. vodivost je nižší než u čistých kovů,</a:t>
            </a:r>
          </a:p>
          <a:p>
            <a:pPr>
              <a:buNone/>
            </a:pPr>
            <a:r>
              <a:rPr lang="cs-CZ" dirty="0" smtClean="0"/>
              <a:t>3. chemická koroze je vzácná (v ústech),</a:t>
            </a:r>
          </a:p>
          <a:p>
            <a:pPr>
              <a:buNone/>
            </a:pPr>
            <a:r>
              <a:rPr lang="cs-CZ" dirty="0" smtClean="0"/>
              <a:t>4. mechanické tváření - stejné jako u čistých kovů.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66"/>
                </a:solidFill>
              </a:rPr>
              <a:t>Příprava slitin</a:t>
            </a:r>
            <a:endParaRPr lang="cs-CZ" dirty="0">
              <a:solidFill>
                <a:srgbClr val="FF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Nejčastěji - stavením složek při vysoké teplotě,</a:t>
            </a:r>
          </a:p>
          <a:p>
            <a:r>
              <a:rPr lang="cs-CZ" dirty="0" smtClean="0"/>
              <a:t>za studena - vznikají slitiny kovů se rtutí tzv. amalgámy (slitina rtuti např. Ag, Cu, </a:t>
            </a:r>
            <a:r>
              <a:rPr lang="cs-CZ" dirty="0" err="1" smtClean="0"/>
              <a:t>Sn</a:t>
            </a:r>
            <a:r>
              <a:rPr lang="cs-CZ" dirty="0" smtClean="0"/>
              <a:t>).</a:t>
            </a:r>
          </a:p>
          <a:p>
            <a:r>
              <a:rPr lang="cs-CZ" dirty="0" smtClean="0"/>
              <a:t>Tavení - roztaví se kov s vyšším bodem tání a přidá se v tuhém stavu kov s nižším bodem tání. </a:t>
            </a:r>
          </a:p>
          <a:p>
            <a:r>
              <a:rPr lang="cs-CZ" dirty="0" smtClean="0"/>
              <a:t>Rozdíl jednotlivých kovů ve slitině se udává ve váhových procentech.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66"/>
                </a:solidFill>
              </a:rPr>
              <a:t>Dentální Amalgám</a:t>
            </a:r>
            <a:endParaRPr lang="cs-CZ" dirty="0">
              <a:solidFill>
                <a:srgbClr val="FF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Směs Ag, Cu, </a:t>
            </a:r>
            <a:r>
              <a:rPr lang="cs-CZ" dirty="0" err="1" smtClean="0"/>
              <a:t>Sn</a:t>
            </a:r>
            <a:r>
              <a:rPr lang="cs-CZ" dirty="0" smtClean="0"/>
              <a:t>,</a:t>
            </a:r>
          </a:p>
          <a:p>
            <a:r>
              <a:rPr lang="cs-CZ" dirty="0" smtClean="0"/>
              <a:t>je antibakteriální,</a:t>
            </a:r>
          </a:p>
          <a:p>
            <a:r>
              <a:rPr lang="cs-CZ" dirty="0" smtClean="0"/>
              <a:t>tvrdne 24 hodin,</a:t>
            </a:r>
          </a:p>
          <a:p>
            <a:r>
              <a:rPr lang="cs-CZ" dirty="0" smtClean="0"/>
              <a:t>chemicky odolný, aby nedocházelo v ústech k uvolňování rtuti.</a:t>
            </a:r>
          </a:p>
          <a:p>
            <a:pPr>
              <a:buNone/>
            </a:pPr>
            <a:r>
              <a:rPr lang="cs-CZ" dirty="0" smtClean="0"/>
              <a:t>Jen ve státech EU se ročně spotřebuje asi 120 tun rtuti pouze pro výrobu plomb.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66"/>
                </a:solidFill>
              </a:rPr>
              <a:t>Rozdělení slitin </a:t>
            </a:r>
            <a:r>
              <a:rPr lang="cs-CZ" dirty="0" smtClean="0">
                <a:solidFill>
                  <a:srgbClr val="FF0066"/>
                </a:solidFill>
              </a:rPr>
              <a:t/>
            </a:r>
            <a:br>
              <a:rPr lang="cs-CZ" dirty="0" smtClean="0">
                <a:solidFill>
                  <a:srgbClr val="FF0066"/>
                </a:solidFill>
              </a:rPr>
            </a:br>
            <a:r>
              <a:rPr lang="cs-CZ" dirty="0" smtClean="0">
                <a:solidFill>
                  <a:srgbClr val="FF0066"/>
                </a:solidFill>
              </a:rPr>
              <a:t>tvořených </a:t>
            </a:r>
            <a:r>
              <a:rPr lang="cs-CZ" dirty="0" smtClean="0">
                <a:solidFill>
                  <a:srgbClr val="FF0066"/>
                </a:solidFill>
              </a:rPr>
              <a:t>při vysoké teplotě </a:t>
            </a:r>
            <a:endParaRPr lang="cs-CZ" dirty="0">
              <a:solidFill>
                <a:srgbClr val="FF006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295232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cs-CZ" dirty="0" smtClean="0"/>
              <a:t>  Zlaté slitiny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/>
              <a:t>  Náhradní stříbrné slitiny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/>
              <a:t>  Vysokotavitelné slitiny obecných kovů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/>
              <a:t>  Lehce tavitelné slitiny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FF0066"/>
                </a:solidFill>
              </a:rPr>
              <a:t>Zdroje:</a:t>
            </a:r>
          </a:p>
          <a:p>
            <a:pPr>
              <a:buFont typeface="Arial" charset="0"/>
              <a:buNone/>
              <a:defRPr/>
            </a:pPr>
            <a:r>
              <a:rPr lang="cs-CZ" sz="1800" dirty="0" smtClean="0"/>
              <a:t>HUBÁLKOVÁ, H. a  J. KRŇOULOVÁ.</a:t>
            </a:r>
            <a:r>
              <a:rPr lang="cs-CZ" sz="1800" i="1" dirty="0" smtClean="0"/>
              <a:t> Materiály a technologie v protetickém zubním</a:t>
            </a:r>
          </a:p>
          <a:p>
            <a:pPr>
              <a:buFont typeface="Arial" charset="0"/>
              <a:buNone/>
              <a:defRPr/>
            </a:pPr>
            <a:r>
              <a:rPr lang="cs-CZ" sz="1800" i="1" dirty="0" smtClean="0"/>
              <a:t>lékařství</a:t>
            </a:r>
            <a:r>
              <a:rPr lang="cs-CZ" sz="1800" dirty="0" smtClean="0"/>
              <a:t>. 1. vyd. Praha: Galén, 2009. ISBN 978-80-7262-581-9.</a:t>
            </a:r>
            <a:endParaRPr lang="cs-CZ" sz="1800" i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52B98EE-4AAA-48BD-B8AD-59C6BE4395B5}"/>
</file>

<file path=customXml/itemProps2.xml><?xml version="1.0" encoding="utf-8"?>
<ds:datastoreItem xmlns:ds="http://schemas.openxmlformats.org/officeDocument/2006/customXml" ds:itemID="{D493F244-0975-4546-BBC3-F84CAA822FB9}"/>
</file>

<file path=customXml/itemProps3.xml><?xml version="1.0" encoding="utf-8"?>
<ds:datastoreItem xmlns:ds="http://schemas.openxmlformats.org/officeDocument/2006/customXml" ds:itemID="{600B159B-59E9-4726-9C04-3CA178EBAB85}"/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353</Words>
  <Application>Microsoft Office PowerPoint</Application>
  <PresentationFormat>Předvádění na obrazovce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Vlastnosti slitin</vt:lpstr>
      <vt:lpstr>Vlastnosti slitin</vt:lpstr>
      <vt:lpstr>Vlastnosti slitin</vt:lpstr>
      <vt:lpstr>Příprava slitin</vt:lpstr>
      <vt:lpstr>Dentální Amalgám</vt:lpstr>
      <vt:lpstr>Rozdělení slitin  tvořených při vysoké teplotě </vt:lpstr>
      <vt:lpstr>Snímek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Vlastnosti slitin</dc:title>
  <dc:creator>Chalupna</dc:creator>
  <cp:lastModifiedBy>Chalupna</cp:lastModifiedBy>
  <cp:revision>16</cp:revision>
  <dcterms:created xsi:type="dcterms:W3CDTF">2012-12-10T11:13:04Z</dcterms:created>
  <dcterms:modified xsi:type="dcterms:W3CDTF">2013-04-17T19:07:54Z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