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5"/>
  </p:notesMasterIdLst>
  <p:sldIdLst>
    <p:sldId id="256" r:id="rId2"/>
    <p:sldId id="257" r:id="rId3"/>
    <p:sldId id="298" r:id="rId4"/>
    <p:sldId id="325" r:id="rId5"/>
    <p:sldId id="326" r:id="rId6"/>
    <p:sldId id="327" r:id="rId7"/>
    <p:sldId id="297" r:id="rId8"/>
    <p:sldId id="328" r:id="rId9"/>
    <p:sldId id="329" r:id="rId10"/>
    <p:sldId id="330" r:id="rId11"/>
    <p:sldId id="331" r:id="rId12"/>
    <p:sldId id="332" r:id="rId13"/>
    <p:sldId id="333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0E00644-337B-4858-BBA9-589944A9E1A7}">
          <p14:sldIdLst>
            <p14:sldId id="256"/>
            <p14:sldId id="257"/>
            <p14:sldId id="298"/>
            <p14:sldId id="325"/>
            <p14:sldId id="326"/>
            <p14:sldId id="327"/>
            <p14:sldId id="297"/>
            <p14:sldId id="328"/>
            <p14:sldId id="329"/>
            <p14:sldId id="330"/>
            <p14:sldId id="331"/>
            <p14:sldId id="332"/>
          </p14:sldIdLst>
        </p14:section>
        <p14:section name="Oddíl bez názvu" id="{65CC47AD-2BAF-4B97-91F7-C8EF9ED46866}">
          <p14:sldIdLst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79" autoAdjust="0"/>
  </p:normalViewPr>
  <p:slideViewPr>
    <p:cSldViewPr>
      <p:cViewPr varScale="1">
        <p:scale>
          <a:sx n="79" d="100"/>
          <a:sy n="79" d="100"/>
        </p:scale>
        <p:origin x="-1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B23E16-76E8-49F2-BC61-0CB349B51A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2057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96712-AE41-49CC-B3EF-EAF46A47E452}" type="slidenum">
              <a:rPr lang="sk-SK"/>
              <a:pPr eaLnBrk="1" hangingPunct="1"/>
              <a:t>1</a:t>
            </a:fld>
            <a:endParaRPr lang="sk-SK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23E16-76E8-49F2-BC61-0CB349B51A48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500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rrowheads="1"/>
          </p:cNvSpPr>
          <p:nvPr/>
        </p:nvSpPr>
        <p:spPr bwMode="auto">
          <a:xfrm>
            <a:off x="250825" y="333375"/>
            <a:ext cx="864235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250825" y="6092825"/>
            <a:ext cx="86423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30185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229269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391339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954540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98598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9595553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910212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33363"/>
      </p:ext>
    </p:extLst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25225"/>
      </p:ext>
    </p:extLst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32669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51039144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17138011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Klikněte sem a upravte styl p</a:t>
            </a:r>
            <a:r>
              <a:rPr lang="en-US" altLang="en-US" smtClean="0"/>
              <a:t>ř</a:t>
            </a:r>
            <a:r>
              <a:rPr lang="sk-SK" altLang="en-US" smtClean="0"/>
              <a:t>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</a:t>
            </a:r>
            <a:r>
              <a:rPr lang="en-US" altLang="en-US" smtClean="0"/>
              <a:t>ě</a:t>
            </a:r>
            <a:r>
              <a:rPr lang="sk-SK" altLang="en-US" smtClean="0"/>
              <a:t>te sem a upravte styly předlohy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Třetí úroveň</a:t>
            </a:r>
          </a:p>
          <a:p>
            <a:pPr lvl="3"/>
            <a:r>
              <a:rPr lang="en-US" altLang="en-US" smtClean="0"/>
              <a:t>Č</a:t>
            </a:r>
            <a:r>
              <a:rPr lang="sk-SK" altLang="en-US" smtClean="0"/>
              <a:t>tvrtá úroveň</a:t>
            </a:r>
          </a:p>
          <a:p>
            <a:pPr lvl="4"/>
            <a:r>
              <a:rPr lang="sk-SK" altLang="en-US" smtClean="0"/>
              <a:t>Páta úroveň</a:t>
            </a:r>
          </a:p>
        </p:txBody>
      </p:sp>
      <p:sp>
        <p:nvSpPr>
          <p:cNvPr id="72711" name="Freeform 7"/>
          <p:cNvSpPr>
            <a:spLocks noChangeArrowheads="1"/>
          </p:cNvSpPr>
          <p:nvPr/>
        </p:nvSpPr>
        <p:spPr bwMode="auto">
          <a:xfrm>
            <a:off x="250825" y="260350"/>
            <a:ext cx="8642350" cy="57785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250825" y="6165850"/>
            <a:ext cx="86423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1479600" y="497632"/>
            <a:ext cx="7316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9" name="Obrázek 3" descr="Logolink OPVK - oříznutý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980" y="5373216"/>
            <a:ext cx="6969125" cy="13430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561032" y="4869160"/>
            <a:ext cx="8407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399480" y="128972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12" name="TextovéPole 7"/>
          <p:cNvSpPr txBox="1">
            <a:spLocks noChangeArrowheads="1"/>
          </p:cNvSpPr>
          <p:nvPr/>
        </p:nvSpPr>
        <p:spPr bwMode="auto">
          <a:xfrm>
            <a:off x="399480" y="1001688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13" name="TextovéPole 10"/>
          <p:cNvSpPr txBox="1">
            <a:spLocks noChangeArrowheads="1"/>
          </p:cNvSpPr>
          <p:nvPr/>
        </p:nvSpPr>
        <p:spPr bwMode="auto">
          <a:xfrm>
            <a:off x="399480" y="1577752"/>
            <a:ext cx="72008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99480" y="1865784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399480" y="2153816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6"/>
          <p:cNvSpPr txBox="1">
            <a:spLocks noChangeArrowheads="1"/>
          </p:cNvSpPr>
          <p:nvPr/>
        </p:nvSpPr>
        <p:spPr bwMode="auto">
          <a:xfrm>
            <a:off x="399480" y="2441848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7"/>
          <p:cNvSpPr txBox="1">
            <a:spLocks noChangeArrowheads="1"/>
          </p:cNvSpPr>
          <p:nvPr/>
        </p:nvSpPr>
        <p:spPr bwMode="auto">
          <a:xfrm>
            <a:off x="2315816" y="1277913"/>
            <a:ext cx="6480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VY_32_INOVACE_13_05_-_Základní rozdělení organismů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8"/>
          <p:cNvSpPr txBox="1">
            <a:spLocks noChangeArrowheads="1"/>
          </p:cNvSpPr>
          <p:nvPr/>
        </p:nvSpPr>
        <p:spPr bwMode="auto">
          <a:xfrm>
            <a:off x="2199680" y="1001688"/>
            <a:ext cx="2636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David Slavík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25"/>
          <p:cNvSpPr txBox="1">
            <a:spLocks noChangeArrowheads="1"/>
          </p:cNvSpPr>
          <p:nvPr/>
        </p:nvSpPr>
        <p:spPr bwMode="auto">
          <a:xfrm>
            <a:off x="2315816" y="2430042"/>
            <a:ext cx="6292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 slouží k seznámení studentů  se základním rozdělením organismů. 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7"/>
          <p:cNvSpPr txBox="1">
            <a:spLocks noChangeArrowheads="1"/>
          </p:cNvSpPr>
          <p:nvPr/>
        </p:nvSpPr>
        <p:spPr bwMode="auto">
          <a:xfrm>
            <a:off x="2051720" y="1577752"/>
            <a:ext cx="127838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17"/>
          <p:cNvSpPr txBox="1">
            <a:spLocks noChangeArrowheads="1"/>
          </p:cNvSpPr>
          <p:nvPr/>
        </p:nvSpPr>
        <p:spPr bwMode="auto">
          <a:xfrm>
            <a:off x="2315816" y="1865784"/>
            <a:ext cx="665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Základy přírodních věd / biologie, ekologie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17"/>
          <p:cNvSpPr txBox="1">
            <a:spLocks noChangeArrowheads="1"/>
          </p:cNvSpPr>
          <p:nvPr/>
        </p:nvSpPr>
        <p:spPr bwMode="auto">
          <a:xfrm>
            <a:off x="2304480" y="2153816"/>
            <a:ext cx="102562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4.3. 2013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15816" y="5733256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  <p:pic>
        <p:nvPicPr>
          <p:cNvPr id="4" name="Picture 4" descr="250px-Erinaceus_europaeus_LC0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712946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6321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itrocel větší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5805264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0407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196752"/>
            <a:ext cx="35532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Obr. č. 1 – smrk pichlavý</a:t>
            </a:r>
          </a:p>
          <a:p>
            <a:endParaRPr lang="cs-CZ" sz="2400" dirty="0"/>
          </a:p>
          <a:p>
            <a:r>
              <a:rPr lang="cs-CZ" sz="2400" dirty="0" smtClean="0"/>
              <a:t>Obr. č. 2 – dub letní</a:t>
            </a:r>
          </a:p>
          <a:p>
            <a:endParaRPr lang="cs-CZ" sz="2400" dirty="0"/>
          </a:p>
          <a:p>
            <a:r>
              <a:rPr lang="cs-CZ" sz="2400" dirty="0" smtClean="0"/>
              <a:t>Obr. č. 3 – </a:t>
            </a:r>
            <a:r>
              <a:rPr lang="cs-CZ" sz="2400" dirty="0" smtClean="0"/>
              <a:t>ježek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Obr. č. 4 - jitrocel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76464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algn="ctr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Slavík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/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jméno@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březen 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PowerPoint.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364867" y="360326"/>
            <a:ext cx="443484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263629" y="512676"/>
            <a:ext cx="4637315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6176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07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7088" y="476250"/>
            <a:ext cx="7623175" cy="863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>
              <a:defRPr/>
            </a:pPr>
            <a:r>
              <a:rPr lang="sk-SK" sz="4600" kern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Třídění organismů</a:t>
            </a:r>
            <a:endParaRPr lang="sk-SK" sz="46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619250" y="1989138"/>
            <a:ext cx="5688013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800" dirty="0"/>
              <a:t>Základní skupiny organismů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364088" y="3199607"/>
            <a:ext cx="2663825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800" dirty="0"/>
              <a:t>Rostliny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403648" y="3199607"/>
            <a:ext cx="3238500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800"/>
              <a:t>Živočichové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879773" y="4902992"/>
            <a:ext cx="2143125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800"/>
              <a:t>Houby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6444208" y="4902992"/>
            <a:ext cx="2143125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800"/>
              <a:t>Bakterie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Rostliny</a:t>
            </a:r>
            <a:endParaRPr lang="sk-SK" sz="3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513"/>
            <a:ext cx="8515350" cy="14620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Ve svém těle mají zeleň listovou (chlorofyl).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Výživa: voda s rozpuštěnými látkami a oxid uhličitý.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Obvykle se nepohybují z místa na místo.</a:t>
            </a:r>
          </a:p>
        </p:txBody>
      </p:sp>
      <p:pic>
        <p:nvPicPr>
          <p:cNvPr id="2050" name="Picture 2" descr="C:\Users\David\Desktop\fotky\My photos\Fotografie1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5206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Živočichové</a:t>
            </a:r>
            <a:endParaRPr lang="sk-SK" sz="3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513"/>
            <a:ext cx="8439150" cy="10810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Živí se jinými organismy – rostlinami i živočichy.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Obvykle se pohybují z místa na místo.</a:t>
            </a:r>
          </a:p>
        </p:txBody>
      </p:sp>
      <p:pic>
        <p:nvPicPr>
          <p:cNvPr id="7" name="Picture 2" descr="C:\Users\David\Desktop\fotky\DCIM\100D3100\DSC_1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6192688" cy="41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build="p" autoUpdateAnimBg="0" advAuto="2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Houby</a:t>
            </a:r>
            <a:endParaRPr lang="sk-SK" sz="3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513"/>
            <a:ext cx="8439150" cy="13858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Nejčastěji se vyživují ze zbytků v půdě nebo odčerpávají látky z jiných organismů.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Nepohybují se z místa na místo.</a:t>
            </a:r>
          </a:p>
        </p:txBody>
      </p:sp>
      <p:pic>
        <p:nvPicPr>
          <p:cNvPr id="3074" name="Picture 2" descr="ho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  <p:bldP spid="202755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Bakterie</a:t>
            </a:r>
            <a:endParaRPr lang="sk-SK" sz="3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513"/>
            <a:ext cx="8439150" cy="10810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Pouhým okem je nevidíme (mikroskop).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sk-SK" sz="2800" smtClean="0">
                <a:latin typeface="Tahoma" pitchFamily="34" charset="0"/>
              </a:rPr>
              <a:t>Výživa: rozkládají složité látky na jednodušší.</a:t>
            </a:r>
          </a:p>
        </p:txBody>
      </p:sp>
      <p:pic>
        <p:nvPicPr>
          <p:cNvPr id="204809" name="Picture 9" descr="C:\prezentace\priroda\bak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4834842" cy="272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  <p:bldP spid="204803" grpId="0" build="p" autoUpdateAnimBg="0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8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808"/>
            <a:ext cx="8147050" cy="3616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sz="2600" dirty="0" smtClean="0"/>
              <a:t>Živé organismy třídíme do základních skupin: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sz="2600" dirty="0" smtClean="0"/>
          </a:p>
          <a:p>
            <a:pPr marL="0" indent="0" eaLnBrk="1" hangingPunct="1"/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0000FF"/>
                </a:solidFill>
              </a:rPr>
              <a:t>rostliny</a:t>
            </a:r>
            <a:r>
              <a:rPr lang="cs-CZ" sz="2600" dirty="0" smtClean="0"/>
              <a:t> – zeleň listová, živí se vodou s rozpuštěnými látkami a oxidem uhličitým</a:t>
            </a:r>
          </a:p>
          <a:p>
            <a:pPr marL="0" indent="0" eaLnBrk="1" hangingPunct="1"/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0000FF"/>
                </a:solidFill>
              </a:rPr>
              <a:t>živočichové</a:t>
            </a:r>
            <a:r>
              <a:rPr lang="cs-CZ" sz="2600" dirty="0" smtClean="0"/>
              <a:t> – pohyb, živí se jinými organismy</a:t>
            </a:r>
          </a:p>
          <a:p>
            <a:pPr marL="0" indent="0" eaLnBrk="1" hangingPunct="1"/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0000FF"/>
                </a:solidFill>
              </a:rPr>
              <a:t>houby</a:t>
            </a:r>
            <a:r>
              <a:rPr lang="cs-CZ" sz="2600" dirty="0" smtClean="0"/>
              <a:t> – živí se zbytky v půdě či látkami z jiných organismů</a:t>
            </a:r>
          </a:p>
          <a:p>
            <a:pPr marL="0" indent="0" eaLnBrk="1" hangingPunct="1"/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0000FF"/>
                </a:solidFill>
              </a:rPr>
              <a:t>bakterie</a:t>
            </a:r>
            <a:r>
              <a:rPr lang="cs-CZ" sz="2600" dirty="0" smtClean="0"/>
              <a:t> – okem neviditelné, rozkládají složité látky na jednodušší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539750" y="1484313"/>
            <a:ext cx="8064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cs-CZ" sz="2400">
              <a:latin typeface="Tahoma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59632" y="548680"/>
            <a:ext cx="12618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Shrnutí:</a:t>
            </a:r>
            <a:endParaRPr lang="cs-CZ" sz="2400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8" grpId="0" build="p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672" y="591071"/>
            <a:ext cx="514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Podle fotek urči o jaký se jedná rod.</a:t>
            </a:r>
            <a:endParaRPr lang="cs-CZ" sz="2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646363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51" y="1196752"/>
            <a:ext cx="3077222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55" y="1196752"/>
            <a:ext cx="278765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20780" y="5085184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0989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" y="476672"/>
            <a:ext cx="468329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0868"/>
            <a:ext cx="3561890" cy="375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4128" y="486916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36195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deni_organismu (1)">
  <a:themeElements>
    <a:clrScheme name="">
      <a:dk1>
        <a:srgbClr val="000000"/>
      </a:dk1>
      <a:lt1>
        <a:srgbClr val="FFFFCC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E2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kraj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raj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32FACC9C-B44C-4FED-A9E8-93B37FA62CDD}"/>
</file>

<file path=customXml/itemProps2.xml><?xml version="1.0" encoding="utf-8"?>
<ds:datastoreItem xmlns:ds="http://schemas.openxmlformats.org/officeDocument/2006/customXml" ds:itemID="{5D306AFD-A4BA-47E0-AE5D-958816694E76}"/>
</file>

<file path=customXml/itemProps3.xml><?xml version="1.0" encoding="utf-8"?>
<ds:datastoreItem xmlns:ds="http://schemas.openxmlformats.org/officeDocument/2006/customXml" ds:itemID="{809585E4-BECD-44D7-BA29-176E12AC92B5}"/>
</file>

<file path=docProps/app.xml><?xml version="1.0" encoding="utf-8"?>
<Properties xmlns="http://schemas.openxmlformats.org/officeDocument/2006/extended-properties" xmlns:vt="http://schemas.openxmlformats.org/officeDocument/2006/docPropsVTypes">
  <Template>trideni_organismu (1)</Template>
  <TotalTime>69</TotalTime>
  <Words>335</Words>
  <Application>Microsoft Office PowerPoint</Application>
  <PresentationFormat>Předvádění na obrazovce (4:3)</PresentationFormat>
  <Paragraphs>60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trideni_organismu (1)</vt:lpstr>
      <vt:lpstr>Prezentace aplikace PowerPoint</vt:lpstr>
      <vt:lpstr>Prezentace aplikace PowerPoint</vt:lpstr>
      <vt:lpstr>Rostliny</vt:lpstr>
      <vt:lpstr>Živočichové</vt:lpstr>
      <vt:lpstr>Houby</vt:lpstr>
      <vt:lpstr>Bakterie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přírodověda</dc:subject>
  <dc:creator>David</dc:creator>
  <cp:lastModifiedBy>David</cp:lastModifiedBy>
  <cp:revision>8</cp:revision>
  <dcterms:created xsi:type="dcterms:W3CDTF">2013-05-12T23:54:44Z</dcterms:created>
  <dcterms:modified xsi:type="dcterms:W3CDTF">2013-05-19T03:53:45Z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