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fld id="{92279467-95AA-4C09-8FF0-89316E7B2312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fld id="{543D40E6-CE59-47E2-B673-5338CFF841B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4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29CE57A-5006-4B32-B0BC-CCA9A2A31EFB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49CD58B-68E3-4A73-9BD5-60EA84D9766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344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DB3BF7-1570-47F5-9221-3F4019B5CF01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8930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2D14953-68D4-4801-8D13-E3E9BA1701CD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7092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FA04768-50B4-4101-B9EE-786DCCA01308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755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C4718D5-2DFE-48FE-A49E-50958D5326CF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4902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162D69A-C962-4823-BC03-35ABECB78024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78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DAFC44C-3213-444B-B17E-1B8507F6C5D8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1499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566A1E-5E46-47A1-B6C1-3A18B4272AF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583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C1BA95-D3D3-41CE-B86E-1C497066589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56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4981DC-C6BF-4C4B-8B9A-B4B84D4A81D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565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80539B-FC4F-48F0-835E-13060518EAC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72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83244B-EFD3-4B56-AB2A-ECEAA061FC3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991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C5041D-4D21-419F-B5F8-CE3369DE57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0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4A4C45-F733-46EB-8142-EC22AE13277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975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E2E6FB-8B21-4953-85D9-4711F825428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316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53B0FA-58A1-4066-98D1-8ED8D8FBE1D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67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D29B2B-8C30-4A2B-A400-EE159AF4B04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05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341A67-2A2E-405C-8AFD-A22DD95E527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78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2"/>
          </p:nvPr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3"/>
          </p:nvPr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defRPr>
            </a:lvl1pPr>
          </a:lstStyle>
          <a:p>
            <a:pPr lvl="0"/>
            <a:fld id="{DDC2B61D-7C44-4376-B88F-9EE85339C977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cs-CZ" sz="32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cs-CZ" sz="24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6" y="1604525"/>
            <a:ext cx="8228164" cy="45259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5" rIns="0" bIns="0" anchor="t" anchorCtr="0" compatLnSpc="1">
            <a:noAutofit/>
          </a:bodyPr>
          <a:lstStyle/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Autorem materiálu a všech jeho částí, není-li uvedeno jinak, je Dvořáček Josef.</a:t>
            </a:r>
          </a:p>
          <a:p>
            <a:pPr marL="0" marR="0" lvl="0" indent="0" algn="l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宋体" pitchFamily="2"/>
              <a:cs typeface=""/>
            </a:endParaRPr>
          </a:p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0197"/>
            <a:ext cx="167572" cy="33504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5" tIns="41468" rIns="82945" bIns="41468" anchor="ctr" anchorCtr="0" compatLnSpc="1">
            <a:spAutoFit/>
          </a:bodyPr>
          <a:lstStyle/>
          <a:p>
            <a:pPr marL="0" marR="0" lvl="0" indent="0" algn="l" defTabSz="82945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6" y="622441"/>
            <a:ext cx="2707200" cy="681118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cs-CZ"/>
              <a:t>Elektrárny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/>
        <p:txBody>
          <a:bodyPr anchorCtr="0"/>
          <a:lstStyle/>
          <a:p>
            <a:pPr marL="609603" lvl="0" indent="-609603" algn="l">
              <a:lnSpc>
                <a:spcPct val="80000"/>
              </a:lnSpc>
              <a:spcBef>
                <a:spcPts val="500"/>
              </a:spcBef>
              <a:buAutoNum type="arabicPeriod"/>
            </a:pPr>
            <a:r>
              <a:rPr lang="cs-CZ" sz="2000"/>
              <a:t>Tepelné elektrárny – spalování fosilních paliv ( nejvíce je spalováno uhlí ), biomasy, plynu.</a:t>
            </a:r>
          </a:p>
          <a:p>
            <a:pPr marL="609603" lvl="0" indent="-609603" algn="l">
              <a:lnSpc>
                <a:spcPct val="80000"/>
              </a:lnSpc>
              <a:spcBef>
                <a:spcPts val="500"/>
              </a:spcBef>
            </a:pPr>
            <a:r>
              <a:rPr lang="cs-CZ" sz="2000"/>
              <a:t>     U nás se nejčastěji spaluje hnědé uhlí – tím vzniká velké množství strusky a popela. Proto mají  tepelné elektrárny odlučovače popílku a odsiřovací jednotky, které snižují množství emisí.</a:t>
            </a:r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362196" y="1066803"/>
            <a:ext cx="4699001" cy="102870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Jaderná elektrárna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r>
              <a:rPr lang="cs-CZ" sz="2800"/>
              <a:t>2. Jaderná elektrárna – stejná jako kondenzační parní elektrárna, ale místo kotle má jaderný reaktor. Energie je získávána přeměnou energie jader uranu 235 nebo plutonia 239.</a:t>
            </a:r>
          </a:p>
          <a:p>
            <a:pPr lvl="0">
              <a:spcBef>
                <a:spcPts val="700"/>
              </a:spcBef>
            </a:pPr>
            <a:r>
              <a:rPr lang="cs-CZ" sz="2800"/>
              <a:t>Výhodou je skoro nulová exhalace – jaderná elektrárna produkuje pouze odpadní teplo a vodní páru, má nízké výrobní náklady.</a:t>
            </a:r>
          </a:p>
          <a:p>
            <a:pPr lvl="0">
              <a:spcBef>
                <a:spcPts val="700"/>
              </a:spcBef>
            </a:pPr>
            <a:r>
              <a:rPr lang="cs-CZ" sz="2800"/>
              <a:t>Nevýhoda – náročné získání paliva, jaderný odpad, riziko jaderné havárie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Vodní elektrárna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3. Vodní elektrárny – voda roztáčí vodní turbínu a ta pohání elektrický generátor.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Dělíme je na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- jezové – spád je vytvořen jezem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- náhonové – spád je vytvořen umělým kanálem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- přehradní – spád je vytvořen pomocí přehrady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- přečerpávací – ty mají dvě nádrže, vyrábějí elektřinu průtokem z horní nádrže do spodní nádrže. Když je energie přebytek – přečerpává se voda z dolní do horní nádrže.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Větrná elektrárna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4. Větrné elektrárny – je tvořena vysokým sloupem a na vrcholu je umístěna hřídel s vrtulí. Na hřídeli je připojený elektrický generátor, který vyrábí elektrickou energii.</a:t>
            </a:r>
          </a:p>
          <a:p>
            <a:pPr lvl="0"/>
            <a:r>
              <a:rPr lang="cs-CZ"/>
              <a:t>Výhoda – minimální vliv na životní prostředí.</a:t>
            </a:r>
          </a:p>
          <a:p>
            <a:pPr lvl="0"/>
            <a:r>
              <a:rPr lang="cs-CZ"/>
              <a:t>Nevýhoda – závislost na počasí, estetický zásah do přírody.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Solární elektrárna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5. Solární elektrárny (sluneční) – získávají energii ze slunečního záření. Tuto přeměňují na elektrickou energii přímo prostřednictvím fotoelektrických článků, nebo prostřednictvím ohřevu média v solárních kolektorech.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Solární články se využívají v kosmickém průmyslu – umožňují získávat energii pro kosmická tělesa bez nutnosti dodávek ze Země.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Využíváme je i v domácnostech – ale ! –vysoká pořizovací cena a závislost na počasí.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0"/>
          <a:lstStyle/>
          <a:p>
            <a:pPr lvl="0" algn="l"/>
            <a:r>
              <a:rPr lang="cs-CZ" sz="4000"/>
              <a:t>Příklady elektráren</a:t>
            </a:r>
            <a:br>
              <a:rPr lang="cs-CZ" sz="4000"/>
            </a:br>
            <a:endParaRPr lang="cs-CZ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Jaderné – Dukovany, Temelín</a:t>
            </a:r>
          </a:p>
          <a:p>
            <a:pPr lvl="0"/>
            <a:r>
              <a:rPr lang="cs-CZ"/>
              <a:t>Tepelné – Vřesová, Tisová, Prunéřov, Tušimice, Opatovice, Poříčí, Počerady</a:t>
            </a:r>
          </a:p>
          <a:p>
            <a:pPr lvl="0"/>
            <a:r>
              <a:rPr lang="cs-CZ"/>
              <a:t>Vodní – Dalešice, Kamýk, Lipno, Orlík, Štěchovice, Hněvkovice, Dlouhé stráně  (přečerpávající).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ýchoz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8A3468F-B677-4AB5-AAA7-73D2541AA415}"/>
</file>

<file path=customXml/itemProps2.xml><?xml version="1.0" encoding="utf-8"?>
<ds:datastoreItem xmlns:ds="http://schemas.openxmlformats.org/officeDocument/2006/customXml" ds:itemID="{CE575288-B575-4727-9D11-99D3C83AD5CF}"/>
</file>

<file path=customXml/itemProps3.xml><?xml version="1.0" encoding="utf-8"?>
<ds:datastoreItem xmlns:ds="http://schemas.openxmlformats.org/officeDocument/2006/customXml" ds:itemID="{A2021563-C262-4718-8AAE-8E7B2AD5CF2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386</Words>
  <Application>Microsoft Office PowerPoint</Application>
  <PresentationFormat>Širokoúhlá obrazovka</PresentationFormat>
  <Paragraphs>37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Microsoft YaHei</vt:lpstr>
      <vt:lpstr>SimSun</vt:lpstr>
      <vt:lpstr>Arial</vt:lpstr>
      <vt:lpstr>Calibri</vt:lpstr>
      <vt:lpstr>Times New Roman</vt:lpstr>
      <vt:lpstr>Výchozí návrh</vt:lpstr>
      <vt:lpstr>Prezentace aplikace PowerPoint</vt:lpstr>
      <vt:lpstr>Elektrárny</vt:lpstr>
      <vt:lpstr>Jaderná elektrárna</vt:lpstr>
      <vt:lpstr>Vodní elektrárna</vt:lpstr>
      <vt:lpstr>Větrná elektrárna</vt:lpstr>
      <vt:lpstr>Solární elektrárna</vt:lpstr>
      <vt:lpstr>Příklady elektráren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tvůrce1 dum</dc:creator>
  <cp:lastModifiedBy>Petr Svatoň Nemcina.org</cp:lastModifiedBy>
  <cp:revision>2</cp:revision>
  <cp:lastPrinted>1601-01-01T00:00:00Z</cp:lastPrinted>
  <dcterms:created xsi:type="dcterms:W3CDTF">2012-10-03T14:42:41Z</dcterms:created>
  <dcterms:modified xsi:type="dcterms:W3CDTF">2013-05-26T17:15:21Z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