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0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Zástupný symbol pro datum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A4E2CC9-846D-4BE4-81F1-503DFB253D6A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Zástupný symbol pro poznámky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B7F34AF-EB39-4F03-B453-9370D5ED31F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3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0">
      <a:lnSpc>
        <a:spcPct val="100000"/>
      </a:lnSpc>
      <a:spcBef>
        <a:spcPts val="400"/>
      </a:spcBef>
      <a:spcAft>
        <a:spcPts val="0"/>
      </a:spcAft>
      <a:buNone/>
      <a:tabLst/>
      <a:defRPr lang="cs-CZ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98C4EF-ECEE-4C50-A774-08F944842B5B}" type="slidenum">
              <a:t>1</a:t>
            </a:fld>
            <a:endParaRPr lang="cs-CZ" sz="1200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76000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C31969-CC21-47F0-BA10-4F77A4C06A08}" type="slidenum">
              <a:t>10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4005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3DEB1A-BB57-4AA1-B73D-CC0285E7A122}" type="slidenum">
              <a:t>2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06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93D3B8F-C15C-4D44-8268-8EDD0F55FDAB}" type="slidenum">
              <a:t>3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9639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5E13F2E-EC58-4E2C-AE3C-08CCC07C3F62}" type="slidenum">
              <a:t>4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396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040295-8F0F-4BD7-9939-12F1F7D8009C}" type="slidenum">
              <a:t>5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725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B23FE10-0E15-4131-A2F4-0BB61ADE3EEB}" type="slidenum">
              <a:t>6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4018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EA9F530-83B4-419B-8DF3-AB5C93C2C710}" type="slidenum">
              <a:t>7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09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85E25D-D0D2-43F2-AC0C-182312637190}" type="slidenum">
              <a:t>8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213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0C5F6E-51B2-45FD-8130-2E23C06A7847}" type="slidenum">
              <a:t>9</a:t>
            </a:fld>
            <a:endParaRPr lang="cs-CZ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6286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3"/>
          <p:cNvSpPr/>
          <p:nvPr/>
        </p:nvSpPr>
        <p:spPr>
          <a:xfrm>
            <a:off x="381003" y="0"/>
            <a:ext cx="609603" cy="6858000"/>
          </a:xfrm>
          <a:prstGeom prst="rect">
            <a:avLst/>
          </a:prstGeom>
          <a:solidFill>
            <a:srgbClr val="FEC3AE">
              <a:alpha val="54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3" name="Obdélník 4"/>
          <p:cNvSpPr/>
          <p:nvPr/>
        </p:nvSpPr>
        <p:spPr>
          <a:xfrm>
            <a:off x="276221" y="0"/>
            <a:ext cx="104771" cy="6858000"/>
          </a:xfrm>
          <a:prstGeom prst="rect">
            <a:avLst/>
          </a:prstGeom>
          <a:solidFill>
            <a:srgbClr val="FFD9CE">
              <a:alpha val="36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4" name="Obdélník 5"/>
          <p:cNvSpPr/>
          <p:nvPr/>
        </p:nvSpPr>
        <p:spPr>
          <a:xfrm>
            <a:off x="990596" y="0"/>
            <a:ext cx="182559" cy="6858000"/>
          </a:xfrm>
          <a:prstGeom prst="rect">
            <a:avLst/>
          </a:prstGeom>
          <a:solidFill>
            <a:srgbClr val="FFD9CE">
              <a:alpha val="7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5" name="Obdélník 6"/>
          <p:cNvSpPr/>
          <p:nvPr/>
        </p:nvSpPr>
        <p:spPr>
          <a:xfrm>
            <a:off x="1141408" y="0"/>
            <a:ext cx="230191" cy="6858000"/>
          </a:xfrm>
          <a:prstGeom prst="rect">
            <a:avLst/>
          </a:prstGeom>
          <a:solidFill>
            <a:srgbClr val="FFEDE8">
              <a:alpha val="71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6" name="Přímá spojovací čára 9"/>
          <p:cNvSpPr/>
          <p:nvPr/>
        </p:nvSpPr>
        <p:spPr>
          <a:xfrm>
            <a:off x="10636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EC3AE">
                <a:alpha val="7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7" name="Přímá spojovací čára 10"/>
          <p:cNvSpPr/>
          <p:nvPr/>
        </p:nvSpPr>
        <p:spPr>
          <a:xfrm>
            <a:off x="914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FEDE8">
                <a:alpha val="8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8" name="Přímá spojovací čára 11"/>
          <p:cNvSpPr/>
          <p:nvPr/>
        </p:nvSpPr>
        <p:spPr>
          <a:xfrm>
            <a:off x="854077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9" name="Přímá spojovací čára 12"/>
          <p:cNvSpPr/>
          <p:nvPr/>
        </p:nvSpPr>
        <p:spPr>
          <a:xfrm>
            <a:off x="1727201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8575">
            <a:solidFill>
              <a:srgbClr val="FEC3AE">
                <a:alpha val="82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10" name="Přímá spojovací čára 13"/>
          <p:cNvSpPr/>
          <p:nvPr/>
        </p:nvSpPr>
        <p:spPr>
          <a:xfrm>
            <a:off x="106680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11" name="Přímá spojovací čára 14"/>
          <p:cNvSpPr/>
          <p:nvPr/>
        </p:nvSpPr>
        <p:spPr>
          <a:xfrm>
            <a:off x="911383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12" name="Obdélník 15"/>
          <p:cNvSpPr/>
          <p:nvPr/>
        </p:nvSpPr>
        <p:spPr>
          <a:xfrm>
            <a:off x="1219196" y="0"/>
            <a:ext cx="76196" cy="6858000"/>
          </a:xfrm>
          <a:prstGeom prst="rect">
            <a:avLst/>
          </a:prstGeom>
          <a:solidFill>
            <a:srgbClr val="FEC3AE">
              <a:alpha val="51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3" name="Elipsa 16"/>
          <p:cNvSpPr/>
          <p:nvPr/>
        </p:nvSpPr>
        <p:spPr>
          <a:xfrm>
            <a:off x="609603" y="3429000"/>
            <a:ext cx="1295403" cy="12954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4" name="Elipsa 17"/>
          <p:cNvSpPr/>
          <p:nvPr/>
        </p:nvSpPr>
        <p:spPr>
          <a:xfrm>
            <a:off x="1309685" y="4867278"/>
            <a:ext cx="641351" cy="64135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5" name="Elipsa 18"/>
          <p:cNvSpPr/>
          <p:nvPr/>
        </p:nvSpPr>
        <p:spPr>
          <a:xfrm>
            <a:off x="1090614" y="5500692"/>
            <a:ext cx="138110" cy="13652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6" name="Elipsa 19"/>
          <p:cNvSpPr/>
          <p:nvPr/>
        </p:nvSpPr>
        <p:spPr>
          <a:xfrm>
            <a:off x="1663695" y="5788023"/>
            <a:ext cx="274640" cy="2746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7" name="Elipsa 20"/>
          <p:cNvSpPr/>
          <p:nvPr/>
        </p:nvSpPr>
        <p:spPr>
          <a:xfrm>
            <a:off x="1904996" y="4495803"/>
            <a:ext cx="365129" cy="36512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8" name="Nadpis 7"/>
          <p:cNvSpPr txBox="1">
            <a:spLocks noGrp="1"/>
          </p:cNvSpPr>
          <p:nvPr>
            <p:ph type="ctrTitle"/>
          </p:nvPr>
        </p:nvSpPr>
        <p:spPr>
          <a:xfrm>
            <a:off x="2286000" y="3124203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9" name="Podnadpis 8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575F6D"/>
                </a:solidFill>
              </a:defRPr>
            </a:lvl1pPr>
          </a:lstStyle>
          <a:p>
            <a:pPr lvl="0"/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20" name="Zástupný symbol pro datum 27"/>
          <p:cNvSpPr txBox="1">
            <a:spLocks noGrp="1"/>
          </p:cNvSpPr>
          <p:nvPr>
            <p:ph type="dt" sz="half" idx="7"/>
          </p:nvPr>
        </p:nvSpPr>
        <p:spPr>
          <a:xfrm rot="5400013">
            <a:off x="7764457" y="1174753"/>
            <a:ext cx="2286000" cy="381003"/>
          </a:xfrm>
        </p:spPr>
        <p:txBody>
          <a:bodyPr/>
          <a:lstStyle>
            <a:lvl1pPr>
              <a:defRPr/>
            </a:lvl1pPr>
          </a:lstStyle>
          <a:p>
            <a:pPr lvl="0"/>
            <a:fld id="{AC9ED064-A0AB-4525-AAE3-FC0334C509CD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21" name="Zástupný symbol pro zápatí 16"/>
          <p:cNvSpPr txBox="1">
            <a:spLocks noGrp="1"/>
          </p:cNvSpPr>
          <p:nvPr>
            <p:ph type="ftr" sz="quarter" idx="9"/>
          </p:nvPr>
        </p:nvSpPr>
        <p:spPr>
          <a:xfrm rot="5400013">
            <a:off x="7077071" y="4181478"/>
            <a:ext cx="3657600" cy="38417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22" name="Zástupný symbol pro číslo snímku 28"/>
          <p:cNvSpPr txBox="1">
            <a:spLocks noGrp="1"/>
          </p:cNvSpPr>
          <p:nvPr>
            <p:ph type="sldNum" sz="quarter" idx="8"/>
          </p:nvPr>
        </p:nvSpPr>
        <p:spPr>
          <a:xfrm>
            <a:off x="1325559" y="4929192"/>
            <a:ext cx="609603" cy="517522"/>
          </a:xfrm>
        </p:spPr>
        <p:txBody>
          <a:bodyPr/>
          <a:lstStyle>
            <a:lvl1pPr>
              <a:defRPr/>
            </a:lvl1pPr>
          </a:lstStyle>
          <a:p>
            <a:pPr lvl="0"/>
            <a:fld id="{57EB17F1-8D9E-4EF3-A78F-121DF06C24F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70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1676396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A16B4B-6946-4294-87F9-70EA6F747FA2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5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E3D6D3-4331-419B-AD31-BD0D22C9EFB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94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ED5A25-359F-43E3-B579-5A30AF4A6963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5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B177F0-C300-4CC9-BF10-2BA84CFE809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257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3"/>
          <p:cNvSpPr/>
          <p:nvPr/>
        </p:nvSpPr>
        <p:spPr>
          <a:xfrm>
            <a:off x="381003" y="0"/>
            <a:ext cx="609603" cy="6858000"/>
          </a:xfrm>
          <a:prstGeom prst="rect">
            <a:avLst/>
          </a:prstGeom>
          <a:solidFill>
            <a:srgbClr val="FEC3AE">
              <a:alpha val="54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3" name="Obdélník 4"/>
          <p:cNvSpPr/>
          <p:nvPr/>
        </p:nvSpPr>
        <p:spPr>
          <a:xfrm>
            <a:off x="276221" y="0"/>
            <a:ext cx="104771" cy="6858000"/>
          </a:xfrm>
          <a:prstGeom prst="rect">
            <a:avLst/>
          </a:prstGeom>
          <a:solidFill>
            <a:srgbClr val="FFD9CE">
              <a:alpha val="36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4" name="Obdélník 5"/>
          <p:cNvSpPr/>
          <p:nvPr/>
        </p:nvSpPr>
        <p:spPr>
          <a:xfrm>
            <a:off x="990596" y="0"/>
            <a:ext cx="182559" cy="6858000"/>
          </a:xfrm>
          <a:prstGeom prst="rect">
            <a:avLst/>
          </a:prstGeom>
          <a:solidFill>
            <a:srgbClr val="FFD9CE">
              <a:alpha val="7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5" name="Obdélník 6"/>
          <p:cNvSpPr/>
          <p:nvPr/>
        </p:nvSpPr>
        <p:spPr>
          <a:xfrm>
            <a:off x="1141408" y="0"/>
            <a:ext cx="230191" cy="6858000"/>
          </a:xfrm>
          <a:prstGeom prst="rect">
            <a:avLst/>
          </a:prstGeom>
          <a:solidFill>
            <a:srgbClr val="FFEDE8">
              <a:alpha val="71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6" name="Přímá spojovací čára 7"/>
          <p:cNvSpPr/>
          <p:nvPr/>
        </p:nvSpPr>
        <p:spPr>
          <a:xfrm>
            <a:off x="10636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EC3AE">
                <a:alpha val="7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7" name="Přímá spojovací čára 8"/>
          <p:cNvSpPr/>
          <p:nvPr/>
        </p:nvSpPr>
        <p:spPr>
          <a:xfrm>
            <a:off x="914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FEDE8">
                <a:alpha val="8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8" name="Přímá spojovací čára 9"/>
          <p:cNvSpPr/>
          <p:nvPr/>
        </p:nvSpPr>
        <p:spPr>
          <a:xfrm>
            <a:off x="854077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9" name="Přímá spojovací čára 10"/>
          <p:cNvSpPr/>
          <p:nvPr/>
        </p:nvSpPr>
        <p:spPr>
          <a:xfrm>
            <a:off x="1727201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8575">
            <a:solidFill>
              <a:srgbClr val="FEC3AE">
                <a:alpha val="82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10" name="Přímá spojovací čára 11"/>
          <p:cNvSpPr/>
          <p:nvPr/>
        </p:nvSpPr>
        <p:spPr>
          <a:xfrm>
            <a:off x="1066803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11" name="Obdélník 12"/>
          <p:cNvSpPr/>
          <p:nvPr/>
        </p:nvSpPr>
        <p:spPr>
          <a:xfrm>
            <a:off x="1219196" y="0"/>
            <a:ext cx="76196" cy="6858000"/>
          </a:xfrm>
          <a:prstGeom prst="rect">
            <a:avLst/>
          </a:prstGeom>
          <a:solidFill>
            <a:srgbClr val="FEC3AE">
              <a:alpha val="51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2" name="Elipsa 13"/>
          <p:cNvSpPr/>
          <p:nvPr/>
        </p:nvSpPr>
        <p:spPr>
          <a:xfrm>
            <a:off x="609603" y="3429000"/>
            <a:ext cx="1295403" cy="129540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3" name="Elipsa 14"/>
          <p:cNvSpPr/>
          <p:nvPr/>
        </p:nvSpPr>
        <p:spPr>
          <a:xfrm>
            <a:off x="1323978" y="4867278"/>
            <a:ext cx="642942" cy="64135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4" name="Elipsa 15"/>
          <p:cNvSpPr/>
          <p:nvPr/>
        </p:nvSpPr>
        <p:spPr>
          <a:xfrm>
            <a:off x="1090614" y="5500692"/>
            <a:ext cx="138110" cy="13652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5" name="Elipsa 16"/>
          <p:cNvSpPr/>
          <p:nvPr/>
        </p:nvSpPr>
        <p:spPr>
          <a:xfrm>
            <a:off x="1663695" y="5791196"/>
            <a:ext cx="274640" cy="27464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6" name="Elipsa 17"/>
          <p:cNvSpPr/>
          <p:nvPr/>
        </p:nvSpPr>
        <p:spPr>
          <a:xfrm>
            <a:off x="1879604" y="4479929"/>
            <a:ext cx="365129" cy="36512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7" name="Přímá spojovací čára 18"/>
          <p:cNvSpPr/>
          <p:nvPr/>
        </p:nvSpPr>
        <p:spPr>
          <a:xfrm>
            <a:off x="9097959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18" name="Nadpis 1"/>
          <p:cNvSpPr txBox="1">
            <a:spLocks noGrp="1"/>
          </p:cNvSpPr>
          <p:nvPr>
            <p:ph type="title"/>
          </p:nvPr>
        </p:nvSpPr>
        <p:spPr>
          <a:xfrm>
            <a:off x="2286000" y="2895603"/>
            <a:ext cx="6172200" cy="2053586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9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2286000" y="5010153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rgbClr val="575F6D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datum 3"/>
          <p:cNvSpPr txBox="1">
            <a:spLocks noGrp="1"/>
          </p:cNvSpPr>
          <p:nvPr>
            <p:ph type="dt" sz="half" idx="7"/>
          </p:nvPr>
        </p:nvSpPr>
        <p:spPr>
          <a:xfrm rot="5400013">
            <a:off x="7762865" y="1169989"/>
            <a:ext cx="2286000" cy="381003"/>
          </a:xfrm>
        </p:spPr>
        <p:txBody>
          <a:bodyPr/>
          <a:lstStyle>
            <a:lvl1pPr>
              <a:defRPr/>
            </a:lvl1pPr>
          </a:lstStyle>
          <a:p>
            <a:pPr lvl="0"/>
            <a:fld id="{FA31D241-9BC5-43AB-B4E6-FF5E92CD4189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21" name="Zástupný symbol pro zápatí 4"/>
          <p:cNvSpPr txBox="1">
            <a:spLocks noGrp="1"/>
          </p:cNvSpPr>
          <p:nvPr>
            <p:ph type="ftr" sz="quarter" idx="9"/>
          </p:nvPr>
        </p:nvSpPr>
        <p:spPr>
          <a:xfrm rot="5400013">
            <a:off x="7077071" y="4178295"/>
            <a:ext cx="3657600" cy="38417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22" name="Zástupný symbol pro číslo snímku 5"/>
          <p:cNvSpPr txBox="1">
            <a:spLocks noGrp="1"/>
          </p:cNvSpPr>
          <p:nvPr>
            <p:ph type="sldNum" sz="quarter" idx="8"/>
          </p:nvPr>
        </p:nvSpPr>
        <p:spPr>
          <a:xfrm>
            <a:off x="1339852" y="4929192"/>
            <a:ext cx="609603" cy="517522"/>
          </a:xfrm>
        </p:spPr>
        <p:txBody>
          <a:bodyPr/>
          <a:lstStyle>
            <a:lvl1pPr>
              <a:defRPr/>
            </a:lvl1pPr>
          </a:lstStyle>
          <a:p>
            <a:pPr lvl="0"/>
            <a:fld id="{2577B5CF-9934-4B24-AC90-1D94AD29DD2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44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8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36576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10"/>
          <p:cNvSpPr txBox="1">
            <a:spLocks noGrp="1"/>
          </p:cNvSpPr>
          <p:nvPr>
            <p:ph idx="2"/>
          </p:nvPr>
        </p:nvSpPr>
        <p:spPr>
          <a:xfrm>
            <a:off x="4270248" y="1600200"/>
            <a:ext cx="3657600" cy="457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2AA71D-6A91-46D6-8FC9-D78B368212DC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6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41C0E2-5FD9-4AEE-A6DE-C4BC6973D93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111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10"/>
          <p:cNvSpPr txBox="1">
            <a:spLocks noGrp="1"/>
          </p:cNvSpPr>
          <p:nvPr>
            <p:ph idx="2"/>
          </p:nvPr>
        </p:nvSpPr>
        <p:spPr>
          <a:xfrm>
            <a:off x="457200" y="2362196"/>
            <a:ext cx="3657600" cy="3886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12"/>
          <p:cNvSpPr txBox="1">
            <a:spLocks noGrp="1"/>
          </p:cNvSpPr>
          <p:nvPr>
            <p:ph idx="4"/>
          </p:nvPr>
        </p:nvSpPr>
        <p:spPr>
          <a:xfrm>
            <a:off x="4371975" y="2362196"/>
            <a:ext cx="3657600" cy="3886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11"/>
          <p:cNvSpPr txBox="1">
            <a:spLocks noGrp="1"/>
          </p:cNvSpPr>
          <p:nvPr>
            <p:ph type="body" idx="1"/>
          </p:nvPr>
        </p:nvSpPr>
        <p:spPr>
          <a:xfrm>
            <a:off x="457200" y="1569723"/>
            <a:ext cx="3657600" cy="658368"/>
          </a:xfrm>
          <a:solidFill>
            <a:srgbClr val="FE8637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text 13"/>
          <p:cNvSpPr txBox="1">
            <a:spLocks noGrp="1"/>
          </p:cNvSpPr>
          <p:nvPr>
            <p:ph type="body" idx="3"/>
          </p:nvPr>
        </p:nvSpPr>
        <p:spPr>
          <a:xfrm>
            <a:off x="4343400" y="1569723"/>
            <a:ext cx="3657600" cy="658368"/>
          </a:xfrm>
          <a:solidFill>
            <a:srgbClr val="FE8637"/>
          </a:solidFill>
        </p:spPr>
        <p:txBody>
          <a:bodyPr anchor="ctr"/>
          <a:lstStyle>
            <a:lvl1pPr mar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59CB20-4283-4C71-8B90-1E5CE0EEB1D9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8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24483A-CE5E-40DF-938A-C701F19689C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60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962490-E6BD-4D35-80F2-733616B08EBB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4" name="Zástupný symbol pro číslo snímku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8B7CE8-60A5-4132-A289-6046924E150D}" type="slidenum">
              <a:t>‹#›</a:t>
            </a:fld>
            <a:endParaRPr lang="cs-CZ"/>
          </a:p>
        </p:txBody>
      </p:sp>
      <p:sp>
        <p:nvSpPr>
          <p:cNvPr id="5" name="Zástupný symbol pro zápatí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2523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1D9B5-5766-4B9A-B81A-8680E9021E21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3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6C46C0-E6AC-4CF6-A736-FB2B5C34A85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88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římá spojovací čára 4"/>
          <p:cNvSpPr/>
          <p:nvPr/>
        </p:nvSpPr>
        <p:spPr>
          <a:xfrm>
            <a:off x="87629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03">
            <a:solidFill>
              <a:srgbClr val="FEC3AE">
                <a:alpha val="9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3" name="Přímá spojovací čára 5"/>
          <p:cNvSpPr/>
          <p:nvPr/>
        </p:nvSpPr>
        <p:spPr>
          <a:xfrm>
            <a:off x="62483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03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4" name="Přímá spojovací čára 6"/>
          <p:cNvSpPr/>
          <p:nvPr/>
        </p:nvSpPr>
        <p:spPr>
          <a:xfrm>
            <a:off x="6192838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701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5" name="Přímá spojovací čára 7"/>
          <p:cNvSpPr/>
          <p:nvPr/>
        </p:nvSpPr>
        <p:spPr>
          <a:xfrm>
            <a:off x="89915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9046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6" name="Obdélník 8"/>
          <p:cNvSpPr/>
          <p:nvPr/>
        </p:nvSpPr>
        <p:spPr>
          <a:xfrm>
            <a:off x="8839203" y="0"/>
            <a:ext cx="304796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7" name="Přímá spojovací čára 9"/>
          <p:cNvSpPr/>
          <p:nvPr/>
        </p:nvSpPr>
        <p:spPr>
          <a:xfrm>
            <a:off x="8915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8" name="Elipsa 10"/>
          <p:cNvSpPr/>
          <p:nvPr/>
        </p:nvSpPr>
        <p:spPr>
          <a:xfrm>
            <a:off x="8156576" y="5715000"/>
            <a:ext cx="549270" cy="54927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9" name="Nadpis 1"/>
          <p:cNvSpPr txBox="1">
            <a:spLocks noGrp="1"/>
          </p:cNvSpPr>
          <p:nvPr>
            <p:ph type="title"/>
          </p:nvPr>
        </p:nvSpPr>
        <p:spPr>
          <a:xfrm rot="5400013">
            <a:off x="3371849" y="3200401"/>
            <a:ext cx="6309360" cy="457200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" name="Zástupný symbol pro text 2"/>
          <p:cNvSpPr txBox="1"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1" name="Zástupný symbol pro obsah 17"/>
          <p:cNvSpPr txBox="1">
            <a:spLocks noGrp="1"/>
          </p:cNvSpPr>
          <p:nvPr>
            <p:ph idx="1"/>
          </p:nvPr>
        </p:nvSpPr>
        <p:spPr>
          <a:xfrm>
            <a:off x="304796" y="274320"/>
            <a:ext cx="5638803" cy="63276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2" name="Zástupný symbol pro datum 20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0C14E3-7327-41BA-8CAA-DECCAE3851BE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13" name="Zástupný symbol pro číslo snímku 2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C8A880-5F17-44DF-9835-FD9F1329FDD3}" type="slidenum">
              <a:t>‹#›</a:t>
            </a:fld>
            <a:endParaRPr lang="cs-CZ"/>
          </a:p>
        </p:txBody>
      </p:sp>
      <p:sp>
        <p:nvSpPr>
          <p:cNvPr id="14" name="Zástupný symbol pro zápatí 2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38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římá spojovací čára 4"/>
          <p:cNvSpPr/>
          <p:nvPr/>
        </p:nvSpPr>
        <p:spPr>
          <a:xfrm>
            <a:off x="87629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03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3" name="Elipsa 5"/>
          <p:cNvSpPr/>
          <p:nvPr/>
        </p:nvSpPr>
        <p:spPr>
          <a:xfrm>
            <a:off x="8156576" y="5715000"/>
            <a:ext cx="549270" cy="54927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4" name="Přímá spojovací čára 6"/>
          <p:cNvSpPr/>
          <p:nvPr/>
        </p:nvSpPr>
        <p:spPr>
          <a:xfrm>
            <a:off x="89915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5" name="Obdélník 7"/>
          <p:cNvSpPr/>
          <p:nvPr/>
        </p:nvSpPr>
        <p:spPr>
          <a:xfrm>
            <a:off x="8839203" y="0"/>
            <a:ext cx="304796" cy="6858000"/>
          </a:xfrm>
          <a:prstGeom prst="rect">
            <a:avLst/>
          </a:prstGeom>
          <a:solidFill>
            <a:srgbClr val="FEC3AE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6" name="Přímá spojovací čára 8"/>
          <p:cNvSpPr/>
          <p:nvPr/>
        </p:nvSpPr>
        <p:spPr>
          <a:xfrm>
            <a:off x="8915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7" name="Přímá spojovací čára 9"/>
          <p:cNvSpPr/>
          <p:nvPr/>
        </p:nvSpPr>
        <p:spPr>
          <a:xfrm>
            <a:off x="62483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03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8" name="Přímá spojovací čára 10"/>
          <p:cNvSpPr/>
          <p:nvPr/>
        </p:nvSpPr>
        <p:spPr>
          <a:xfrm>
            <a:off x="6192838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2701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9" name="Nadpis 1"/>
          <p:cNvSpPr txBox="1">
            <a:spLocks noGrp="1"/>
          </p:cNvSpPr>
          <p:nvPr>
            <p:ph type="title"/>
          </p:nvPr>
        </p:nvSpPr>
        <p:spPr>
          <a:xfrm rot="5400013">
            <a:off x="3350133" y="3200401"/>
            <a:ext cx="6309360" cy="457200"/>
          </a:xfrm>
        </p:spPr>
        <p:txBody>
          <a:bodyPr/>
          <a:lstStyle>
            <a:lvl1pPr>
              <a:defRPr sz="2000" b="1"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" name="Zástupný symbol pro obrázek 2"/>
          <p:cNvSpPr txBox="1"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rgbClr val="FFF39D"/>
          </a:solidFill>
        </p:spPr>
        <p:txBody>
          <a:bodyPr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na ikonu přidáte obrázek.</a:t>
            </a:r>
            <a:endParaRPr lang="en-US"/>
          </a:p>
        </p:txBody>
      </p:sp>
      <p:sp>
        <p:nvSpPr>
          <p:cNvPr id="11" name="Zástupný symbol pro text 3"/>
          <p:cNvSpPr txBox="1">
            <a:spLocks noGrp="1"/>
          </p:cNvSpPr>
          <p:nvPr>
            <p:ph type="body" idx="2"/>
          </p:nvPr>
        </p:nvSpPr>
        <p:spPr>
          <a:xfrm>
            <a:off x="6765801" y="264791"/>
            <a:ext cx="1524003" cy="4956048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400"/>
              </a:spcAft>
              <a:buNone/>
              <a:defRPr sz="1200"/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2" name="Zástupný symbol pro datum 1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2B4F53-BCB3-479C-A998-39269B6F03D6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13" name="Zástupný symbol pro číslo snímku 1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7AA185-44A4-461C-AB4E-904B69B7E753}" type="slidenum">
              <a:t>‹#›</a:t>
            </a:fld>
            <a:endParaRPr lang="cs-CZ"/>
          </a:p>
        </p:txBody>
      </p:sp>
      <p:sp>
        <p:nvSpPr>
          <p:cNvPr id="14" name="Zástupný symbol pro zápatí 2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132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891D64-79B0-410A-9D05-CBA41B528FC5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5" name="Zástupný symbol pro zápatí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2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42727A-416D-4626-BB25-45437EB60A3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93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římá spojovací čára 15"/>
          <p:cNvSpPr/>
          <p:nvPr/>
        </p:nvSpPr>
        <p:spPr>
          <a:xfrm>
            <a:off x="87629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38103">
            <a:solidFill>
              <a:srgbClr val="FEC3AE">
                <a:alpha val="93000"/>
              </a:srgbClr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3" name="Zástupný symbol pro nadpis 2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746760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4" name="Zástupný symbol pro text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3" cy="487362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 txBox="1">
            <a:spLocks noGrp="1"/>
          </p:cNvSpPr>
          <p:nvPr>
            <p:ph type="dt" sz="half" idx="2"/>
          </p:nvPr>
        </p:nvSpPr>
        <p:spPr>
          <a:xfrm rot="5400013">
            <a:off x="7589050" y="1081877"/>
            <a:ext cx="2011359" cy="3841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575F6D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B8F93E8B-3FB2-4343-8854-8B12F16202ED}" type="datetime1">
              <a:rPr lang="cs-CZ"/>
              <a:pPr lvl="0"/>
              <a:t>26.05.2013</a:t>
            </a:fld>
            <a:endParaRPr lang="cs-CZ"/>
          </a:p>
        </p:txBody>
      </p:sp>
      <p:sp>
        <p:nvSpPr>
          <p:cNvPr id="6" name="Zástupný symbol pro zápatí 2"/>
          <p:cNvSpPr txBox="1">
            <a:spLocks noGrp="1"/>
          </p:cNvSpPr>
          <p:nvPr>
            <p:ph type="ftr" sz="quarter" idx="3"/>
          </p:nvPr>
        </p:nvSpPr>
        <p:spPr>
          <a:xfrm rot="5400013">
            <a:off x="6989759" y="3736975"/>
            <a:ext cx="3200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200" b="0" i="0" u="none" strike="noStrike" kern="1200" cap="none" spc="0" baseline="0">
                <a:solidFill>
                  <a:srgbClr val="575F6D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Přímá spojovací čára 6"/>
          <p:cNvSpPr/>
          <p:nvPr/>
        </p:nvSpPr>
        <p:spPr>
          <a:xfrm>
            <a:off x="761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57150">
            <a:solidFill>
              <a:srgbClr val="FEC3AE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8" name="Přímá spojovací čára 8"/>
          <p:cNvSpPr/>
          <p:nvPr/>
        </p:nvSpPr>
        <p:spPr>
          <a:xfrm>
            <a:off x="8991596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19046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9" name="Obdélník 9"/>
          <p:cNvSpPr/>
          <p:nvPr/>
        </p:nvSpPr>
        <p:spPr>
          <a:xfrm>
            <a:off x="8839203" y="0"/>
            <a:ext cx="304796" cy="6858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0" name="Přímá spojovací čára 10"/>
          <p:cNvSpPr/>
          <p:nvPr/>
        </p:nvSpPr>
        <p:spPr>
          <a:xfrm>
            <a:off x="8915400" y="0"/>
            <a:ext cx="0" cy="6858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9528">
            <a:solidFill>
              <a:srgbClr val="FE8637"/>
            </a:solidFill>
            <a:prstDash val="solid"/>
            <a:round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cs typeface="Arial"/>
            </a:endParaRPr>
          </a:p>
        </p:txBody>
      </p:sp>
      <p:sp>
        <p:nvSpPr>
          <p:cNvPr id="11" name="Elipsa 11"/>
          <p:cNvSpPr/>
          <p:nvPr/>
        </p:nvSpPr>
        <p:spPr>
          <a:xfrm>
            <a:off x="8156576" y="5715000"/>
            <a:ext cx="549270" cy="54927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1 0"/>
              <a:gd name="f16" fmla="*/ f9 f0 1"/>
              <a:gd name="f17" fmla="*/ f10 f0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0"/>
              <a:gd name="f29" fmla="+- f22 0 f1"/>
              <a:gd name="f30" fmla="+- f23 0 f1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0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1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0" swAng="f1"/>
                <a:arcTo wR="f48" hR="f49" stAng="f2" swAng="f1"/>
                <a:arcTo wR="f48" hR="f49" stAng="f7" swAng="f1"/>
                <a:arcTo wR="f48" hR="f49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2" name="Zástupný symbol pro číslo snímku 22"/>
          <p:cNvSpPr txBox="1">
            <a:spLocks noGrp="1"/>
          </p:cNvSpPr>
          <p:nvPr>
            <p:ph type="sldNum" sz="quarter" idx="4"/>
          </p:nvPr>
        </p:nvSpPr>
        <p:spPr>
          <a:xfrm>
            <a:off x="8129592" y="5734046"/>
            <a:ext cx="609603" cy="5206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299D2018-FE12-4FA5-9773-98EA324C5DE0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000" b="0" i="0" u="none" strike="noStrike" kern="1200" cap="small" spc="0" baseline="0">
          <a:solidFill>
            <a:srgbClr val="575F6D"/>
          </a:solidFill>
          <a:uFillTx/>
          <a:latin typeface="Century Schoolbook"/>
        </a:defRPr>
      </a:lvl1pPr>
    </p:titleStyle>
    <p:bodyStyle>
      <a:lvl1pPr marL="273048" marR="0" lvl="0" indent="-273048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FE8637"/>
        </a:buClr>
        <a:buSzPct val="70000"/>
        <a:buFont typeface="Wingdings" pitchFamily="2"/>
        <a:buChar char="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1pPr>
      <a:lvl2pPr marL="639759" marR="0" lvl="1" indent="-273048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E8637"/>
        </a:buClr>
        <a:buSzPct val="80000"/>
        <a:buFont typeface="Wingdings 2" pitchFamily="18"/>
        <a:buChar char=""/>
        <a:tabLst/>
        <a:defRPr lang="cs-CZ" sz="21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2pPr>
      <a:lvl3pPr marL="914400" marR="0" lvl="2" indent="-182559" algn="l" defTabSz="914400" rtl="0" fontAlgn="auto" hangingPunct="0">
        <a:lnSpc>
          <a:spcPct val="100000"/>
        </a:lnSpc>
        <a:spcBef>
          <a:spcPts val="600"/>
        </a:spcBef>
        <a:spcAft>
          <a:spcPts val="0"/>
        </a:spcAft>
        <a:buClr>
          <a:srgbClr val="E0752F"/>
        </a:buClr>
        <a:buSzPct val="60000"/>
        <a:buFont typeface="Wingdings" pitchFamily="2"/>
        <a:buChar char="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3pPr>
      <a:lvl4pPr marL="1187448" marR="0" lvl="3" indent="-182559" algn="l" defTabSz="914400" rtl="0" fontAlgn="auto" hangingPunct="0">
        <a:lnSpc>
          <a:spcPct val="100000"/>
        </a:lnSpc>
        <a:spcBef>
          <a:spcPts val="500"/>
        </a:spcBef>
        <a:spcAft>
          <a:spcPts val="0"/>
        </a:spcAft>
        <a:buClr>
          <a:srgbClr val="FEC3AE"/>
        </a:buClr>
        <a:buSzPct val="60000"/>
        <a:buFont typeface="Wingdings" pitchFamily="2"/>
        <a:buChar char="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4pPr>
      <a:lvl5pPr marL="1462089" marR="0" lvl="4" indent="-182559" algn="l" defTabSz="914400" rtl="0" fontAlgn="auto" hangingPunct="0">
        <a:lnSpc>
          <a:spcPct val="100000"/>
        </a:lnSpc>
        <a:spcBef>
          <a:spcPts val="400"/>
        </a:spcBef>
        <a:spcAft>
          <a:spcPts val="0"/>
        </a:spcAft>
        <a:buClr>
          <a:srgbClr val="BDCAE9"/>
        </a:buClr>
        <a:buSzPct val="68000"/>
        <a:buFont typeface="Wingdings 2" pitchFamily="18"/>
        <a:buChar char=""/>
        <a:tabLst/>
        <a:defRPr lang="cs-CZ" sz="16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 txBox="1">
            <a:spLocks noGrp="1"/>
          </p:cNvSpPr>
          <p:nvPr>
            <p:ph type="ctrTitle"/>
          </p:nvPr>
        </p:nvSpPr>
        <p:spPr>
          <a:xfrm>
            <a:off x="304796" y="304796"/>
            <a:ext cx="8534396" cy="6324603"/>
          </a:xfrm>
        </p:spPr>
        <p:txBody>
          <a:bodyPr/>
          <a:lstStyle/>
          <a:p>
            <a:pPr lvl="0"/>
            <a:r>
              <a:rPr lang="cs-CZ" sz="2000" dirty="0">
                <a:latin typeface="Arial" pitchFamily="34"/>
              </a:rPr>
              <a:t> </a:t>
            </a:r>
            <a:br>
              <a:rPr lang="cs-CZ" sz="2000" dirty="0">
                <a:latin typeface="Arial" pitchFamily="34"/>
              </a:rPr>
            </a:br>
            <a:r>
              <a:rPr lang="cs-CZ" sz="2000" dirty="0">
                <a:latin typeface="Arial" pitchFamily="34"/>
              </a:rPr>
              <a:t> </a:t>
            </a:r>
            <a:br>
              <a:rPr lang="cs-CZ" sz="2000" dirty="0">
                <a:latin typeface="Arial" pitchFamily="34"/>
              </a:rPr>
            </a:br>
            <a:r>
              <a:rPr lang="cs-CZ" sz="2000" dirty="0">
                <a:latin typeface="Arial" pitchFamily="34"/>
              </a:rPr>
              <a:t> </a:t>
            </a:r>
            <a:br>
              <a:rPr lang="cs-CZ" sz="2000" dirty="0">
                <a:latin typeface="Arial" pitchFamily="34"/>
              </a:rPr>
            </a:br>
            <a:r>
              <a:rPr lang="cs-CZ" sz="2000" dirty="0">
                <a:latin typeface="Arial" pitchFamily="34"/>
              </a:rPr>
              <a:t> </a:t>
            </a:r>
            <a:br>
              <a:rPr lang="cs-CZ" sz="2000" dirty="0">
                <a:latin typeface="Arial" pitchFamily="34"/>
              </a:rPr>
            </a:br>
            <a:r>
              <a:rPr lang="cs-CZ" sz="2000" dirty="0">
                <a:latin typeface="Arial" pitchFamily="34"/>
              </a:rPr>
              <a:t/>
            </a:r>
            <a:br>
              <a:rPr lang="cs-CZ" sz="2000" dirty="0">
                <a:latin typeface="Arial" pitchFamily="34"/>
              </a:rPr>
            </a:br>
            <a:r>
              <a:rPr lang="cs-CZ" sz="2000" dirty="0">
                <a:latin typeface="Arial" pitchFamily="34"/>
              </a:rPr>
              <a:t>Autorem materiálu a všech jeho částí, není-li uvedeno jinak, </a:t>
            </a:r>
            <a:br>
              <a:rPr lang="cs-CZ" sz="2000" dirty="0">
                <a:latin typeface="Arial" pitchFamily="34"/>
              </a:rPr>
            </a:br>
            <a:r>
              <a:rPr lang="cs-CZ" sz="2000" dirty="0">
                <a:latin typeface="Arial" pitchFamily="34"/>
              </a:rPr>
              <a:t>je </a:t>
            </a:r>
            <a:r>
              <a:rPr lang="cs-CZ" sz="2000" smtClean="0">
                <a:latin typeface="Arial" pitchFamily="34"/>
              </a:rPr>
              <a:t>Budínová Kateřina.</a:t>
            </a:r>
            <a:r>
              <a:rPr lang="cs-CZ" sz="2000" dirty="0">
                <a:latin typeface="Arial" pitchFamily="34"/>
              </a:rPr>
              <a:t/>
            </a:r>
            <a:br>
              <a:rPr lang="cs-CZ" sz="2000" dirty="0">
                <a:latin typeface="Arial" pitchFamily="34"/>
              </a:rPr>
            </a:br>
            <a:r>
              <a:rPr lang="cs-CZ" sz="2000" dirty="0">
                <a:latin typeface="Arial" pitchFamily="34"/>
              </a:rPr>
              <a:t> </a:t>
            </a:r>
            <a:br>
              <a:rPr lang="cs-CZ" sz="2000" dirty="0">
                <a:latin typeface="Arial" pitchFamily="34"/>
              </a:rPr>
            </a:br>
            <a:r>
              <a:rPr lang="cs-CZ" sz="2000" dirty="0">
                <a:latin typeface="Arial" pitchFamily="34"/>
              </a:rPr>
              <a:t> </a:t>
            </a:r>
            <a:br>
              <a:rPr lang="cs-CZ" sz="2000" dirty="0">
                <a:latin typeface="Arial" pitchFamily="34"/>
              </a:rPr>
            </a:br>
            <a:r>
              <a:rPr lang="cs-CZ" sz="2000" dirty="0">
                <a:latin typeface="Arial" pitchFamily="34"/>
              </a:rPr>
              <a:t>Dostupné ze Školského portálu Karlovarského kraje www.kvkskoly.cz, materiál vznikl v rámci projektu Gymnázia Cheb s názvem Rozvoj školského portálu Karlovarského kraje</a:t>
            </a:r>
            <a:br>
              <a:rPr lang="cs-CZ" sz="2000" dirty="0">
                <a:latin typeface="Arial" pitchFamily="34"/>
              </a:rPr>
            </a:br>
            <a:r>
              <a:rPr lang="cs-CZ" sz="2000" b="1" dirty="0">
                <a:latin typeface="Arial" pitchFamily="34"/>
              </a:rPr>
              <a:t> </a:t>
            </a:r>
            <a:br>
              <a:rPr lang="cs-CZ" sz="2000" b="1" dirty="0">
                <a:latin typeface="Arial" pitchFamily="34"/>
              </a:rPr>
            </a:br>
            <a:endParaRPr lang="cs-CZ" sz="2000" dirty="0">
              <a:latin typeface="Arial" pitchFamily="34"/>
            </a:endParaRPr>
          </a:p>
        </p:txBody>
      </p:sp>
      <p:pic>
        <p:nvPicPr>
          <p:cNvPr id="3" name="obrázek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057400" y="609603"/>
            <a:ext cx="4699001" cy="10287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2951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sz="4800" b="1" cap="none">
                <a:latin typeface="Arabic Typesetting" pitchFamily="66"/>
              </a:rPr>
              <a:t>POUŽITÁ LITERATURA</a:t>
            </a:r>
          </a:p>
        </p:txBody>
      </p:sp>
      <p:sp>
        <p:nvSpPr>
          <p:cNvPr id="3" name="Rectangle 3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b="1">
                <a:solidFill>
                  <a:srgbClr val="F01302"/>
                </a:solidFill>
              </a:rPr>
              <a:t>Runštuk J. a kolektiv.   Receptury teplých pokrmů. Hradec Králové: Radek Runštuk</a:t>
            </a:r>
          </a:p>
          <a:p>
            <a:pPr lvl="0">
              <a:buNone/>
            </a:pPr>
            <a:r>
              <a:rPr lang="cs-CZ" b="1">
                <a:solidFill>
                  <a:srgbClr val="F01302"/>
                </a:solidFill>
              </a:rPr>
              <a:t>   – Rplus, 2007,</a:t>
            </a:r>
          </a:p>
          <a:p>
            <a:pPr lvl="0">
              <a:buNone/>
            </a:pPr>
            <a:r>
              <a:rPr lang="cs-CZ" b="1">
                <a:solidFill>
                  <a:srgbClr val="F01302"/>
                </a:solidFill>
              </a:rPr>
              <a:t>   5. vydání, ISBN 978 – 80 – 902492 – 7 – 1</a:t>
            </a:r>
          </a:p>
          <a:p>
            <a:pPr lvl="0"/>
            <a:endParaRPr lang="cs-CZ" b="1">
              <a:solidFill>
                <a:srgbClr val="F01302"/>
              </a:solidFill>
            </a:endParaRPr>
          </a:p>
          <a:p>
            <a:pPr lvl="0"/>
            <a:r>
              <a:rPr lang="cs-CZ" b="1">
                <a:solidFill>
                  <a:srgbClr val="F01302"/>
                </a:solidFill>
              </a:rPr>
              <a:t>Fotografie: Kateřina Budínová</a:t>
            </a:r>
          </a:p>
          <a:p>
            <a:pPr lvl="0">
              <a:buNone/>
            </a:pPr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ctrTitle"/>
          </p:nvPr>
        </p:nvSpPr>
        <p:spPr>
          <a:xfrm>
            <a:off x="2286000" y="260347"/>
            <a:ext cx="6172200" cy="5616573"/>
          </a:xfrm>
        </p:spPr>
        <p:txBody>
          <a:bodyPr anchor="t"/>
          <a:lstStyle/>
          <a:p>
            <a:pPr lvl="0" hangingPunct="1"/>
            <a:r>
              <a:rPr lang="cs-CZ" sz="2400" cap="none">
                <a:solidFill>
                  <a:srgbClr val="0070C0"/>
                </a:solidFill>
              </a:rPr>
              <a:t>                 </a:t>
            </a:r>
            <a:r>
              <a:rPr lang="cs-CZ" sz="2400" cap="none">
                <a:solidFill>
                  <a:srgbClr val="F01302"/>
                </a:solidFill>
              </a:rPr>
              <a:t>Zavářky do polévek </a:t>
            </a:r>
            <a:br>
              <a:rPr lang="cs-CZ" sz="2400" cap="none">
                <a:solidFill>
                  <a:srgbClr val="F01302"/>
                </a:solidFill>
              </a:rPr>
            </a:br>
            <a:r>
              <a:rPr lang="cs-CZ" sz="2400" cap="none">
                <a:solidFill>
                  <a:srgbClr val="F01302"/>
                </a:solidFill>
              </a:rPr>
              <a:t>          – určeno pro 1. ročník oboru</a:t>
            </a:r>
            <a:br>
              <a:rPr lang="cs-CZ" sz="2400" cap="none">
                <a:solidFill>
                  <a:srgbClr val="F01302"/>
                </a:solidFill>
              </a:rPr>
            </a:br>
            <a:r>
              <a:rPr lang="cs-CZ" sz="2400" cap="none">
                <a:solidFill>
                  <a:srgbClr val="F01302"/>
                </a:solidFill>
              </a:rPr>
              <a:t>                      65 – 51 – E/01</a:t>
            </a:r>
            <a:br>
              <a:rPr lang="cs-CZ" sz="2400" cap="none">
                <a:solidFill>
                  <a:srgbClr val="F01302"/>
                </a:solidFill>
              </a:rPr>
            </a:br>
            <a:r>
              <a:rPr lang="cs-CZ" sz="2400" cap="none">
                <a:solidFill>
                  <a:srgbClr val="F01302"/>
                </a:solidFill>
              </a:rPr>
              <a:t>          Stravovací a ubytovací služby  </a:t>
            </a:r>
            <a:br>
              <a:rPr lang="cs-CZ" sz="2400" cap="none">
                <a:solidFill>
                  <a:srgbClr val="F01302"/>
                </a:solidFill>
              </a:rPr>
            </a:br>
            <a:r>
              <a:rPr lang="cs-CZ" sz="2400" cap="none">
                <a:solidFill>
                  <a:srgbClr val="F01302"/>
                </a:solidFill>
              </a:rPr>
              <a:t>                   - Kuchařské práce</a:t>
            </a:r>
            <a:br>
              <a:rPr lang="cs-CZ" sz="2400" cap="none">
                <a:solidFill>
                  <a:srgbClr val="F01302"/>
                </a:solidFill>
              </a:rPr>
            </a:br>
            <a:r>
              <a:rPr lang="cs-CZ" sz="2400" cap="none">
                <a:solidFill>
                  <a:srgbClr val="F01302"/>
                </a:solidFill>
              </a:rPr>
              <a:t/>
            </a:r>
            <a:br>
              <a:rPr lang="cs-CZ" sz="2400" cap="none">
                <a:solidFill>
                  <a:srgbClr val="F01302"/>
                </a:solidFill>
              </a:rPr>
            </a:br>
            <a:r>
              <a:rPr lang="cs-CZ" sz="2400" cap="none">
                <a:solidFill>
                  <a:srgbClr val="F01302"/>
                </a:solidFill>
              </a:rPr>
              <a:t/>
            </a:r>
            <a:br>
              <a:rPr lang="cs-CZ" sz="2400" cap="none">
                <a:solidFill>
                  <a:srgbClr val="F01302"/>
                </a:solidFill>
              </a:rPr>
            </a:br>
            <a:r>
              <a:rPr lang="cs-CZ" sz="2400" cap="none">
                <a:solidFill>
                  <a:srgbClr val="F01302"/>
                </a:solidFill>
              </a:rPr>
              <a:t/>
            </a:r>
            <a:br>
              <a:rPr lang="cs-CZ" sz="2400" cap="none">
                <a:solidFill>
                  <a:srgbClr val="F01302"/>
                </a:solidFill>
              </a:rPr>
            </a:br>
            <a:r>
              <a:rPr lang="cs-CZ" sz="2400" cap="none">
                <a:solidFill>
                  <a:srgbClr val="F01302"/>
                </a:solidFill>
              </a:rPr>
              <a:t/>
            </a:r>
            <a:br>
              <a:rPr lang="cs-CZ" sz="2400" cap="none">
                <a:solidFill>
                  <a:srgbClr val="F01302"/>
                </a:solidFill>
              </a:rPr>
            </a:br>
            <a:r>
              <a:rPr lang="cs-CZ" sz="2400" cap="none">
                <a:solidFill>
                  <a:srgbClr val="F01302"/>
                </a:solidFill>
              </a:rPr>
              <a:t>            </a:t>
            </a:r>
            <a:r>
              <a:rPr lang="cs-CZ" sz="4400" cap="none">
                <a:solidFill>
                  <a:srgbClr val="F01302"/>
                </a:solidFill>
              </a:rPr>
              <a:t>Nudlové těsto</a:t>
            </a:r>
            <a:r>
              <a:rPr lang="cs-CZ" sz="3600" cap="none">
                <a:solidFill>
                  <a:srgbClr val="F01302"/>
                </a:solidFill>
              </a:rPr>
              <a:t> </a:t>
            </a:r>
            <a:br>
              <a:rPr lang="cs-CZ" sz="3600" cap="none">
                <a:solidFill>
                  <a:srgbClr val="F01302"/>
                </a:solidFill>
              </a:rPr>
            </a:br>
            <a:r>
              <a:rPr lang="cs-CZ" sz="3600" cap="none">
                <a:solidFill>
                  <a:srgbClr val="F01302"/>
                </a:solidFill>
              </a:rPr>
              <a:t/>
            </a:r>
            <a:br>
              <a:rPr lang="cs-CZ" sz="3600" cap="none">
                <a:solidFill>
                  <a:srgbClr val="F01302"/>
                </a:solidFill>
              </a:rPr>
            </a:br>
            <a:r>
              <a:rPr lang="cs-CZ" sz="3600" cap="none">
                <a:solidFill>
                  <a:srgbClr val="F01302"/>
                </a:solidFill>
              </a:rPr>
              <a:t>domácí  polévkové nudle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1"/>
          </p:nvPr>
        </p:nvSpPr>
        <p:spPr>
          <a:xfrm>
            <a:off x="2268534" y="5805489"/>
            <a:ext cx="6511927" cy="622304"/>
          </a:xfrm>
        </p:spPr>
        <p:txBody>
          <a:bodyPr/>
          <a:lstStyle/>
          <a:p>
            <a:pPr lvl="0" hangingPunct="1"/>
            <a:r>
              <a:rPr lang="cs-CZ" sz="3200">
                <a:solidFill>
                  <a:srgbClr val="FF0000"/>
                </a:solidFill>
                <a:latin typeface="Arabic Typesetting" pitchFamily="66"/>
                <a:cs typeface="Arabic Typesetting" pitchFamily="66"/>
              </a:rPr>
              <a:t>Kateřina Budínová                                    2012</a:t>
            </a:r>
          </a:p>
        </p:txBody>
      </p:sp>
      <p:pic>
        <p:nvPicPr>
          <p:cNvPr id="4" name="obrázek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41651" y="2471742"/>
            <a:ext cx="4699001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cs-CZ" sz="4000" b="1" cap="none">
                <a:latin typeface="Arabic Typesetting" pitchFamily="66"/>
              </a:rPr>
              <a:t>1. </a:t>
            </a:r>
            <a:r>
              <a:rPr lang="cs-CZ" sz="4000" b="1" cap="none">
                <a:latin typeface="Arabic Typesetting" pitchFamily="66"/>
                <a:cs typeface="Arabic Typesetting" pitchFamily="66"/>
              </a:rPr>
              <a:t>CO BUDEME POTŘEBOVAT</a:t>
            </a:r>
            <a:r>
              <a:rPr lang="cs-CZ" sz="4000" b="1" cap="none">
                <a:latin typeface="Arabic Typesetting" pitchFamily="66"/>
              </a:rPr>
              <a:t>?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1"/>
            <a:r>
              <a:rPr lang="cs-CZ"/>
              <a:t>Nádobí</a:t>
            </a:r>
          </a:p>
        </p:txBody>
      </p:sp>
      <p:sp>
        <p:nvSpPr>
          <p:cNvPr id="4" name="Zástupný symbol pro obsah 3"/>
          <p:cNvSpPr txBox="1">
            <a:spLocks noGrp="1"/>
          </p:cNvSpPr>
          <p:nvPr>
            <p:ph idx="2"/>
          </p:nvPr>
        </p:nvSpPr>
        <p:spPr>
          <a:xfrm>
            <a:off x="4270376" y="1600200"/>
            <a:ext cx="3657600" cy="4572000"/>
          </a:xfrm>
        </p:spPr>
        <p:txBody>
          <a:bodyPr/>
          <a:lstStyle/>
          <a:p>
            <a:pPr lvl="0" hangingPunct="1"/>
            <a:r>
              <a:rPr lang="cs-CZ"/>
              <a:t>Suroviny</a:t>
            </a:r>
          </a:p>
        </p:txBody>
      </p:sp>
      <p:pic>
        <p:nvPicPr>
          <p:cNvPr id="5" name="Obrázek 5" descr="P406176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3442" y="2276471"/>
            <a:ext cx="4129082" cy="3097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4" descr="P406177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1475" y="2276471"/>
            <a:ext cx="4129092" cy="30972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7"/>
          <p:cNvSpPr txBox="1"/>
          <p:nvPr/>
        </p:nvSpPr>
        <p:spPr>
          <a:xfrm>
            <a:off x="1763713" y="2565404"/>
            <a:ext cx="1277938" cy="64611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Calibri" pitchFamily="34"/>
                <a:cs typeface="Arial"/>
              </a:rPr>
              <a:t>Vál na těsto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  <p:sp>
        <p:nvSpPr>
          <p:cNvPr id="8" name="TextovéPole 8"/>
          <p:cNvSpPr txBox="1"/>
          <p:nvPr/>
        </p:nvSpPr>
        <p:spPr>
          <a:xfrm rot="3003938">
            <a:off x="3145640" y="3477420"/>
            <a:ext cx="863595" cy="3698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Calibri" pitchFamily="34"/>
                <a:cs typeface="Arial"/>
              </a:rPr>
              <a:t>Nůž</a:t>
            </a:r>
          </a:p>
        </p:txBody>
      </p:sp>
      <p:sp>
        <p:nvSpPr>
          <p:cNvPr id="9" name="TextovéPole 9"/>
          <p:cNvSpPr txBox="1"/>
          <p:nvPr/>
        </p:nvSpPr>
        <p:spPr>
          <a:xfrm rot="2689934">
            <a:off x="2035173" y="3248023"/>
            <a:ext cx="1184276" cy="64769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Calibri" pitchFamily="34"/>
                <a:cs typeface="Arial"/>
              </a:rPr>
              <a:t>Váleček na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Calibri" pitchFamily="34"/>
                <a:cs typeface="Arial"/>
              </a:rPr>
              <a:t>těsto</a:t>
            </a:r>
          </a:p>
        </p:txBody>
      </p:sp>
      <p:sp>
        <p:nvSpPr>
          <p:cNvPr id="10" name="TextovéPole 10"/>
          <p:cNvSpPr txBox="1"/>
          <p:nvPr/>
        </p:nvSpPr>
        <p:spPr>
          <a:xfrm rot="2506117">
            <a:off x="939805" y="3241677"/>
            <a:ext cx="736604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Calibri" pitchFamily="34"/>
                <a:cs typeface="Arial"/>
              </a:rPr>
              <a:t>Miska</a:t>
            </a:r>
          </a:p>
        </p:txBody>
      </p:sp>
      <p:sp>
        <p:nvSpPr>
          <p:cNvPr id="11" name="TextovéPole 11"/>
          <p:cNvSpPr txBox="1"/>
          <p:nvPr/>
        </p:nvSpPr>
        <p:spPr>
          <a:xfrm>
            <a:off x="4787898" y="2924178"/>
            <a:ext cx="1455733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Calibri" pitchFamily="34"/>
                <a:cs typeface="Arial"/>
              </a:rPr>
              <a:t>Hrubá mouka</a:t>
            </a:r>
          </a:p>
        </p:txBody>
      </p:sp>
      <p:sp>
        <p:nvSpPr>
          <p:cNvPr id="12" name="TextovéPole 12"/>
          <p:cNvSpPr txBox="1"/>
          <p:nvPr/>
        </p:nvSpPr>
        <p:spPr>
          <a:xfrm>
            <a:off x="6300792" y="4149720"/>
            <a:ext cx="449263" cy="36830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Calibri" pitchFamily="34"/>
                <a:cs typeface="Arial"/>
              </a:rPr>
              <a:t>sůl</a:t>
            </a:r>
          </a:p>
        </p:txBody>
      </p:sp>
      <p:sp>
        <p:nvSpPr>
          <p:cNvPr id="13" name="TextovéPole 13"/>
          <p:cNvSpPr txBox="1"/>
          <p:nvPr/>
        </p:nvSpPr>
        <p:spPr>
          <a:xfrm>
            <a:off x="6875465" y="3068634"/>
            <a:ext cx="669926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Calibri" pitchFamily="34"/>
                <a:cs typeface="Arial"/>
              </a:rPr>
              <a:t>vejce</a:t>
            </a:r>
          </a:p>
        </p:txBody>
      </p:sp>
      <p:sp>
        <p:nvSpPr>
          <p:cNvPr id="14" name="TextovéPole 14"/>
          <p:cNvSpPr txBox="1"/>
          <p:nvPr/>
        </p:nvSpPr>
        <p:spPr>
          <a:xfrm>
            <a:off x="7740652" y="4076696"/>
            <a:ext cx="641351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Calibri" pitchFamily="34"/>
                <a:cs typeface="Arial"/>
              </a:rPr>
              <a:t>voda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cs-CZ" sz="5400" b="1">
                <a:latin typeface="Arabic Typesetting" pitchFamily="66"/>
                <a:cs typeface="Arabic Typesetting" pitchFamily="66"/>
              </a:rPr>
              <a:t>2. Zadělání těsta</a:t>
            </a:r>
          </a:p>
        </p:txBody>
      </p:sp>
      <p:sp>
        <p:nvSpPr>
          <p:cNvPr id="3" name="Zástupný symbol pro obsah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 hangingPunct="1">
              <a:buNone/>
            </a:pPr>
            <a:r>
              <a:rPr lang="cs-CZ"/>
              <a:t>    </a:t>
            </a:r>
          </a:p>
        </p:txBody>
      </p:sp>
      <p:pic>
        <p:nvPicPr>
          <p:cNvPr id="4" name="Zástupný symbol pro obsah 4" descr="P4061771.JPG"/>
          <p:cNvPicPr>
            <a:picLocks noGrp="1" noChangeAspect="1"/>
          </p:cNvPicPr>
          <p:nvPr>
            <p:ph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6" y="1341433"/>
            <a:ext cx="4038603" cy="3028949"/>
          </a:xfrm>
        </p:spPr>
      </p:pic>
      <p:pic>
        <p:nvPicPr>
          <p:cNvPr id="5" name="Obrázek 5" descr="P406177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43442" y="1557342"/>
            <a:ext cx="3503615" cy="2627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6" descr="P406178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95960" y="4365629"/>
            <a:ext cx="2940052" cy="220344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7"/>
          <p:cNvSpPr txBox="1"/>
          <p:nvPr/>
        </p:nvSpPr>
        <p:spPr>
          <a:xfrm>
            <a:off x="449263" y="4652960"/>
            <a:ext cx="5099051" cy="175418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Do hromádky 200g hrubé mouky uděláme důlek.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Do něj vyklepneme celé vejce, přidáme sůl a trochu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vody. Ze surovin vypracujeme tuhé těsto.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Vytvarujeme bochánek, přikryjeme ho miskou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a necháme asi 20 minut odpočinout.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8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cs-CZ" sz="5400" b="1">
                <a:latin typeface="Arabic Typesetting" pitchFamily="66"/>
                <a:cs typeface="Arabic Typesetting" pitchFamily="66"/>
              </a:rPr>
              <a:t>3. Vyválení těsta</a:t>
            </a:r>
          </a:p>
        </p:txBody>
      </p:sp>
      <p:pic>
        <p:nvPicPr>
          <p:cNvPr id="3" name="Zástupný symbol pro obsah 4" descr="P406178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5" y="1484308"/>
            <a:ext cx="4038603" cy="3028949"/>
          </a:xfrm>
        </p:spPr>
      </p:pic>
      <p:pic>
        <p:nvPicPr>
          <p:cNvPr id="4" name="Zástupný symbol pro obsah 5" descr="P4061786.JPG"/>
          <p:cNvPicPr>
            <a:picLocks noGrp="1" noChangeAspect="1"/>
          </p:cNvPicPr>
          <p:nvPr>
            <p:ph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6" y="1484308"/>
            <a:ext cx="4038603" cy="3028949"/>
          </a:xfrm>
        </p:spPr>
      </p:pic>
      <p:sp>
        <p:nvSpPr>
          <p:cNvPr id="5" name="TextovéPole 6"/>
          <p:cNvSpPr txBox="1"/>
          <p:nvPr/>
        </p:nvSpPr>
        <p:spPr>
          <a:xfrm>
            <a:off x="2195510" y="5013326"/>
            <a:ext cx="5322886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Bochánek vyválíme na tenký plát a necháme oschnout.</a:t>
            </a:r>
          </a:p>
        </p:txBody>
      </p:sp>
      <p:sp>
        <p:nvSpPr>
          <p:cNvPr id="6" name="TextovéPole 7"/>
          <p:cNvSpPr txBox="1"/>
          <p:nvPr/>
        </p:nvSpPr>
        <p:spPr>
          <a:xfrm>
            <a:off x="3563938" y="5516566"/>
            <a:ext cx="2557457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Plát nesmí přeschnout !!!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xfrm>
            <a:off x="457200" y="476246"/>
            <a:ext cx="7467603" cy="576264"/>
          </a:xfrm>
        </p:spPr>
        <p:txBody>
          <a:bodyPr/>
          <a:lstStyle/>
          <a:p>
            <a:pPr lvl="0" hangingPunct="1"/>
            <a:r>
              <a:rPr lang="cs-CZ" sz="5400" b="1">
                <a:latin typeface="Arabic Typesetting" pitchFamily="66"/>
                <a:cs typeface="Arabic Typesetting" pitchFamily="66"/>
              </a:rPr>
              <a:t>4. Krájení těsta</a:t>
            </a:r>
          </a:p>
        </p:txBody>
      </p:sp>
      <p:pic>
        <p:nvPicPr>
          <p:cNvPr id="3" name="Zástupný symbol pro obsah 4" descr="P406184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9" y="1196977"/>
            <a:ext cx="2736854" cy="2052635"/>
          </a:xfrm>
        </p:spPr>
      </p:pic>
      <p:pic>
        <p:nvPicPr>
          <p:cNvPr id="4" name="Zástupný symbol pro obsah 5" descr="P4061842.JPG"/>
          <p:cNvPicPr>
            <a:picLocks noGrp="1" noChangeAspect="1"/>
          </p:cNvPicPr>
          <p:nvPr>
            <p:ph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059116" y="1196977"/>
            <a:ext cx="2747964" cy="2058991"/>
          </a:xfrm>
        </p:spPr>
      </p:pic>
      <p:pic>
        <p:nvPicPr>
          <p:cNvPr id="5" name="Obrázek 6" descr="P406184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867403" y="1196977"/>
            <a:ext cx="2771774" cy="207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7" descr="P406184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50829" y="3357567"/>
            <a:ext cx="2508254" cy="187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8" descr="P406185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92270" y="3933821"/>
            <a:ext cx="3227383" cy="24193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10"/>
          <p:cNvSpPr txBox="1"/>
          <p:nvPr/>
        </p:nvSpPr>
        <p:spPr>
          <a:xfrm>
            <a:off x="5292720" y="4581528"/>
            <a:ext cx="3494086" cy="922336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Oschlý plát  rozkrojíme na poloviny,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přeložíme na sebe. Dále krájíme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pruhy, které skládáme na sebe.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0" descr="P407186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03572" y="1196977"/>
            <a:ext cx="5759448" cy="43211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7467603" cy="850904"/>
          </a:xfrm>
        </p:spPr>
        <p:txBody>
          <a:bodyPr/>
          <a:lstStyle/>
          <a:p>
            <a:pPr lvl="0" hangingPunct="1"/>
            <a:r>
              <a:rPr lang="cs-CZ" sz="4800" b="1" cap="none">
                <a:latin typeface="Arabic Typesetting" pitchFamily="66"/>
                <a:cs typeface="Arabic Typesetting" pitchFamily="66"/>
              </a:rPr>
              <a:t>5. KRÁJENÍ POLÉVKOVÝCH NUDLÍ</a:t>
            </a:r>
          </a:p>
        </p:txBody>
      </p:sp>
      <p:pic>
        <p:nvPicPr>
          <p:cNvPr id="4" name="Zástupný symbol pro obsah 4" descr="P4061855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79386" y="1196977"/>
            <a:ext cx="2976564" cy="2232022"/>
          </a:xfrm>
        </p:spPr>
      </p:pic>
      <p:pic>
        <p:nvPicPr>
          <p:cNvPr id="5" name="Zástupný symbol pro obsah 5" descr="P4061856.JPG"/>
          <p:cNvPicPr>
            <a:picLocks noGrp="1" noChangeAspect="1"/>
          </p:cNvPicPr>
          <p:nvPr>
            <p:ph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179386" y="3573466"/>
            <a:ext cx="2952753" cy="2214557"/>
          </a:xfrm>
        </p:spPr>
      </p:pic>
      <p:pic>
        <p:nvPicPr>
          <p:cNvPr id="6" name="Obrázek 7" descr="P406185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195510" y="5229225"/>
            <a:ext cx="1787523" cy="13398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11"/>
          <p:cNvSpPr txBox="1"/>
          <p:nvPr/>
        </p:nvSpPr>
        <p:spPr>
          <a:xfrm>
            <a:off x="4140202" y="5661022"/>
            <a:ext cx="3873498" cy="92392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Pruhy v polovině rozkrojíme a krájíme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na tenké nudle. Nakonec je roztřepeme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Arial"/>
              </a:rPr>
              <a:t>na vále, aby uschly.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 hangingPunct="1"/>
            <a:r>
              <a:rPr lang="cs-CZ" sz="4800" b="1" cap="none">
                <a:latin typeface="Arabic Typesetting" pitchFamily="66"/>
                <a:cs typeface="Arabic Typesetting" pitchFamily="66"/>
              </a:rPr>
              <a:t>6. VAŘENÍ POLÉVKOVÝCH NUDLÍ</a:t>
            </a:r>
          </a:p>
        </p:txBody>
      </p:sp>
      <p:pic>
        <p:nvPicPr>
          <p:cNvPr id="3" name="Zástupný symbol pro obsah 4" descr="P4081928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2514600"/>
            <a:ext cx="3657600" cy="2743200"/>
          </a:xfrm>
        </p:spPr>
      </p:pic>
      <p:pic>
        <p:nvPicPr>
          <p:cNvPr id="4" name="Obrázek 6" descr="P408193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643442" y="2492370"/>
            <a:ext cx="36576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8"/>
          <p:cNvSpPr txBox="1"/>
          <p:nvPr/>
        </p:nvSpPr>
        <p:spPr>
          <a:xfrm>
            <a:off x="2555876" y="3068634"/>
            <a:ext cx="863595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cs typeface="Arial"/>
              </a:rPr>
              <a:t>cedník</a:t>
            </a:r>
          </a:p>
        </p:txBody>
      </p:sp>
      <p:sp>
        <p:nvSpPr>
          <p:cNvPr id="6" name="TextovéPole 9"/>
          <p:cNvSpPr txBox="1"/>
          <p:nvPr/>
        </p:nvSpPr>
        <p:spPr>
          <a:xfrm>
            <a:off x="1187448" y="3284533"/>
            <a:ext cx="761996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cs typeface="Arial"/>
              </a:rPr>
              <a:t>hrnec</a:t>
            </a:r>
          </a:p>
        </p:txBody>
      </p:sp>
      <p:sp>
        <p:nvSpPr>
          <p:cNvPr id="7" name="TextovéPole 10"/>
          <p:cNvSpPr txBox="1"/>
          <p:nvPr/>
        </p:nvSpPr>
        <p:spPr>
          <a:xfrm>
            <a:off x="2268534" y="4652960"/>
            <a:ext cx="992188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cs typeface="Arial"/>
              </a:rPr>
              <a:t>vařečka</a:t>
            </a:r>
          </a:p>
        </p:txBody>
      </p:sp>
      <p:sp>
        <p:nvSpPr>
          <p:cNvPr id="8" name="TextovéPole 11"/>
          <p:cNvSpPr txBox="1"/>
          <p:nvPr/>
        </p:nvSpPr>
        <p:spPr>
          <a:xfrm>
            <a:off x="4716466" y="4797427"/>
            <a:ext cx="2709860" cy="368302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cs typeface="Arial"/>
              </a:rPr>
              <a:t>Domácí polévkové nudle</a:t>
            </a:r>
          </a:p>
        </p:txBody>
      </p:sp>
      <p:sp>
        <p:nvSpPr>
          <p:cNvPr id="9" name="TextovéPole 12"/>
          <p:cNvSpPr txBox="1"/>
          <p:nvPr/>
        </p:nvSpPr>
        <p:spPr>
          <a:xfrm>
            <a:off x="7380286" y="3716341"/>
            <a:ext cx="684208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cs typeface="Arial"/>
              </a:rPr>
              <a:t>voda</a:t>
            </a:r>
          </a:p>
        </p:txBody>
      </p:sp>
      <p:sp>
        <p:nvSpPr>
          <p:cNvPr id="10" name="TextovéPole 13"/>
          <p:cNvSpPr txBox="1"/>
          <p:nvPr/>
        </p:nvSpPr>
        <p:spPr>
          <a:xfrm>
            <a:off x="5867403" y="2708279"/>
            <a:ext cx="481010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FFFF00"/>
                </a:solidFill>
                <a:uFillTx/>
                <a:latin typeface="Arial"/>
                <a:cs typeface="Arial"/>
              </a:rPr>
              <a:t>sůl</a:t>
            </a:r>
          </a:p>
        </p:txBody>
      </p:sp>
      <p:sp>
        <p:nvSpPr>
          <p:cNvPr id="11" name="TextovéPole 14"/>
          <p:cNvSpPr txBox="1"/>
          <p:nvPr/>
        </p:nvSpPr>
        <p:spPr>
          <a:xfrm>
            <a:off x="468309" y="1844673"/>
            <a:ext cx="927101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Nádobí</a:t>
            </a:r>
          </a:p>
        </p:txBody>
      </p:sp>
      <p:sp>
        <p:nvSpPr>
          <p:cNvPr id="12" name="TextovéPole 15"/>
          <p:cNvSpPr txBox="1"/>
          <p:nvPr/>
        </p:nvSpPr>
        <p:spPr>
          <a:xfrm>
            <a:off x="4787898" y="1844673"/>
            <a:ext cx="1082677" cy="36988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Suroviny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4" descr="P408193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6" y="115891"/>
            <a:ext cx="2711452" cy="2033589"/>
          </a:xfrm>
        </p:spPr>
      </p:pic>
      <p:pic>
        <p:nvPicPr>
          <p:cNvPr id="3" name="Zástupný symbol pro obsah 5" descr="P4081934.JPG"/>
          <p:cNvPicPr>
            <a:picLocks noGrp="1" noChangeAspect="1"/>
          </p:cNvPicPr>
          <p:nvPr>
            <p:ph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059116" y="115891"/>
            <a:ext cx="2708279" cy="2031997"/>
          </a:xfrm>
        </p:spPr>
      </p:pic>
      <p:pic>
        <p:nvPicPr>
          <p:cNvPr id="4" name="Picture 5" descr="D:\Káta_prezentace\3_Vývar z kuřete s masem a domácími nudlemi\P408193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940427" y="115891"/>
            <a:ext cx="2687641" cy="201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9" descr="P408194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39752" y="3357567"/>
            <a:ext cx="3275015" cy="245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11" descr="P4081950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643442" y="3375022"/>
            <a:ext cx="3276596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12"/>
          <p:cNvSpPr txBox="1"/>
          <p:nvPr/>
        </p:nvSpPr>
        <p:spPr>
          <a:xfrm>
            <a:off x="323853" y="2276471"/>
            <a:ext cx="8429624" cy="923928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Nudle nasypeme do vroucí osolené vody v poměru 1 : 10 a vaříme do změknutí.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Během vaření občas zamícháme. Uvařené nudle důkladně propláchneme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studenou vodou a zcedíme.</a:t>
            </a:r>
          </a:p>
        </p:txBody>
      </p:sp>
      <p:sp>
        <p:nvSpPr>
          <p:cNvPr id="8" name="TextovéPole 13"/>
          <p:cNvSpPr txBox="1"/>
          <p:nvPr/>
        </p:nvSpPr>
        <p:spPr>
          <a:xfrm>
            <a:off x="539752" y="6021388"/>
            <a:ext cx="7481885" cy="64611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Hotové nudle necháme okapat a lehce promastíme olejem. Do polévky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cs typeface="Arial"/>
              </a:rPr>
              <a:t>vkládáme těsně před podáváním, aby nenabobtnaly a příliš nezměkly.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Arkýř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DC6CDD897236648814918DF821AA7F8" ma:contentTypeVersion="2" ma:contentTypeDescription="Vytvoří nový dokument" ma:contentTypeScope="" ma:versionID="af9887c040457a1a4961457537b6539b">
  <xsd:schema xmlns:xsd="http://www.w3.org/2001/XMLSchema" xmlns:xs="http://www.w3.org/2001/XMLSchema" xmlns:p="http://schemas.microsoft.com/office/2006/metadata/properties" xmlns:ns2="ffe072d7-0479-4921-b039-430ac4313379" targetNamespace="http://schemas.microsoft.com/office/2006/metadata/properties" ma:root="true" ma:fieldsID="1f7e674bb10f8a69f799aed2807a0a63" ns2:_="">
    <xsd:import namespace="ffe072d7-0479-4921-b039-430ac4313379"/>
    <xsd:element name="properties">
      <xsd:complexType>
        <xsd:sequence>
          <xsd:element name="documentManagement">
            <xsd:complexType>
              <xsd:all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e072d7-0479-4921-b039-430ac4313379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CatchAll" ma:description="" ma:hidden="true" ma:list="{efe6d685-f78c-45eb-badd-b7e1a9ba9804}" ma:internalName="TaxCatchAll" ma:showField="CatchAllData" ma:web="5197a47c-fdca-4f3e-a8ed-ca0d9f74c5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e072d7-0479-4921-b039-430ac4313379"/>
  </documentManagement>
</p:properties>
</file>

<file path=customXml/itemProps1.xml><?xml version="1.0" encoding="utf-8"?>
<ds:datastoreItem xmlns:ds="http://schemas.openxmlformats.org/officeDocument/2006/customXml" ds:itemID="{A55FA20D-7511-4885-A6BB-370D632D2AE0}"/>
</file>

<file path=customXml/itemProps2.xml><?xml version="1.0" encoding="utf-8"?>
<ds:datastoreItem xmlns:ds="http://schemas.openxmlformats.org/officeDocument/2006/customXml" ds:itemID="{BDAA6434-E4BA-4164-8F80-579319C58A68}"/>
</file>

<file path=customXml/itemProps3.xml><?xml version="1.0" encoding="utf-8"?>
<ds:datastoreItem xmlns:ds="http://schemas.openxmlformats.org/officeDocument/2006/customXml" ds:itemID="{4D652F14-4AE3-45DC-AAFC-41F3A8EACD77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407</TotalTime>
  <Words>255</Words>
  <Application>Microsoft Office PowerPoint</Application>
  <PresentationFormat>Širokoúhlá obrazovka</PresentationFormat>
  <Paragraphs>63</Paragraphs>
  <Slides>10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Arabic Typesetting</vt:lpstr>
      <vt:lpstr>Arial</vt:lpstr>
      <vt:lpstr>Calibri</vt:lpstr>
      <vt:lpstr>Century Schoolbook</vt:lpstr>
      <vt:lpstr>Wingdings</vt:lpstr>
      <vt:lpstr>Wingdings 2</vt:lpstr>
      <vt:lpstr>Arkýř</vt:lpstr>
      <vt:lpstr>         Autorem materiálu a všech jeho částí, není-li uvedeno jinak,  je Budínová Kateřina.     Dostupné ze Školského portálu Karlovarského kraje www.kvkskoly.cz, materiál vznikl v rámci projektu Gymnázia Cheb s názvem Rozvoj školského portálu Karlovarského kraje   </vt:lpstr>
      <vt:lpstr>                 Zavářky do polévek            – určeno pro 1. ročník oboru                       65 – 51 – E/01           Stravovací a ubytovací služby                      - Kuchařské práce                 Nudlové těsto   domácí  polévkové nudle</vt:lpstr>
      <vt:lpstr>1. CO BUDEME POTŘEBOVAT?</vt:lpstr>
      <vt:lpstr>2. Zadělání těsta</vt:lpstr>
      <vt:lpstr>3. Vyválení těsta</vt:lpstr>
      <vt:lpstr>4. Krájení těsta</vt:lpstr>
      <vt:lpstr>5. KRÁJENÍ POLÉVKOVÝCH NUDLÍ</vt:lpstr>
      <vt:lpstr>6. VAŘENÍ POLÉVKOVÝCH NUDLÍ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Vena</dc:creator>
  <cp:lastModifiedBy>Petr Svatoň Nemcina.org</cp:lastModifiedBy>
  <cp:revision>60</cp:revision>
  <dcterms:created xsi:type="dcterms:W3CDTF">2012-04-30T16:53:34Z</dcterms:created>
  <dcterms:modified xsi:type="dcterms:W3CDTF">2013-05-26T04:41:53Z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0x0101006DC6CDD897236648814918DF821AA7F8</vt:lpwstr>
  </property>
  <property fmtid="{D5CDD505-2E9C-101B-9397-08002B2CF9AE}" pid="3" name="TaxKeywordTaxHTField">
    <vt:lpwstr/>
  </property>
  <property fmtid="{D5CDD505-2E9C-101B-9397-08002B2CF9AE}" pid="4" name="TaxKeyword">
    <vt:lpwstr/>
  </property>
</Properties>
</file>