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slides/slide11.xml" ContentType="application/vnd.openxmlformats-officedocument.presentationml.slide+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14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notesSlides/notesSlide7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13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4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5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  <p:sldMasterId id="2147483686" r:id="rId4"/>
  </p:sldMasterIdLst>
  <p:notesMasterIdLst>
    <p:notesMasterId r:id="rId16"/>
  </p:notesMasterIdLst>
  <p:sldIdLst>
    <p:sldId id="266" r:id="rId5"/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9144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106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customXml" Target="../customXml/item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ustomXml" Target="../customXml/item3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ea typeface=""/>
                <a:cs typeface="Arial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3" name="Zástupný symbol pro datum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ea typeface=""/>
                <a:cs typeface="Arial" pitchFamily="34"/>
              </a:defRPr>
            </a:lvl1pPr>
          </a:lstStyle>
          <a:p>
            <a:pPr lvl="0"/>
            <a:fld id="{A6E79A3F-A71D-4988-97F3-9D4491D4EAF7}" type="datetime1">
              <a:rPr lang="cs-CZ"/>
              <a:pPr lvl="0"/>
              <a:t>26.05.2013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Zástupný symbol pro poznámky 4"/>
          <p:cNvSpPr txBox="1"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ea typeface=""/>
                <a:cs typeface="Arial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ea typeface=""/>
                <a:cs typeface="Arial" pitchFamily="34"/>
              </a:defRPr>
            </a:lvl1pPr>
          </a:lstStyle>
          <a:p>
            <a:pPr lvl="0"/>
            <a:fld id="{BF421AAB-4C82-4F9D-A80F-18A4E40065CB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0784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cs-CZ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 txBox="1"/>
          <p:nvPr/>
        </p:nvSpPr>
        <p:spPr>
          <a:xfrm>
            <a:off x="4278313" y="10156826"/>
            <a:ext cx="3276596" cy="53022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449263" rtl="0" fontAlgn="auto" hangingPunc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671" algn="l"/>
                <a:tab pos="896934" algn="l"/>
                <a:tab pos="1346197" algn="l"/>
                <a:tab pos="1795460" algn="l"/>
                <a:tab pos="2244723" algn="l"/>
                <a:tab pos="2693986" algn="l"/>
                <a:tab pos="3143250" algn="l"/>
                <a:tab pos="3592513" algn="l"/>
                <a:tab pos="4041776" algn="l"/>
                <a:tab pos="4491039" algn="l"/>
                <a:tab pos="4940302" algn="l"/>
                <a:tab pos="5389565" algn="l"/>
                <a:tab pos="5838828" algn="l"/>
                <a:tab pos="6288091" algn="l"/>
                <a:tab pos="6737354" algn="l"/>
                <a:tab pos="7186617" algn="l"/>
                <a:tab pos="7635870" algn="l"/>
                <a:tab pos="8085133" algn="l"/>
                <a:tab pos="8534396" algn="l"/>
                <a:tab pos="8983659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4B87B07-C585-4B70-B52F-69B937BE9767}" type="slidenum">
              <a:t>1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Microsoft YaHei" pitchFamily="34"/>
              <a:cs typeface=""/>
            </a:endParaRPr>
          </a:p>
        </p:txBody>
      </p:sp>
      <p:sp>
        <p:nvSpPr>
          <p:cNvPr id="3" name="Text Box 1"/>
          <p:cNvSpPr txBox="1"/>
          <p:nvPr/>
        </p:nvSpPr>
        <p:spPr>
          <a:xfrm>
            <a:off x="4278313" y="10156826"/>
            <a:ext cx="3279779" cy="53339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449263" rtl="0" fontAlgn="auto" hangingPunct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447671" algn="l"/>
                <a:tab pos="896934" algn="l"/>
                <a:tab pos="1346197" algn="l"/>
                <a:tab pos="1795460" algn="l"/>
                <a:tab pos="2244723" algn="l"/>
                <a:tab pos="2693986" algn="l"/>
                <a:tab pos="3143250" algn="l"/>
                <a:tab pos="3592513" algn="l"/>
                <a:tab pos="4041776" algn="l"/>
                <a:tab pos="4491039" algn="l"/>
                <a:tab pos="4940302" algn="l"/>
                <a:tab pos="5389565" algn="l"/>
                <a:tab pos="5838828" algn="l"/>
                <a:tab pos="6288091" algn="l"/>
                <a:tab pos="6737354" algn="l"/>
                <a:tab pos="7186617" algn="l"/>
                <a:tab pos="7635870" algn="l"/>
                <a:tab pos="8085133" algn="l"/>
                <a:tab pos="8534396" algn="l"/>
                <a:tab pos="8983659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2D0CE5-4C21-44FB-8449-3367E5171D98}" type="slidenum">
              <a:t>1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Microsoft YaHei" pitchFamily="34"/>
              <a:cs typeface=""/>
            </a:endParaRPr>
          </a:p>
        </p:txBody>
      </p:sp>
      <p:sp>
        <p:nvSpPr>
          <p:cNvPr id="4" name="Rectangle 2"/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FFFFFF"/>
          </a:solidFill>
          <a:ln w="9528">
            <a:solidFill>
              <a:srgbClr val="000000"/>
            </a:solidFill>
            <a:prstDash val="solid"/>
            <a:miter/>
          </a:ln>
        </p:spPr>
      </p:sp>
      <p:sp>
        <p:nvSpPr>
          <p:cNvPr id="5" name="Rectangle 3"/>
          <p:cNvSpPr txBox="1">
            <a:spLocks noGrp="1"/>
          </p:cNvSpPr>
          <p:nvPr>
            <p:ph type="body" sz="quarter" idx="1"/>
          </p:nvPr>
        </p:nvSpPr>
        <p:spPr>
          <a:xfrm>
            <a:off x="755651" y="5078413"/>
            <a:ext cx="6048371" cy="4811709"/>
          </a:xfrm>
        </p:spPr>
        <p:txBody>
          <a:bodyPr wrap="none" anchor="ctr"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8686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191CF60-E1BD-4931-8E82-D18A4FB3FA47}" type="slidenum">
              <a:t>10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955738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76B8F78-8AE4-42A1-BADA-8BC509CC3999}" type="slidenum">
              <a:t>11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22319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79D845C-3844-493A-B2BF-36BCD57DF61D}" type="slidenum">
              <a:t>2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471580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AB461AC-AE8C-4465-A497-4D54D137FEE8}" type="slidenum">
              <a:t>3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18219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FADEC5F-D776-4674-86B7-1FD5D684C5FB}" type="slidenum">
              <a:t>4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601482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AC4CA86-26EE-48E2-BCC9-CADDBF2866C2}" type="slidenum">
              <a:t>5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471809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856E148-4250-42DD-94D6-809FF6265C25}" type="slidenum">
              <a:t>6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991662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42AB794-CD9C-4E86-ACC3-4AD75BAD3B33}" type="slidenum">
              <a:t>7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61890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B9BF32A-6394-4BED-8A82-D2CB5BE2E276}" type="slidenum">
              <a:t>8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181685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ln w="12701">
            <a:solidFill>
              <a:srgbClr val="000000"/>
            </a:solidFill>
            <a:prstDash val="solid"/>
            <a:miter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5EF489C-A4CB-4B2A-9070-A646A63F567A}" type="slidenum">
              <a:t>9</a:t>
            </a:fld>
            <a:endParaRPr lang="cs-CZ" sz="12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95869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6345" y="20638"/>
            <a:ext cx="9144000" cy="6857999"/>
            <a:chOff x="-6345" y="20638"/>
            <a:chExt cx="9144000" cy="6857999"/>
          </a:xfrm>
        </p:grpSpPr>
        <p:sp>
          <p:nvSpPr>
            <p:cNvPr id="3" name="Freeform 3"/>
            <p:cNvSpPr/>
            <p:nvPr/>
          </p:nvSpPr>
          <p:spPr>
            <a:xfrm>
              <a:off x="-6345" y="4897434"/>
              <a:ext cx="9144000" cy="198120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027"/>
                <a:gd name="f7" fmla="val 2296"/>
                <a:gd name="f8" fmla="+- 0 0 -90"/>
                <a:gd name="f9" fmla="*/ f3 1 6027"/>
                <a:gd name="f10" fmla="*/ f4 1 2296"/>
                <a:gd name="f11" fmla="+- f7 0 f5"/>
                <a:gd name="f12" fmla="+- f6 0 f5"/>
                <a:gd name="f13" fmla="*/ f8 f0 1"/>
                <a:gd name="f14" fmla="*/ f12 1 6027"/>
                <a:gd name="f15" fmla="*/ f11 1 2296"/>
                <a:gd name="f16" fmla="*/ f13 1 f2"/>
                <a:gd name="f17" fmla="*/ 6027 1 f14"/>
                <a:gd name="f18" fmla="*/ 2296 1 f15"/>
                <a:gd name="f19" fmla="*/ 0 1 f14"/>
                <a:gd name="f20" fmla="*/ 0 1 f15"/>
                <a:gd name="f21" fmla="*/ f6 1 f14"/>
                <a:gd name="f22" fmla="*/ f7 1 f15"/>
                <a:gd name="f23" fmla="+- f16 0 f1"/>
                <a:gd name="f24" fmla="*/ f19 f9 1"/>
                <a:gd name="f25" fmla="*/ f21 f9 1"/>
                <a:gd name="f26" fmla="*/ f22 f10 1"/>
                <a:gd name="f27" fmla="*/ f20 f10 1"/>
                <a:gd name="f28" fmla="*/ f17 f9 1"/>
                <a:gd name="f29" fmla="*/ f18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28" y="f29"/>
                </a:cxn>
                <a:cxn ang="f23">
                  <a:pos x="f24" y="f29"/>
                </a:cxn>
                <a:cxn ang="f23">
                  <a:pos x="f24" y="f27"/>
                </a:cxn>
                <a:cxn ang="f23">
                  <a:pos x="f28" y="f27"/>
                </a:cxn>
                <a:cxn ang="f23">
                  <a:pos x="f28" y="f29"/>
                </a:cxn>
                <a:cxn ang="f23">
                  <a:pos x="f28" y="f29"/>
                </a:cxn>
              </a:cxnLst>
              <a:rect l="f24" t="f27" r="f25" b="f26"/>
              <a:pathLst>
                <a:path w="6027" h="2296">
                  <a:moveTo>
                    <a:pt x="f6" y="f7"/>
                  </a:moveTo>
                  <a:lnTo>
                    <a:pt x="f5" y="f7"/>
                  </a:lnTo>
                  <a:lnTo>
                    <a:pt x="f5" y="f5"/>
                  </a:lnTo>
                  <a:lnTo>
                    <a:pt x="f6" y="f5"/>
                  </a:lnTo>
                  <a:lnTo>
                    <a:pt x="f6" y="f7"/>
                  </a:lnTo>
                  <a:lnTo>
                    <a:pt x="f6" y="f7"/>
                  </a:lnTo>
                  <a:close/>
                </a:path>
              </a:pathLst>
            </a:custGeom>
            <a:gradFill>
              <a:gsLst>
                <a:gs pos="0">
                  <a:srgbClr val="003399"/>
                </a:gs>
                <a:gs pos="100000">
                  <a:srgbClr val="33CCCC"/>
                </a:gs>
              </a:gsLst>
              <a:lin ang="54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4" name="Freeform 4"/>
            <p:cNvSpPr/>
            <p:nvPr/>
          </p:nvSpPr>
          <p:spPr>
            <a:xfrm>
              <a:off x="-6345" y="20638"/>
              <a:ext cx="9144000" cy="487679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027"/>
                <a:gd name="f7" fmla="val 2296"/>
                <a:gd name="f8" fmla="+- 0 0 -90"/>
                <a:gd name="f9" fmla="*/ f3 1 6027"/>
                <a:gd name="f10" fmla="*/ f4 1 2296"/>
                <a:gd name="f11" fmla="+- f7 0 f5"/>
                <a:gd name="f12" fmla="+- f6 0 f5"/>
                <a:gd name="f13" fmla="*/ f8 f0 1"/>
                <a:gd name="f14" fmla="*/ f12 1 6027"/>
                <a:gd name="f15" fmla="*/ f11 1 2296"/>
                <a:gd name="f16" fmla="*/ f13 1 f2"/>
                <a:gd name="f17" fmla="*/ 6027 1 f14"/>
                <a:gd name="f18" fmla="*/ 2296 1 f15"/>
                <a:gd name="f19" fmla="*/ 0 1 f14"/>
                <a:gd name="f20" fmla="*/ 0 1 f15"/>
                <a:gd name="f21" fmla="*/ f6 1 f14"/>
                <a:gd name="f22" fmla="*/ f7 1 f15"/>
                <a:gd name="f23" fmla="+- f16 0 f1"/>
                <a:gd name="f24" fmla="*/ f19 f9 1"/>
                <a:gd name="f25" fmla="*/ f21 f9 1"/>
                <a:gd name="f26" fmla="*/ f22 f10 1"/>
                <a:gd name="f27" fmla="*/ f20 f10 1"/>
                <a:gd name="f28" fmla="*/ f17 f9 1"/>
                <a:gd name="f29" fmla="*/ f18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28" y="f29"/>
                </a:cxn>
                <a:cxn ang="f23">
                  <a:pos x="f24" y="f29"/>
                </a:cxn>
                <a:cxn ang="f23">
                  <a:pos x="f24" y="f27"/>
                </a:cxn>
                <a:cxn ang="f23">
                  <a:pos x="f28" y="f27"/>
                </a:cxn>
                <a:cxn ang="f23">
                  <a:pos x="f28" y="f29"/>
                </a:cxn>
                <a:cxn ang="f23">
                  <a:pos x="f28" y="f29"/>
                </a:cxn>
              </a:cxnLst>
              <a:rect l="f24" t="f27" r="f25" b="f26"/>
              <a:pathLst>
                <a:path w="6027" h="2296">
                  <a:moveTo>
                    <a:pt x="f6" y="f7"/>
                  </a:moveTo>
                  <a:lnTo>
                    <a:pt x="f5" y="f7"/>
                  </a:lnTo>
                  <a:lnTo>
                    <a:pt x="f5" y="f5"/>
                  </a:lnTo>
                  <a:lnTo>
                    <a:pt x="f6" y="f5"/>
                  </a:lnTo>
                  <a:lnTo>
                    <a:pt x="f6" y="f7"/>
                  </a:lnTo>
                  <a:lnTo>
                    <a:pt x="f6" y="f7"/>
                  </a:lnTo>
                  <a:close/>
                </a:path>
              </a:pathLst>
            </a:custGeom>
            <a:gradFill>
              <a:gsLst>
                <a:gs pos="0">
                  <a:srgbClr val="001847"/>
                </a:gs>
                <a:gs pos="100000">
                  <a:srgbClr val="003399"/>
                </a:gs>
              </a:gsLst>
              <a:lin ang="54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</p:grpSp>
      <p:sp>
        <p:nvSpPr>
          <p:cNvPr id="5" name="Freeform 5"/>
          <p:cNvSpPr/>
          <p:nvPr/>
        </p:nvSpPr>
        <p:spPr>
          <a:xfrm>
            <a:off x="6242051" y="6269034"/>
            <a:ext cx="2895603" cy="609603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5748"/>
              <a:gd name="f7" fmla="val 246"/>
              <a:gd name="f8" fmla="+- 0 0 -90"/>
              <a:gd name="f9" fmla="*/ f3 1 5748"/>
              <a:gd name="f10" fmla="*/ f4 1 246"/>
              <a:gd name="f11" fmla="+- f7 0 f5"/>
              <a:gd name="f12" fmla="+- f6 0 f5"/>
              <a:gd name="f13" fmla="*/ f8 f0 1"/>
              <a:gd name="f14" fmla="*/ f12 1 5748"/>
              <a:gd name="f15" fmla="*/ f11 1 246"/>
              <a:gd name="f16" fmla="*/ f13 1 f2"/>
              <a:gd name="f17" fmla="*/ 5748 1 f14"/>
              <a:gd name="f18" fmla="*/ 246 1 f15"/>
              <a:gd name="f19" fmla="*/ 0 1 f14"/>
              <a:gd name="f20" fmla="*/ 0 1 f15"/>
              <a:gd name="f21" fmla="*/ f6 1 f14"/>
              <a:gd name="f22" fmla="*/ f7 1 f15"/>
              <a:gd name="f23" fmla="+- f16 0 f1"/>
              <a:gd name="f24" fmla="*/ f19 f9 1"/>
              <a:gd name="f25" fmla="*/ f21 f9 1"/>
              <a:gd name="f26" fmla="*/ f22 f10 1"/>
              <a:gd name="f27" fmla="*/ f20 f10 1"/>
              <a:gd name="f28" fmla="*/ f17 f9 1"/>
              <a:gd name="f29" fmla="*/ f18 f1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28" y="f29"/>
              </a:cxn>
              <a:cxn ang="f23">
                <a:pos x="f24" y="f29"/>
              </a:cxn>
              <a:cxn ang="f23">
                <a:pos x="f24" y="f27"/>
              </a:cxn>
              <a:cxn ang="f23">
                <a:pos x="f28" y="f27"/>
              </a:cxn>
              <a:cxn ang="f23">
                <a:pos x="f28" y="f29"/>
              </a:cxn>
              <a:cxn ang="f23">
                <a:pos x="f28" y="f29"/>
              </a:cxn>
            </a:cxnLst>
            <a:rect l="f24" t="f27" r="f25" b="f26"/>
            <a:pathLst>
              <a:path w="5748" h="246">
                <a:moveTo>
                  <a:pt x="f6" y="f7"/>
                </a:moveTo>
                <a:lnTo>
                  <a:pt x="f5" y="f7"/>
                </a:lnTo>
                <a:lnTo>
                  <a:pt x="f5" y="f5"/>
                </a:lnTo>
                <a:lnTo>
                  <a:pt x="f6" y="f5"/>
                </a:lnTo>
                <a:lnTo>
                  <a:pt x="f6" y="f7"/>
                </a:lnTo>
                <a:lnTo>
                  <a:pt x="f6" y="f7"/>
                </a:lnTo>
                <a:close/>
              </a:path>
            </a:pathLst>
          </a:custGeom>
          <a:gradFill>
            <a:gsLst>
              <a:gs pos="0">
                <a:srgbClr val="003399"/>
              </a:gs>
              <a:gs pos="100000">
                <a:srgbClr val="00FFCC"/>
              </a:gs>
            </a:gsLst>
            <a:lin ang="18900000"/>
          </a:gra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1200" cap="none" spc="0" baseline="0">
              <a:solidFill>
                <a:srgbClr val="FFFFFF"/>
              </a:solidFill>
              <a:uFillTx/>
              <a:latin typeface="Arial" pitchFamily="34"/>
              <a:ea typeface=""/>
              <a:cs typeface="Arial" pitchFamily="34"/>
            </a:endParaRPr>
          </a:p>
        </p:txBody>
      </p:sp>
      <p:grpSp>
        <p:nvGrpSpPr>
          <p:cNvPr id="6" name="Group 6"/>
          <p:cNvGrpSpPr/>
          <p:nvPr/>
        </p:nvGrpSpPr>
        <p:grpSpPr>
          <a:xfrm>
            <a:off x="-1591" y="6034089"/>
            <a:ext cx="7845422" cy="850904"/>
            <a:chOff x="-1591" y="6034089"/>
            <a:chExt cx="7845422" cy="850904"/>
          </a:xfrm>
        </p:grpSpPr>
        <p:sp>
          <p:nvSpPr>
            <p:cNvPr id="7" name="Freeform 7"/>
            <p:cNvSpPr/>
            <p:nvPr/>
          </p:nvSpPr>
          <p:spPr>
            <a:xfrm>
              <a:off x="2360615" y="6034089"/>
              <a:ext cx="5143499" cy="85090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3240"/>
                <a:gd name="f7" fmla="val 536"/>
                <a:gd name="f8" fmla="val 3132"/>
                <a:gd name="f9" fmla="val 469"/>
                <a:gd name="f10" fmla="val 2995"/>
                <a:gd name="f11" fmla="val 395"/>
                <a:gd name="f12" fmla="val 2911"/>
                <a:gd name="f13" fmla="val 375"/>
                <a:gd name="f14" fmla="val 2678"/>
                <a:gd name="f15" fmla="val 228"/>
                <a:gd name="f16" fmla="val 2553"/>
                <a:gd name="f17" fmla="val 74"/>
                <a:gd name="f18" fmla="val 2457"/>
                <a:gd name="f19" fmla="val 7"/>
                <a:gd name="f20" fmla="val 2403"/>
                <a:gd name="f21" fmla="val 47"/>
                <a:gd name="f22" fmla="val 2289"/>
                <a:gd name="f23" fmla="val 2134"/>
                <a:gd name="f24" fmla="val 2044"/>
                <a:gd name="f25" fmla="val 128"/>
                <a:gd name="f26" fmla="val 1775"/>
                <a:gd name="f27" fmla="val 222"/>
                <a:gd name="f28" fmla="val 1602"/>
                <a:gd name="f29" fmla="val 181"/>
                <a:gd name="f30" fmla="val 1560"/>
                <a:gd name="f31" fmla="val 101"/>
                <a:gd name="f32" fmla="val 1542"/>
                <a:gd name="f33" fmla="val 87"/>
                <a:gd name="f34" fmla="val 1446"/>
                <a:gd name="f35" fmla="val 60"/>
                <a:gd name="f36" fmla="val 1375"/>
                <a:gd name="f37" fmla="val 1309"/>
                <a:gd name="f38" fmla="val 1243"/>
                <a:gd name="f39" fmla="val 13"/>
                <a:gd name="f40" fmla="val 1225"/>
                <a:gd name="f41" fmla="val 1189"/>
                <a:gd name="f42" fmla="val 1106"/>
                <a:gd name="f43" fmla="val 34"/>
                <a:gd name="f44" fmla="val 1094"/>
                <a:gd name="f45" fmla="val 40"/>
                <a:gd name="f46" fmla="val 1070"/>
                <a:gd name="f47" fmla="val 54"/>
                <a:gd name="f48" fmla="val 1034"/>
                <a:gd name="f49" fmla="val 1004"/>
                <a:gd name="f50" fmla="val 986"/>
                <a:gd name="f51" fmla="val 956"/>
                <a:gd name="f52" fmla="val 81"/>
                <a:gd name="f53" fmla="val 920"/>
                <a:gd name="f54" fmla="val 94"/>
                <a:gd name="f55" fmla="val 884"/>
                <a:gd name="f56" fmla="val 107"/>
                <a:gd name="f57" fmla="val 843"/>
                <a:gd name="f58" fmla="val 813"/>
                <a:gd name="f59" fmla="val 141"/>
                <a:gd name="f60" fmla="val 789"/>
                <a:gd name="f61" fmla="val 148"/>
                <a:gd name="f62" fmla="val 783"/>
                <a:gd name="f63" fmla="val 154"/>
                <a:gd name="f64" fmla="val 556"/>
                <a:gd name="f65" fmla="val 394"/>
                <a:gd name="f66" fmla="val 294"/>
                <a:gd name="f67" fmla="val 462"/>
                <a:gd name="f68" fmla="+- 0 0 -90"/>
                <a:gd name="f69" fmla="*/ f3 1 3240"/>
                <a:gd name="f70" fmla="*/ f4 1 536"/>
                <a:gd name="f71" fmla="+- f7 0 f5"/>
                <a:gd name="f72" fmla="+- f6 0 f5"/>
                <a:gd name="f73" fmla="*/ f68 f0 1"/>
                <a:gd name="f74" fmla="*/ f72 1 3240"/>
                <a:gd name="f75" fmla="*/ f71 1 536"/>
                <a:gd name="f76" fmla="*/ f73 1 f2"/>
                <a:gd name="f77" fmla="*/ 3132 1 f74"/>
                <a:gd name="f78" fmla="*/ 469 1 f75"/>
                <a:gd name="f79" fmla="*/ 2995 1 f74"/>
                <a:gd name="f80" fmla="*/ 395 1 f75"/>
                <a:gd name="f81" fmla="*/ 2911 1 f74"/>
                <a:gd name="f82" fmla="*/ 375 1 f75"/>
                <a:gd name="f83" fmla="*/ 2678 1 f74"/>
                <a:gd name="f84" fmla="*/ 228 1 f75"/>
                <a:gd name="f85" fmla="*/ 2553 1 f74"/>
                <a:gd name="f86" fmla="*/ 74 1 f75"/>
                <a:gd name="f87" fmla="*/ 2457 1 f74"/>
                <a:gd name="f88" fmla="*/ 7 1 f75"/>
                <a:gd name="f89" fmla="*/ 2403 1 f74"/>
                <a:gd name="f90" fmla="*/ 47 1 f75"/>
                <a:gd name="f91" fmla="*/ 2289 1 f74"/>
                <a:gd name="f92" fmla="*/ 2134 1 f74"/>
                <a:gd name="f93" fmla="*/ 2044 1 f74"/>
                <a:gd name="f94" fmla="*/ 128 1 f75"/>
                <a:gd name="f95" fmla="*/ 1775 1 f74"/>
                <a:gd name="f96" fmla="*/ 222 1 f75"/>
                <a:gd name="f97" fmla="*/ 1602 1 f74"/>
                <a:gd name="f98" fmla="*/ 181 1 f75"/>
                <a:gd name="f99" fmla="*/ 1560 1 f74"/>
                <a:gd name="f100" fmla="*/ 101 1 f75"/>
                <a:gd name="f101" fmla="*/ 1542 1 f74"/>
                <a:gd name="f102" fmla="*/ 87 1 f75"/>
                <a:gd name="f103" fmla="*/ 1446 1 f74"/>
                <a:gd name="f104" fmla="*/ 60 1 f75"/>
                <a:gd name="f105" fmla="*/ 1375 1 f74"/>
                <a:gd name="f106" fmla="*/ 1309 1 f74"/>
                <a:gd name="f107" fmla="*/ 1243 1 f74"/>
                <a:gd name="f108" fmla="*/ 13 1 f75"/>
                <a:gd name="f109" fmla="*/ 1225 1 f74"/>
                <a:gd name="f110" fmla="*/ 0 1 f75"/>
                <a:gd name="f111" fmla="*/ 1189 1 f74"/>
                <a:gd name="f112" fmla="*/ 1106 1 f74"/>
                <a:gd name="f113" fmla="*/ 34 1 f75"/>
                <a:gd name="f114" fmla="*/ 1094 1 f74"/>
                <a:gd name="f115" fmla="*/ 40 1 f75"/>
                <a:gd name="f116" fmla="*/ 1070 1 f74"/>
                <a:gd name="f117" fmla="*/ 54 1 f75"/>
                <a:gd name="f118" fmla="*/ 1034 1 f74"/>
                <a:gd name="f119" fmla="*/ 1004 1 f74"/>
                <a:gd name="f120" fmla="*/ 986 1 f74"/>
                <a:gd name="f121" fmla="*/ 956 1 f74"/>
                <a:gd name="f122" fmla="*/ 81 1 f75"/>
                <a:gd name="f123" fmla="*/ 920 1 f74"/>
                <a:gd name="f124" fmla="*/ 94 1 f75"/>
                <a:gd name="f125" fmla="*/ 884 1 f74"/>
                <a:gd name="f126" fmla="*/ 107 1 f75"/>
                <a:gd name="f127" fmla="*/ 843 1 f74"/>
                <a:gd name="f128" fmla="*/ 813 1 f74"/>
                <a:gd name="f129" fmla="*/ 141 1 f75"/>
                <a:gd name="f130" fmla="*/ 789 1 f74"/>
                <a:gd name="f131" fmla="*/ 148 1 f75"/>
                <a:gd name="f132" fmla="*/ 783 1 f74"/>
                <a:gd name="f133" fmla="*/ 154 1 f75"/>
                <a:gd name="f134" fmla="*/ 556 1 f74"/>
                <a:gd name="f135" fmla="*/ 394 1 f74"/>
                <a:gd name="f136" fmla="*/ 294 1 f75"/>
                <a:gd name="f137" fmla="*/ 107 1 f74"/>
                <a:gd name="f138" fmla="*/ 462 1 f75"/>
                <a:gd name="f139" fmla="*/ 0 1 f74"/>
                <a:gd name="f140" fmla="*/ 536 1 f75"/>
                <a:gd name="f141" fmla="*/ 3240 1 f74"/>
                <a:gd name="f142" fmla="*/ f6 1 f74"/>
                <a:gd name="f143" fmla="*/ f7 1 f75"/>
                <a:gd name="f144" fmla="+- f76 0 f1"/>
                <a:gd name="f145" fmla="*/ f139 f69 1"/>
                <a:gd name="f146" fmla="*/ f142 f69 1"/>
                <a:gd name="f147" fmla="*/ f143 f70 1"/>
                <a:gd name="f148" fmla="*/ f110 f70 1"/>
                <a:gd name="f149" fmla="*/ f77 f69 1"/>
                <a:gd name="f150" fmla="*/ f78 f70 1"/>
                <a:gd name="f151" fmla="*/ f79 f69 1"/>
                <a:gd name="f152" fmla="*/ f80 f70 1"/>
                <a:gd name="f153" fmla="*/ f81 f69 1"/>
                <a:gd name="f154" fmla="*/ f82 f70 1"/>
                <a:gd name="f155" fmla="*/ f83 f69 1"/>
                <a:gd name="f156" fmla="*/ f84 f70 1"/>
                <a:gd name="f157" fmla="*/ f85 f69 1"/>
                <a:gd name="f158" fmla="*/ f86 f70 1"/>
                <a:gd name="f159" fmla="*/ f87 f69 1"/>
                <a:gd name="f160" fmla="*/ f88 f70 1"/>
                <a:gd name="f161" fmla="*/ f89 f69 1"/>
                <a:gd name="f162" fmla="*/ f90 f70 1"/>
                <a:gd name="f163" fmla="*/ f91 f69 1"/>
                <a:gd name="f164" fmla="*/ f92 f69 1"/>
                <a:gd name="f165" fmla="*/ f93 f69 1"/>
                <a:gd name="f166" fmla="*/ f94 f70 1"/>
                <a:gd name="f167" fmla="*/ f95 f69 1"/>
                <a:gd name="f168" fmla="*/ f96 f70 1"/>
                <a:gd name="f169" fmla="*/ f97 f69 1"/>
                <a:gd name="f170" fmla="*/ f98 f70 1"/>
                <a:gd name="f171" fmla="*/ f99 f69 1"/>
                <a:gd name="f172" fmla="*/ f100 f70 1"/>
                <a:gd name="f173" fmla="*/ f101 f69 1"/>
                <a:gd name="f174" fmla="*/ f102 f70 1"/>
                <a:gd name="f175" fmla="*/ f103 f69 1"/>
                <a:gd name="f176" fmla="*/ f104 f70 1"/>
                <a:gd name="f177" fmla="*/ f105 f69 1"/>
                <a:gd name="f178" fmla="*/ f106 f69 1"/>
                <a:gd name="f179" fmla="*/ f107 f69 1"/>
                <a:gd name="f180" fmla="*/ f108 f70 1"/>
                <a:gd name="f181" fmla="*/ f109 f69 1"/>
                <a:gd name="f182" fmla="*/ f111 f69 1"/>
                <a:gd name="f183" fmla="*/ f112 f69 1"/>
                <a:gd name="f184" fmla="*/ f113 f70 1"/>
                <a:gd name="f185" fmla="*/ f114 f69 1"/>
                <a:gd name="f186" fmla="*/ f115 f70 1"/>
                <a:gd name="f187" fmla="*/ f116 f69 1"/>
                <a:gd name="f188" fmla="*/ f117 f70 1"/>
                <a:gd name="f189" fmla="*/ f118 f69 1"/>
                <a:gd name="f190" fmla="*/ f119 f69 1"/>
                <a:gd name="f191" fmla="*/ f120 f69 1"/>
                <a:gd name="f192" fmla="*/ f121 f69 1"/>
                <a:gd name="f193" fmla="*/ f122 f70 1"/>
                <a:gd name="f194" fmla="*/ f123 f69 1"/>
                <a:gd name="f195" fmla="*/ f124 f70 1"/>
                <a:gd name="f196" fmla="*/ f125 f69 1"/>
                <a:gd name="f197" fmla="*/ f126 f70 1"/>
                <a:gd name="f198" fmla="*/ f127 f69 1"/>
                <a:gd name="f199" fmla="*/ f128 f69 1"/>
                <a:gd name="f200" fmla="*/ f129 f70 1"/>
                <a:gd name="f201" fmla="*/ f130 f69 1"/>
                <a:gd name="f202" fmla="*/ f131 f70 1"/>
                <a:gd name="f203" fmla="*/ f132 f69 1"/>
                <a:gd name="f204" fmla="*/ f133 f70 1"/>
                <a:gd name="f205" fmla="*/ f134 f69 1"/>
                <a:gd name="f206" fmla="*/ f135 f69 1"/>
                <a:gd name="f207" fmla="*/ f136 f70 1"/>
                <a:gd name="f208" fmla="*/ f137 f69 1"/>
                <a:gd name="f209" fmla="*/ f138 f70 1"/>
                <a:gd name="f210" fmla="*/ f140 f70 1"/>
                <a:gd name="f211" fmla="*/ f141 f6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44">
                  <a:pos x="f149" y="f150"/>
                </a:cxn>
                <a:cxn ang="f144">
                  <a:pos x="f151" y="f152"/>
                </a:cxn>
                <a:cxn ang="f144">
                  <a:pos x="f153" y="f154"/>
                </a:cxn>
                <a:cxn ang="f144">
                  <a:pos x="f155" y="f156"/>
                </a:cxn>
                <a:cxn ang="f144">
                  <a:pos x="f157" y="f158"/>
                </a:cxn>
                <a:cxn ang="f144">
                  <a:pos x="f159" y="f160"/>
                </a:cxn>
                <a:cxn ang="f144">
                  <a:pos x="f161" y="f162"/>
                </a:cxn>
                <a:cxn ang="f144">
                  <a:pos x="f163" y="f158"/>
                </a:cxn>
                <a:cxn ang="f144">
                  <a:pos x="f164" y="f158"/>
                </a:cxn>
                <a:cxn ang="f144">
                  <a:pos x="f165" y="f166"/>
                </a:cxn>
                <a:cxn ang="f144">
                  <a:pos x="f167" y="f168"/>
                </a:cxn>
                <a:cxn ang="f144">
                  <a:pos x="f169" y="f170"/>
                </a:cxn>
                <a:cxn ang="f144">
                  <a:pos x="f171" y="f172"/>
                </a:cxn>
                <a:cxn ang="f144">
                  <a:pos x="f173" y="f174"/>
                </a:cxn>
                <a:cxn ang="f144">
                  <a:pos x="f175" y="f176"/>
                </a:cxn>
                <a:cxn ang="f144">
                  <a:pos x="f177" y="f158"/>
                </a:cxn>
                <a:cxn ang="f144">
                  <a:pos x="f178" y="f174"/>
                </a:cxn>
                <a:cxn ang="f144">
                  <a:pos x="f179" y="f180"/>
                </a:cxn>
                <a:cxn ang="f144">
                  <a:pos x="f181" y="f148"/>
                </a:cxn>
                <a:cxn ang="f144">
                  <a:pos x="f182" y="f148"/>
                </a:cxn>
                <a:cxn ang="f144">
                  <a:pos x="f183" y="f184"/>
                </a:cxn>
                <a:cxn ang="f144">
                  <a:pos x="f183" y="f184"/>
                </a:cxn>
                <a:cxn ang="f144">
                  <a:pos x="f185" y="f186"/>
                </a:cxn>
                <a:cxn ang="f144">
                  <a:pos x="f187" y="f188"/>
                </a:cxn>
                <a:cxn ang="f144">
                  <a:pos x="f189" y="f158"/>
                </a:cxn>
                <a:cxn ang="f144">
                  <a:pos x="f190" y="f158"/>
                </a:cxn>
                <a:cxn ang="f144">
                  <a:pos x="f191" y="f158"/>
                </a:cxn>
                <a:cxn ang="f144">
                  <a:pos x="f192" y="f193"/>
                </a:cxn>
                <a:cxn ang="f144">
                  <a:pos x="f194" y="f195"/>
                </a:cxn>
                <a:cxn ang="f144">
                  <a:pos x="f196" y="f197"/>
                </a:cxn>
                <a:cxn ang="f144">
                  <a:pos x="f198" y="f166"/>
                </a:cxn>
                <a:cxn ang="f144">
                  <a:pos x="f199" y="f200"/>
                </a:cxn>
                <a:cxn ang="f144">
                  <a:pos x="f201" y="f202"/>
                </a:cxn>
                <a:cxn ang="f144">
                  <a:pos x="f203" y="f204"/>
                </a:cxn>
                <a:cxn ang="f144">
                  <a:pos x="f205" y="f156"/>
                </a:cxn>
                <a:cxn ang="f144">
                  <a:pos x="f206" y="f207"/>
                </a:cxn>
                <a:cxn ang="f144">
                  <a:pos x="f208" y="f209"/>
                </a:cxn>
                <a:cxn ang="f144">
                  <a:pos x="f145" y="f210"/>
                </a:cxn>
                <a:cxn ang="f144">
                  <a:pos x="f211" y="f210"/>
                </a:cxn>
                <a:cxn ang="f144">
                  <a:pos x="f149" y="f150"/>
                </a:cxn>
                <a:cxn ang="f144">
                  <a:pos x="f149" y="f150"/>
                </a:cxn>
              </a:cxnLst>
              <a:rect l="f145" t="f148" r="f146" b="f147"/>
              <a:pathLst>
                <a:path w="3240" h="536">
                  <a:moveTo>
                    <a:pt x="f8" y="f9"/>
                  </a:moveTo>
                  <a:lnTo>
                    <a:pt x="f10" y="f11"/>
                  </a:lnTo>
                  <a:lnTo>
                    <a:pt x="f12" y="f13"/>
                  </a:lnTo>
                  <a:lnTo>
                    <a:pt x="f14" y="f15"/>
                  </a:lnTo>
                  <a:lnTo>
                    <a:pt x="f16" y="f17"/>
                  </a:lnTo>
                  <a:lnTo>
                    <a:pt x="f18" y="f19"/>
                  </a:lnTo>
                  <a:lnTo>
                    <a:pt x="f20" y="f21"/>
                  </a:lnTo>
                  <a:lnTo>
                    <a:pt x="f22" y="f17"/>
                  </a:lnTo>
                  <a:lnTo>
                    <a:pt x="f23" y="f17"/>
                  </a:lnTo>
                  <a:lnTo>
                    <a:pt x="f24" y="f25"/>
                  </a:lnTo>
                  <a:lnTo>
                    <a:pt x="f26" y="f27"/>
                  </a:lnTo>
                  <a:lnTo>
                    <a:pt x="f28" y="f29"/>
                  </a:lnTo>
                  <a:lnTo>
                    <a:pt x="f30" y="f31"/>
                  </a:lnTo>
                  <a:lnTo>
                    <a:pt x="f32" y="f33"/>
                  </a:lnTo>
                  <a:lnTo>
                    <a:pt x="f34" y="f35"/>
                  </a:lnTo>
                  <a:lnTo>
                    <a:pt x="f36" y="f17"/>
                  </a:lnTo>
                  <a:lnTo>
                    <a:pt x="f37" y="f33"/>
                  </a:lnTo>
                  <a:lnTo>
                    <a:pt x="f38" y="f39"/>
                  </a:lnTo>
                  <a:lnTo>
                    <a:pt x="f40" y="f5"/>
                  </a:lnTo>
                  <a:lnTo>
                    <a:pt x="f41" y="f5"/>
                  </a:lnTo>
                  <a:lnTo>
                    <a:pt x="f42" y="f43"/>
                  </a:lnTo>
                  <a:lnTo>
                    <a:pt x="f42" y="f43"/>
                  </a:lnTo>
                  <a:lnTo>
                    <a:pt x="f44" y="f45"/>
                  </a:lnTo>
                  <a:lnTo>
                    <a:pt x="f46" y="f47"/>
                  </a:lnTo>
                  <a:lnTo>
                    <a:pt x="f48" y="f17"/>
                  </a:lnTo>
                  <a:lnTo>
                    <a:pt x="f49" y="f17"/>
                  </a:lnTo>
                  <a:lnTo>
                    <a:pt x="f50" y="f17"/>
                  </a:lnTo>
                  <a:lnTo>
                    <a:pt x="f51" y="f52"/>
                  </a:lnTo>
                  <a:lnTo>
                    <a:pt x="f53" y="f54"/>
                  </a:lnTo>
                  <a:lnTo>
                    <a:pt x="f55" y="f56"/>
                  </a:lnTo>
                  <a:lnTo>
                    <a:pt x="f57" y="f25"/>
                  </a:lnTo>
                  <a:lnTo>
                    <a:pt x="f58" y="f59"/>
                  </a:lnTo>
                  <a:lnTo>
                    <a:pt x="f60" y="f61"/>
                  </a:lnTo>
                  <a:lnTo>
                    <a:pt x="f62" y="f63"/>
                  </a:lnTo>
                  <a:lnTo>
                    <a:pt x="f64" y="f15"/>
                  </a:lnTo>
                  <a:lnTo>
                    <a:pt x="f65" y="f66"/>
                  </a:lnTo>
                  <a:lnTo>
                    <a:pt x="f56" y="f67"/>
                  </a:lnTo>
                  <a:lnTo>
                    <a:pt x="f5" y="f7"/>
                  </a:lnTo>
                  <a:lnTo>
                    <a:pt x="f6" y="f7"/>
                  </a:lnTo>
                  <a:lnTo>
                    <a:pt x="f8" y="f9"/>
                  </a:lnTo>
                  <a:lnTo>
                    <a:pt x="f8" y="f9"/>
                  </a:lnTo>
                  <a:close/>
                </a:path>
              </a:pathLst>
            </a:custGeom>
            <a:gradFill>
              <a:gsLst>
                <a:gs pos="0">
                  <a:srgbClr val="847864"/>
                </a:gs>
                <a:gs pos="100000">
                  <a:srgbClr val="463416"/>
                </a:gs>
              </a:gsLst>
              <a:lin ang="54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grpSp>
          <p:nvGrpSpPr>
            <p:cNvPr id="8" name="Group 8"/>
            <p:cNvGrpSpPr/>
            <p:nvPr/>
          </p:nvGrpSpPr>
          <p:grpSpPr>
            <a:xfrm>
              <a:off x="3944941" y="6034089"/>
              <a:ext cx="3898890" cy="850893"/>
              <a:chOff x="3944941" y="6034089"/>
              <a:chExt cx="3898890" cy="850893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6265861" y="6045198"/>
                <a:ext cx="1577970" cy="839784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994"/>
                  <a:gd name="f7" fmla="val 529"/>
                  <a:gd name="f8" fmla="val 636"/>
                  <a:gd name="f9" fmla="val 373"/>
                  <a:gd name="f10" fmla="val 495"/>
                  <a:gd name="f11" fmla="val 370"/>
                  <a:gd name="f12" fmla="val 280"/>
                  <a:gd name="f13" fmla="val 249"/>
                  <a:gd name="f14" fmla="val 127"/>
                  <a:gd name="f15" fmla="val 66"/>
                  <a:gd name="f16" fmla="val 22"/>
                  <a:gd name="f17" fmla="val 26"/>
                  <a:gd name="f18" fmla="val 65"/>
                  <a:gd name="f19" fmla="val 30"/>
                  <a:gd name="f20" fmla="val 119"/>
                  <a:gd name="f21" fmla="val 75"/>
                  <a:gd name="f22" fmla="val 243"/>
                  <a:gd name="f23" fmla="val 45"/>
                  <a:gd name="f24" fmla="val 422"/>
                  <a:gd name="f25" fmla="val 200"/>
                  <a:gd name="f26" fmla="val 329"/>
                  <a:gd name="f27" fmla="val 592"/>
                  <a:gd name="f28" fmla="val 527"/>
                  <a:gd name="f29" fmla="val 828"/>
                  <a:gd name="f30" fmla="val 473"/>
                  <a:gd name="f31" fmla="+- 0 0 -90"/>
                  <a:gd name="f32" fmla="*/ f3 1 994"/>
                  <a:gd name="f33" fmla="*/ f4 1 529"/>
                  <a:gd name="f34" fmla="+- f7 0 f5"/>
                  <a:gd name="f35" fmla="+- f6 0 f5"/>
                  <a:gd name="f36" fmla="*/ f31 f0 1"/>
                  <a:gd name="f37" fmla="*/ f35 1 994"/>
                  <a:gd name="f38" fmla="*/ f34 1 529"/>
                  <a:gd name="f39" fmla="*/ f36 1 f2"/>
                  <a:gd name="f40" fmla="*/ 636 1 f37"/>
                  <a:gd name="f41" fmla="*/ 373 1 f38"/>
                  <a:gd name="f42" fmla="*/ 495 1 f37"/>
                  <a:gd name="f43" fmla="*/ 370 1 f38"/>
                  <a:gd name="f44" fmla="*/ 280 1 f37"/>
                  <a:gd name="f45" fmla="*/ 249 1 f38"/>
                  <a:gd name="f46" fmla="*/ 127 1 f37"/>
                  <a:gd name="f47" fmla="*/ 66 1 f38"/>
                  <a:gd name="f48" fmla="*/ 0 1 f37"/>
                  <a:gd name="f49" fmla="*/ 0 1 f38"/>
                  <a:gd name="f50" fmla="*/ 22 1 f37"/>
                  <a:gd name="f51" fmla="*/ 26 1 f38"/>
                  <a:gd name="f52" fmla="*/ 65 1 f38"/>
                  <a:gd name="f53" fmla="*/ 30 1 f37"/>
                  <a:gd name="f54" fmla="*/ 119 1 f38"/>
                  <a:gd name="f55" fmla="*/ 75 1 f37"/>
                  <a:gd name="f56" fmla="*/ 243 1 f38"/>
                  <a:gd name="f57" fmla="*/ 45 1 f37"/>
                  <a:gd name="f58" fmla="*/ 422 1 f38"/>
                  <a:gd name="f59" fmla="*/ 200 1 f37"/>
                  <a:gd name="f60" fmla="*/ 329 1 f38"/>
                  <a:gd name="f61" fmla="*/ 592 1 f37"/>
                  <a:gd name="f62" fmla="*/ 527 1 f38"/>
                  <a:gd name="f63" fmla="*/ 994 1 f37"/>
                  <a:gd name="f64" fmla="*/ 529 1 f38"/>
                  <a:gd name="f65" fmla="*/ 828 1 f37"/>
                  <a:gd name="f66" fmla="*/ 473 1 f38"/>
                  <a:gd name="f67" fmla="*/ f6 1 f37"/>
                  <a:gd name="f68" fmla="*/ f7 1 f38"/>
                  <a:gd name="f69" fmla="+- f39 0 f1"/>
                  <a:gd name="f70" fmla="*/ f48 f32 1"/>
                  <a:gd name="f71" fmla="*/ f67 f32 1"/>
                  <a:gd name="f72" fmla="*/ f68 f33 1"/>
                  <a:gd name="f73" fmla="*/ f49 f33 1"/>
                  <a:gd name="f74" fmla="*/ f40 f32 1"/>
                  <a:gd name="f75" fmla="*/ f41 f33 1"/>
                  <a:gd name="f76" fmla="*/ f42 f32 1"/>
                  <a:gd name="f77" fmla="*/ f43 f33 1"/>
                  <a:gd name="f78" fmla="*/ f44 f32 1"/>
                  <a:gd name="f79" fmla="*/ f45 f33 1"/>
                  <a:gd name="f80" fmla="*/ f46 f32 1"/>
                  <a:gd name="f81" fmla="*/ f47 f33 1"/>
                  <a:gd name="f82" fmla="*/ f50 f32 1"/>
                  <a:gd name="f83" fmla="*/ f51 f33 1"/>
                  <a:gd name="f84" fmla="*/ f52 f33 1"/>
                  <a:gd name="f85" fmla="*/ f53 f32 1"/>
                  <a:gd name="f86" fmla="*/ f54 f33 1"/>
                  <a:gd name="f87" fmla="*/ f55 f32 1"/>
                  <a:gd name="f88" fmla="*/ f56 f33 1"/>
                  <a:gd name="f89" fmla="*/ f57 f32 1"/>
                  <a:gd name="f90" fmla="*/ f58 f33 1"/>
                  <a:gd name="f91" fmla="*/ f59 f32 1"/>
                  <a:gd name="f92" fmla="*/ f60 f33 1"/>
                  <a:gd name="f93" fmla="*/ f61 f32 1"/>
                  <a:gd name="f94" fmla="*/ f62 f33 1"/>
                  <a:gd name="f95" fmla="*/ f63 f32 1"/>
                  <a:gd name="f96" fmla="*/ f64 f33 1"/>
                  <a:gd name="f97" fmla="*/ f65 f32 1"/>
                  <a:gd name="f98" fmla="*/ f66 f33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69">
                    <a:pos x="f74" y="f75"/>
                  </a:cxn>
                  <a:cxn ang="f69">
                    <a:pos x="f76" y="f77"/>
                  </a:cxn>
                  <a:cxn ang="f69">
                    <a:pos x="f78" y="f79"/>
                  </a:cxn>
                  <a:cxn ang="f69">
                    <a:pos x="f80" y="f81"/>
                  </a:cxn>
                  <a:cxn ang="f69">
                    <a:pos x="f70" y="f73"/>
                  </a:cxn>
                  <a:cxn ang="f69">
                    <a:pos x="f82" y="f83"/>
                  </a:cxn>
                  <a:cxn ang="f69">
                    <a:pos x="f70" y="f84"/>
                  </a:cxn>
                  <a:cxn ang="f69">
                    <a:pos x="f85" y="f86"/>
                  </a:cxn>
                  <a:cxn ang="f69">
                    <a:pos x="f87" y="f88"/>
                  </a:cxn>
                  <a:cxn ang="f69">
                    <a:pos x="f89" y="f90"/>
                  </a:cxn>
                  <a:cxn ang="f69">
                    <a:pos x="f91" y="f92"/>
                  </a:cxn>
                  <a:cxn ang="f69">
                    <a:pos x="f93" y="f94"/>
                  </a:cxn>
                  <a:cxn ang="f69">
                    <a:pos x="f95" y="f96"/>
                  </a:cxn>
                  <a:cxn ang="f69">
                    <a:pos x="f97" y="f98"/>
                  </a:cxn>
                  <a:cxn ang="f69">
                    <a:pos x="f74" y="f75"/>
                  </a:cxn>
                </a:cxnLst>
                <a:rect l="f70" t="f73" r="f71" b="f72"/>
                <a:pathLst>
                  <a:path w="994" h="529">
                    <a:moveTo>
                      <a:pt x="f8" y="f9"/>
                    </a:moveTo>
                    <a:lnTo>
                      <a:pt x="f10" y="f11"/>
                    </a:lnTo>
                    <a:lnTo>
                      <a:pt x="f12" y="f13"/>
                    </a:lnTo>
                    <a:lnTo>
                      <a:pt x="f14" y="f15"/>
                    </a:lnTo>
                    <a:lnTo>
                      <a:pt x="f5" y="f5"/>
                    </a:lnTo>
                    <a:lnTo>
                      <a:pt x="f16" y="f17"/>
                    </a:lnTo>
                    <a:lnTo>
                      <a:pt x="f5" y="f18"/>
                    </a:lnTo>
                    <a:lnTo>
                      <a:pt x="f19" y="f20"/>
                    </a:lnTo>
                    <a:lnTo>
                      <a:pt x="f21" y="f22"/>
                    </a:lnTo>
                    <a:lnTo>
                      <a:pt x="f23" y="f24"/>
                    </a:lnTo>
                    <a:lnTo>
                      <a:pt x="f25" y="f26"/>
                    </a:lnTo>
                    <a:lnTo>
                      <a:pt x="f27" y="f28"/>
                    </a:lnTo>
                    <a:lnTo>
                      <a:pt x="f6" y="f7"/>
                    </a:lnTo>
                    <a:lnTo>
                      <a:pt x="f29" y="f30"/>
                    </a:lnTo>
                    <a:lnTo>
                      <a:pt x="f8" y="f9"/>
                    </a:lnTo>
                    <a:close/>
                  </a:path>
                </a:pathLst>
              </a:custGeom>
              <a:solidFill>
                <a:srgbClr val="463416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10" name="Freeform 10"/>
              <p:cNvSpPr/>
              <p:nvPr/>
            </p:nvSpPr>
            <p:spPr>
              <a:xfrm>
                <a:off x="4248146" y="6034089"/>
                <a:ext cx="295278" cy="627058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186"/>
                  <a:gd name="f7" fmla="val 353"/>
                  <a:gd name="f8" fmla="val 36"/>
                  <a:gd name="f9" fmla="val 54"/>
                  <a:gd name="f10" fmla="val 18"/>
                  <a:gd name="f11" fmla="val 24"/>
                  <a:gd name="f12" fmla="val 30"/>
                  <a:gd name="f13" fmla="val 66"/>
                  <a:gd name="f14" fmla="val 42"/>
                  <a:gd name="f15" fmla="val 114"/>
                  <a:gd name="f16" fmla="val 48"/>
                  <a:gd name="f17" fmla="val 162"/>
                  <a:gd name="f18" fmla="val 233"/>
                  <a:gd name="f19" fmla="val 84"/>
                  <a:gd name="f20" fmla="val 216"/>
                  <a:gd name="f21" fmla="val 126"/>
                  <a:gd name="f22" fmla="val 144"/>
                  <a:gd name="f23" fmla="val 120"/>
                  <a:gd name="f24" fmla="val 90"/>
                  <a:gd name="f25" fmla="val 60"/>
                  <a:gd name="f26" fmla="+- 0 0 -90"/>
                  <a:gd name="f27" fmla="*/ f3 1 186"/>
                  <a:gd name="f28" fmla="*/ f4 1 353"/>
                  <a:gd name="f29" fmla="+- f7 0 f5"/>
                  <a:gd name="f30" fmla="+- f6 0 f5"/>
                  <a:gd name="f31" fmla="*/ f26 f0 1"/>
                  <a:gd name="f32" fmla="*/ f30 1 186"/>
                  <a:gd name="f33" fmla="*/ f29 1 353"/>
                  <a:gd name="f34" fmla="*/ f31 1 f2"/>
                  <a:gd name="f35" fmla="*/ 36 1 f32"/>
                  <a:gd name="f36" fmla="*/ 0 1 f33"/>
                  <a:gd name="f37" fmla="*/ 54 1 f32"/>
                  <a:gd name="f38" fmla="*/ 18 1 f33"/>
                  <a:gd name="f39" fmla="*/ 24 1 f32"/>
                  <a:gd name="f40" fmla="*/ 30 1 f33"/>
                  <a:gd name="f41" fmla="*/ 18 1 f32"/>
                  <a:gd name="f42" fmla="*/ 66 1 f33"/>
                  <a:gd name="f43" fmla="*/ 42 1 f32"/>
                  <a:gd name="f44" fmla="*/ 114 1 f33"/>
                  <a:gd name="f45" fmla="*/ 48 1 f32"/>
                  <a:gd name="f46" fmla="*/ 162 1 f33"/>
                  <a:gd name="f47" fmla="*/ 0 1 f32"/>
                  <a:gd name="f48" fmla="*/ 353 1 f33"/>
                  <a:gd name="f49" fmla="*/ 233 1 f33"/>
                  <a:gd name="f50" fmla="*/ 84 1 f32"/>
                  <a:gd name="f51" fmla="*/ 216 1 f33"/>
                  <a:gd name="f52" fmla="*/ 126 1 f32"/>
                  <a:gd name="f53" fmla="*/ 126 1 f33"/>
                  <a:gd name="f54" fmla="*/ 144 1 f32"/>
                  <a:gd name="f55" fmla="*/ 120 1 f33"/>
                  <a:gd name="f56" fmla="*/ 90 1 f33"/>
                  <a:gd name="f57" fmla="*/ 186 1 f32"/>
                  <a:gd name="f58" fmla="*/ 162 1 f32"/>
                  <a:gd name="f59" fmla="*/ 60 1 f33"/>
                  <a:gd name="f60" fmla="*/ f6 1 f32"/>
                  <a:gd name="f61" fmla="*/ f7 1 f33"/>
                  <a:gd name="f62" fmla="+- f34 0 f1"/>
                  <a:gd name="f63" fmla="*/ f47 f27 1"/>
                  <a:gd name="f64" fmla="*/ f60 f27 1"/>
                  <a:gd name="f65" fmla="*/ f61 f28 1"/>
                  <a:gd name="f66" fmla="*/ f36 f28 1"/>
                  <a:gd name="f67" fmla="*/ f35 f27 1"/>
                  <a:gd name="f68" fmla="*/ f37 f27 1"/>
                  <a:gd name="f69" fmla="*/ f38 f28 1"/>
                  <a:gd name="f70" fmla="*/ f39 f27 1"/>
                  <a:gd name="f71" fmla="*/ f40 f28 1"/>
                  <a:gd name="f72" fmla="*/ f41 f27 1"/>
                  <a:gd name="f73" fmla="*/ f42 f28 1"/>
                  <a:gd name="f74" fmla="*/ f43 f27 1"/>
                  <a:gd name="f75" fmla="*/ f44 f28 1"/>
                  <a:gd name="f76" fmla="*/ f45 f27 1"/>
                  <a:gd name="f77" fmla="*/ f46 f28 1"/>
                  <a:gd name="f78" fmla="*/ f48 f28 1"/>
                  <a:gd name="f79" fmla="*/ f49 f28 1"/>
                  <a:gd name="f80" fmla="*/ f50 f27 1"/>
                  <a:gd name="f81" fmla="*/ f51 f28 1"/>
                  <a:gd name="f82" fmla="*/ f52 f27 1"/>
                  <a:gd name="f83" fmla="*/ f53 f28 1"/>
                  <a:gd name="f84" fmla="*/ f54 f27 1"/>
                  <a:gd name="f85" fmla="*/ f55 f28 1"/>
                  <a:gd name="f86" fmla="*/ f56 f28 1"/>
                  <a:gd name="f87" fmla="*/ f57 f27 1"/>
                  <a:gd name="f88" fmla="*/ f58 f27 1"/>
                  <a:gd name="f89" fmla="*/ f59 f28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62">
                    <a:pos x="f67" y="f66"/>
                  </a:cxn>
                  <a:cxn ang="f62">
                    <a:pos x="f68" y="f69"/>
                  </a:cxn>
                  <a:cxn ang="f62">
                    <a:pos x="f70" y="f71"/>
                  </a:cxn>
                  <a:cxn ang="f62">
                    <a:pos x="f72" y="f73"/>
                  </a:cxn>
                  <a:cxn ang="f62">
                    <a:pos x="f74" y="f75"/>
                  </a:cxn>
                  <a:cxn ang="f62">
                    <a:pos x="f76" y="f77"/>
                  </a:cxn>
                  <a:cxn ang="f62">
                    <a:pos x="f63" y="f78"/>
                  </a:cxn>
                  <a:cxn ang="f62">
                    <a:pos x="f68" y="f79"/>
                  </a:cxn>
                  <a:cxn ang="f62">
                    <a:pos x="f80" y="f81"/>
                  </a:cxn>
                  <a:cxn ang="f62">
                    <a:pos x="f82" y="f83"/>
                  </a:cxn>
                  <a:cxn ang="f62">
                    <a:pos x="f84" y="f85"/>
                  </a:cxn>
                  <a:cxn ang="f62">
                    <a:pos x="f84" y="f86"/>
                  </a:cxn>
                  <a:cxn ang="f62">
                    <a:pos x="f87" y="f73"/>
                  </a:cxn>
                  <a:cxn ang="f62">
                    <a:pos x="f88" y="f89"/>
                  </a:cxn>
                  <a:cxn ang="f62">
                    <a:pos x="f67" y="f66"/>
                  </a:cxn>
                  <a:cxn ang="f62">
                    <a:pos x="f67" y="f66"/>
                  </a:cxn>
                </a:cxnLst>
                <a:rect l="f63" t="f66" r="f64" b="f65"/>
                <a:pathLst>
                  <a:path w="186" h="353">
                    <a:moveTo>
                      <a:pt x="f8" y="f5"/>
                    </a:moveTo>
                    <a:lnTo>
                      <a:pt x="f9" y="f10"/>
                    </a:lnTo>
                    <a:lnTo>
                      <a:pt x="f11" y="f12"/>
                    </a:lnTo>
                    <a:lnTo>
                      <a:pt x="f10" y="f13"/>
                    </a:lnTo>
                    <a:lnTo>
                      <a:pt x="f14" y="f15"/>
                    </a:lnTo>
                    <a:lnTo>
                      <a:pt x="f16" y="f17"/>
                    </a:lnTo>
                    <a:lnTo>
                      <a:pt x="f5" y="f7"/>
                    </a:lnTo>
                    <a:lnTo>
                      <a:pt x="f9" y="f18"/>
                    </a:lnTo>
                    <a:lnTo>
                      <a:pt x="f19" y="f20"/>
                    </a:lnTo>
                    <a:lnTo>
                      <a:pt x="f21" y="f21"/>
                    </a:lnTo>
                    <a:lnTo>
                      <a:pt x="f22" y="f23"/>
                    </a:lnTo>
                    <a:lnTo>
                      <a:pt x="f22" y="f24"/>
                    </a:lnTo>
                    <a:lnTo>
                      <a:pt x="f6" y="f13"/>
                    </a:lnTo>
                    <a:lnTo>
                      <a:pt x="f17" y="f25"/>
                    </a:lnTo>
                    <a:lnTo>
                      <a:pt x="f8" y="f5"/>
                    </a:lnTo>
                    <a:lnTo>
                      <a:pt x="f8" y="f5"/>
                    </a:lnTo>
                    <a:close/>
                  </a:path>
                </a:pathLst>
              </a:custGeom>
              <a:solidFill>
                <a:srgbClr val="463416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11" name="Freeform 11"/>
              <p:cNvSpPr/>
              <p:nvPr/>
            </p:nvSpPr>
            <p:spPr>
              <a:xfrm>
                <a:off x="4808536" y="6194429"/>
                <a:ext cx="600075" cy="430216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378"/>
                  <a:gd name="f7" fmla="val 271"/>
                  <a:gd name="f8" fmla="val 18"/>
                  <a:gd name="f9" fmla="val 12"/>
                  <a:gd name="f10" fmla="val 13"/>
                  <a:gd name="f11" fmla="val 40"/>
                  <a:gd name="f12" fmla="val 60"/>
                  <a:gd name="f13" fmla="val 121"/>
                  <a:gd name="f14" fmla="val 310"/>
                  <a:gd name="f15" fmla="val 290"/>
                  <a:gd name="f16" fmla="val 139"/>
                  <a:gd name="f17" fmla="val 76"/>
                  <a:gd name="f18" fmla="val 251"/>
                  <a:gd name="f19" fmla="val 94"/>
                  <a:gd name="f20" fmla="val 90"/>
                  <a:gd name="f21" fmla="val 54"/>
                  <a:gd name="f22" fmla="+- 0 0 -90"/>
                  <a:gd name="f23" fmla="*/ f3 1 378"/>
                  <a:gd name="f24" fmla="*/ f4 1 271"/>
                  <a:gd name="f25" fmla="+- f7 0 f5"/>
                  <a:gd name="f26" fmla="+- f6 0 f5"/>
                  <a:gd name="f27" fmla="*/ f22 f0 1"/>
                  <a:gd name="f28" fmla="*/ f26 1 378"/>
                  <a:gd name="f29" fmla="*/ f25 1 271"/>
                  <a:gd name="f30" fmla="*/ f27 1 f2"/>
                  <a:gd name="f31" fmla="*/ 18 1 f28"/>
                  <a:gd name="f32" fmla="*/ 0 1 f29"/>
                  <a:gd name="f33" fmla="*/ 12 1 f28"/>
                  <a:gd name="f34" fmla="*/ 13 1 f29"/>
                  <a:gd name="f35" fmla="*/ 0 1 f28"/>
                  <a:gd name="f36" fmla="*/ 40 1 f29"/>
                  <a:gd name="f37" fmla="*/ 60 1 f28"/>
                  <a:gd name="f38" fmla="*/ 121 1 f29"/>
                  <a:gd name="f39" fmla="*/ 310 1 f28"/>
                  <a:gd name="f40" fmla="*/ 271 1 f29"/>
                  <a:gd name="f41" fmla="*/ 290 1 f28"/>
                  <a:gd name="f42" fmla="*/ 139 1 f29"/>
                  <a:gd name="f43" fmla="*/ 378 1 f28"/>
                  <a:gd name="f44" fmla="*/ 76 1 f29"/>
                  <a:gd name="f45" fmla="*/ 251 1 f28"/>
                  <a:gd name="f46" fmla="*/ 94 1 f29"/>
                  <a:gd name="f47" fmla="*/ 90 1 f28"/>
                  <a:gd name="f48" fmla="*/ 54 1 f29"/>
                  <a:gd name="f49" fmla="*/ f6 1 f28"/>
                  <a:gd name="f50" fmla="*/ f7 1 f29"/>
                  <a:gd name="f51" fmla="+- f30 0 f1"/>
                  <a:gd name="f52" fmla="*/ f35 f23 1"/>
                  <a:gd name="f53" fmla="*/ f49 f23 1"/>
                  <a:gd name="f54" fmla="*/ f50 f24 1"/>
                  <a:gd name="f55" fmla="*/ f32 f24 1"/>
                  <a:gd name="f56" fmla="*/ f31 f23 1"/>
                  <a:gd name="f57" fmla="*/ f33 f23 1"/>
                  <a:gd name="f58" fmla="*/ f34 f24 1"/>
                  <a:gd name="f59" fmla="*/ f36 f24 1"/>
                  <a:gd name="f60" fmla="*/ f37 f23 1"/>
                  <a:gd name="f61" fmla="*/ f38 f24 1"/>
                  <a:gd name="f62" fmla="*/ f39 f23 1"/>
                  <a:gd name="f63" fmla="*/ f40 f24 1"/>
                  <a:gd name="f64" fmla="*/ f41 f23 1"/>
                  <a:gd name="f65" fmla="*/ f42 f24 1"/>
                  <a:gd name="f66" fmla="*/ f43 f23 1"/>
                  <a:gd name="f67" fmla="*/ f44 f24 1"/>
                  <a:gd name="f68" fmla="*/ f45 f23 1"/>
                  <a:gd name="f69" fmla="*/ f46 f24 1"/>
                  <a:gd name="f70" fmla="*/ f47 f23 1"/>
                  <a:gd name="f71" fmla="*/ f48 f24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51">
                    <a:pos x="f56" y="f55"/>
                  </a:cxn>
                  <a:cxn ang="f51">
                    <a:pos x="f57" y="f58"/>
                  </a:cxn>
                  <a:cxn ang="f51">
                    <a:pos x="f52" y="f59"/>
                  </a:cxn>
                  <a:cxn ang="f51">
                    <a:pos x="f60" y="f61"/>
                  </a:cxn>
                  <a:cxn ang="f51">
                    <a:pos x="f62" y="f63"/>
                  </a:cxn>
                  <a:cxn ang="f51">
                    <a:pos x="f64" y="f65"/>
                  </a:cxn>
                  <a:cxn ang="f51">
                    <a:pos x="f66" y="f67"/>
                  </a:cxn>
                  <a:cxn ang="f51">
                    <a:pos x="f68" y="f69"/>
                  </a:cxn>
                  <a:cxn ang="f51">
                    <a:pos x="f70" y="f71"/>
                  </a:cxn>
                  <a:cxn ang="f51">
                    <a:pos x="f56" y="f55"/>
                  </a:cxn>
                  <a:cxn ang="f51">
                    <a:pos x="f56" y="f55"/>
                  </a:cxn>
                </a:cxnLst>
                <a:rect l="f52" t="f55" r="f53" b="f54"/>
                <a:pathLst>
                  <a:path w="378" h="271">
                    <a:moveTo>
                      <a:pt x="f8" y="f5"/>
                    </a:moveTo>
                    <a:lnTo>
                      <a:pt x="f9" y="f10"/>
                    </a:lnTo>
                    <a:lnTo>
                      <a:pt x="f5" y="f11"/>
                    </a:lnTo>
                    <a:lnTo>
                      <a:pt x="f12" y="f13"/>
                    </a:lnTo>
                    <a:lnTo>
                      <a:pt x="f14" y="f7"/>
                    </a:lnTo>
                    <a:lnTo>
                      <a:pt x="f15" y="f16"/>
                    </a:lnTo>
                    <a:lnTo>
                      <a:pt x="f6" y="f17"/>
                    </a:lnTo>
                    <a:lnTo>
                      <a:pt x="f18" y="f19"/>
                    </a:lnTo>
                    <a:lnTo>
                      <a:pt x="f20" y="f21"/>
                    </a:lnTo>
                    <a:lnTo>
                      <a:pt x="f8" y="f5"/>
                    </a:lnTo>
                    <a:lnTo>
                      <a:pt x="f8" y="f5"/>
                    </a:lnTo>
                    <a:close/>
                  </a:path>
                </a:pathLst>
              </a:custGeom>
              <a:solidFill>
                <a:srgbClr val="463416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12" name="Freeform 12"/>
              <p:cNvSpPr/>
              <p:nvPr/>
            </p:nvSpPr>
            <p:spPr>
              <a:xfrm>
                <a:off x="5757867" y="6151561"/>
                <a:ext cx="246065" cy="117472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155"/>
                  <a:gd name="f7" fmla="val 66"/>
                  <a:gd name="f8" fmla="val 114"/>
                  <a:gd name="f9" fmla="val 6"/>
                  <a:gd name="f10" fmla="val 18"/>
                  <a:gd name="f11" fmla="val 24"/>
                  <a:gd name="f12" fmla="val 78"/>
                  <a:gd name="f13" fmla="val 60"/>
                  <a:gd name="f14" fmla="val 96"/>
                  <a:gd name="f15" fmla="val 42"/>
                  <a:gd name="f16" fmla="val 126"/>
                  <a:gd name="f17" fmla="val 149"/>
                  <a:gd name="f18" fmla="+- 0 0 -90"/>
                  <a:gd name="f19" fmla="*/ f3 1 155"/>
                  <a:gd name="f20" fmla="*/ f4 1 66"/>
                  <a:gd name="f21" fmla="+- f7 0 f5"/>
                  <a:gd name="f22" fmla="+- f6 0 f5"/>
                  <a:gd name="f23" fmla="*/ f18 f0 1"/>
                  <a:gd name="f24" fmla="*/ f22 1 155"/>
                  <a:gd name="f25" fmla="*/ f21 1 66"/>
                  <a:gd name="f26" fmla="*/ f23 1 f2"/>
                  <a:gd name="f27" fmla="*/ 114 1 f24"/>
                  <a:gd name="f28" fmla="*/ 0 1 f25"/>
                  <a:gd name="f29" fmla="*/ 0 1 f24"/>
                  <a:gd name="f30" fmla="*/ 6 1 f24"/>
                  <a:gd name="f31" fmla="*/ 6 1 f25"/>
                  <a:gd name="f32" fmla="*/ 18 1 f25"/>
                  <a:gd name="f33" fmla="*/ 24 1 f25"/>
                  <a:gd name="f34" fmla="*/ 78 1 f24"/>
                  <a:gd name="f35" fmla="*/ 60 1 f25"/>
                  <a:gd name="f36" fmla="*/ 96 1 f24"/>
                  <a:gd name="f37" fmla="*/ 42 1 f25"/>
                  <a:gd name="f38" fmla="*/ 155 1 f24"/>
                  <a:gd name="f39" fmla="*/ 66 1 f25"/>
                  <a:gd name="f40" fmla="*/ 126 1 f24"/>
                  <a:gd name="f41" fmla="*/ 149 1 f24"/>
                  <a:gd name="f42" fmla="*/ f6 1 f24"/>
                  <a:gd name="f43" fmla="*/ f7 1 f25"/>
                  <a:gd name="f44" fmla="+- f26 0 f1"/>
                  <a:gd name="f45" fmla="*/ f29 f19 1"/>
                  <a:gd name="f46" fmla="*/ f42 f19 1"/>
                  <a:gd name="f47" fmla="*/ f43 f20 1"/>
                  <a:gd name="f48" fmla="*/ f28 f20 1"/>
                  <a:gd name="f49" fmla="*/ f27 f19 1"/>
                  <a:gd name="f50" fmla="*/ f30 f19 1"/>
                  <a:gd name="f51" fmla="*/ f31 f20 1"/>
                  <a:gd name="f52" fmla="*/ f32 f20 1"/>
                  <a:gd name="f53" fmla="*/ f33 f20 1"/>
                  <a:gd name="f54" fmla="*/ f34 f19 1"/>
                  <a:gd name="f55" fmla="*/ f35 f20 1"/>
                  <a:gd name="f56" fmla="*/ f36 f19 1"/>
                  <a:gd name="f57" fmla="*/ f37 f20 1"/>
                  <a:gd name="f58" fmla="*/ f38 f19 1"/>
                  <a:gd name="f59" fmla="*/ f39 f20 1"/>
                  <a:gd name="f60" fmla="*/ f40 f19 1"/>
                  <a:gd name="f61" fmla="*/ f41 f19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44">
                    <a:pos x="f49" y="f48"/>
                  </a:cxn>
                  <a:cxn ang="f44">
                    <a:pos x="f45" y="f48"/>
                  </a:cxn>
                  <a:cxn ang="f44">
                    <a:pos x="f45" y="f48"/>
                  </a:cxn>
                  <a:cxn ang="f44">
                    <a:pos x="f50" y="f51"/>
                  </a:cxn>
                  <a:cxn ang="f44">
                    <a:pos x="f50" y="f52"/>
                  </a:cxn>
                  <a:cxn ang="f44">
                    <a:pos x="f45" y="f53"/>
                  </a:cxn>
                  <a:cxn ang="f44">
                    <a:pos x="f54" y="f55"/>
                  </a:cxn>
                  <a:cxn ang="f44">
                    <a:pos x="f56" y="f57"/>
                  </a:cxn>
                  <a:cxn ang="f44">
                    <a:pos x="f58" y="f59"/>
                  </a:cxn>
                  <a:cxn ang="f44">
                    <a:pos x="f60" y="f53"/>
                  </a:cxn>
                  <a:cxn ang="f44">
                    <a:pos x="f61" y="f48"/>
                  </a:cxn>
                  <a:cxn ang="f44">
                    <a:pos x="f49" y="f48"/>
                  </a:cxn>
                  <a:cxn ang="f44">
                    <a:pos x="f49" y="f48"/>
                  </a:cxn>
                </a:cxnLst>
                <a:rect l="f45" t="f48" r="f46" b="f47"/>
                <a:pathLst>
                  <a:path w="155" h="66">
                    <a:moveTo>
                      <a:pt x="f8" y="f5"/>
                    </a:moveTo>
                    <a:lnTo>
                      <a:pt x="f5" y="f5"/>
                    </a:lnTo>
                    <a:lnTo>
                      <a:pt x="f5" y="f5"/>
                    </a:lnTo>
                    <a:lnTo>
                      <a:pt x="f9" y="f9"/>
                    </a:lnTo>
                    <a:lnTo>
                      <a:pt x="f9" y="f10"/>
                    </a:lnTo>
                    <a:lnTo>
                      <a:pt x="f5" y="f11"/>
                    </a:lnTo>
                    <a:lnTo>
                      <a:pt x="f12" y="f13"/>
                    </a:lnTo>
                    <a:lnTo>
                      <a:pt x="f14" y="f15"/>
                    </a:lnTo>
                    <a:lnTo>
                      <a:pt x="f6" y="f7"/>
                    </a:lnTo>
                    <a:lnTo>
                      <a:pt x="f16" y="f11"/>
                    </a:lnTo>
                    <a:lnTo>
                      <a:pt x="f17" y="f5"/>
                    </a:lnTo>
                    <a:lnTo>
                      <a:pt x="f8" y="f5"/>
                    </a:lnTo>
                    <a:lnTo>
                      <a:pt x="f8" y="f5"/>
                    </a:lnTo>
                    <a:close/>
                  </a:path>
                </a:pathLst>
              </a:custGeom>
              <a:solidFill>
                <a:srgbClr val="463416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13" name="Freeform 13"/>
              <p:cNvSpPr/>
              <p:nvPr/>
            </p:nvSpPr>
            <p:spPr>
              <a:xfrm>
                <a:off x="3944941" y="6140452"/>
                <a:ext cx="66678" cy="128592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42"/>
                  <a:gd name="f7" fmla="val 72"/>
                  <a:gd name="f8" fmla="val 6"/>
                  <a:gd name="f9" fmla="val 36"/>
                  <a:gd name="f10" fmla="val 18"/>
                  <a:gd name="f11" fmla="val 12"/>
                  <a:gd name="f12" fmla="val 24"/>
                  <a:gd name="f13" fmla="val 30"/>
                  <a:gd name="f14" fmla="val 48"/>
                  <a:gd name="f15" fmla="+- 0 0 -90"/>
                  <a:gd name="f16" fmla="*/ f3 1 42"/>
                  <a:gd name="f17" fmla="*/ f4 1 72"/>
                  <a:gd name="f18" fmla="+- f7 0 f5"/>
                  <a:gd name="f19" fmla="+- f6 0 f5"/>
                  <a:gd name="f20" fmla="*/ f15 f0 1"/>
                  <a:gd name="f21" fmla="*/ f19 1 42"/>
                  <a:gd name="f22" fmla="*/ f18 1 72"/>
                  <a:gd name="f23" fmla="*/ f20 1 f2"/>
                  <a:gd name="f24" fmla="*/ 6 1 f21"/>
                  <a:gd name="f25" fmla="*/ 36 1 f22"/>
                  <a:gd name="f26" fmla="*/ 0 1 f21"/>
                  <a:gd name="f27" fmla="*/ 18 1 f22"/>
                  <a:gd name="f28" fmla="*/ 12 1 f21"/>
                  <a:gd name="f29" fmla="*/ 6 1 f22"/>
                  <a:gd name="f30" fmla="*/ 24 1 f21"/>
                  <a:gd name="f31" fmla="*/ 36 1 f21"/>
                  <a:gd name="f32" fmla="*/ 42 1 f21"/>
                  <a:gd name="f33" fmla="*/ 0 1 f22"/>
                  <a:gd name="f34" fmla="*/ 30 1 f21"/>
                  <a:gd name="f35" fmla="*/ 48 1 f22"/>
                  <a:gd name="f36" fmla="*/ 72 1 f22"/>
                  <a:gd name="f37" fmla="*/ f6 1 f21"/>
                  <a:gd name="f38" fmla="*/ f7 1 f22"/>
                  <a:gd name="f39" fmla="+- f23 0 f1"/>
                  <a:gd name="f40" fmla="*/ f26 f16 1"/>
                  <a:gd name="f41" fmla="*/ f37 f16 1"/>
                  <a:gd name="f42" fmla="*/ f38 f17 1"/>
                  <a:gd name="f43" fmla="*/ f33 f17 1"/>
                  <a:gd name="f44" fmla="*/ f24 f16 1"/>
                  <a:gd name="f45" fmla="*/ f25 f17 1"/>
                  <a:gd name="f46" fmla="*/ f27 f17 1"/>
                  <a:gd name="f47" fmla="*/ f28 f16 1"/>
                  <a:gd name="f48" fmla="*/ f29 f17 1"/>
                  <a:gd name="f49" fmla="*/ f30 f16 1"/>
                  <a:gd name="f50" fmla="*/ f31 f16 1"/>
                  <a:gd name="f51" fmla="*/ f32 f16 1"/>
                  <a:gd name="f52" fmla="*/ f34 f16 1"/>
                  <a:gd name="f53" fmla="*/ f35 f17 1"/>
                  <a:gd name="f54" fmla="*/ f36 f17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39">
                    <a:pos x="f44" y="f45"/>
                  </a:cxn>
                  <a:cxn ang="f39">
                    <a:pos x="f40" y="f46"/>
                  </a:cxn>
                  <a:cxn ang="f39">
                    <a:pos x="f47" y="f48"/>
                  </a:cxn>
                  <a:cxn ang="f39">
                    <a:pos x="f40" y="f48"/>
                  </a:cxn>
                  <a:cxn ang="f39">
                    <a:pos x="f47" y="f48"/>
                  </a:cxn>
                  <a:cxn ang="f39">
                    <a:pos x="f49" y="f48"/>
                  </a:cxn>
                  <a:cxn ang="f39">
                    <a:pos x="f50" y="f48"/>
                  </a:cxn>
                  <a:cxn ang="f39">
                    <a:pos x="f51" y="f43"/>
                  </a:cxn>
                  <a:cxn ang="f39">
                    <a:pos x="f52" y="f46"/>
                  </a:cxn>
                  <a:cxn ang="f39">
                    <a:pos x="f51" y="f53"/>
                  </a:cxn>
                  <a:cxn ang="f39">
                    <a:pos x="f47" y="f54"/>
                  </a:cxn>
                  <a:cxn ang="f39">
                    <a:pos x="f44" y="f45"/>
                  </a:cxn>
                  <a:cxn ang="f39">
                    <a:pos x="f44" y="f45"/>
                  </a:cxn>
                </a:cxnLst>
                <a:rect l="f40" t="f43" r="f41" b="f42"/>
                <a:pathLst>
                  <a:path w="42" h="72">
                    <a:moveTo>
                      <a:pt x="f8" y="f9"/>
                    </a:moveTo>
                    <a:lnTo>
                      <a:pt x="f5" y="f10"/>
                    </a:lnTo>
                    <a:lnTo>
                      <a:pt x="f11" y="f8"/>
                    </a:lnTo>
                    <a:lnTo>
                      <a:pt x="f5" y="f8"/>
                    </a:lnTo>
                    <a:lnTo>
                      <a:pt x="f11" y="f8"/>
                    </a:lnTo>
                    <a:lnTo>
                      <a:pt x="f12" y="f8"/>
                    </a:lnTo>
                    <a:lnTo>
                      <a:pt x="f9" y="f8"/>
                    </a:lnTo>
                    <a:lnTo>
                      <a:pt x="f6" y="f5"/>
                    </a:lnTo>
                    <a:lnTo>
                      <a:pt x="f13" y="f10"/>
                    </a:lnTo>
                    <a:lnTo>
                      <a:pt x="f6" y="f14"/>
                    </a:lnTo>
                    <a:lnTo>
                      <a:pt x="f11" y="f7"/>
                    </a:lnTo>
                    <a:lnTo>
                      <a:pt x="f8" y="f9"/>
                    </a:lnTo>
                    <a:lnTo>
                      <a:pt x="f8" y="f9"/>
                    </a:lnTo>
                    <a:close/>
                  </a:path>
                </a:pathLst>
              </a:custGeom>
              <a:solidFill>
                <a:srgbClr val="463416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</p:grpSp>
        <p:sp>
          <p:nvSpPr>
            <p:cNvPr id="14" name="Freeform 14"/>
            <p:cNvSpPr/>
            <p:nvPr/>
          </p:nvSpPr>
          <p:spPr>
            <a:xfrm>
              <a:off x="-1591" y="6034089"/>
              <a:ext cx="6311902" cy="84931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3976"/>
                <a:gd name="f7" fmla="val 527"/>
                <a:gd name="f8" fmla="val 3970"/>
                <a:gd name="f9" fmla="val 3844"/>
                <a:gd name="f10" fmla="val 509"/>
                <a:gd name="f11" fmla="val 2487"/>
                <a:gd name="f12" fmla="val 305"/>
                <a:gd name="f13" fmla="val 2039"/>
                <a:gd name="f14" fmla="val 36"/>
                <a:gd name="f15" fmla="val 1907"/>
                <a:gd name="f16" fmla="val 24"/>
                <a:gd name="f17" fmla="val 1883"/>
                <a:gd name="f18" fmla="val 54"/>
                <a:gd name="f19" fmla="val 1859"/>
                <a:gd name="f20" fmla="val 1830"/>
                <a:gd name="f21" fmla="val 30"/>
                <a:gd name="f22" fmla="val 1704"/>
                <a:gd name="f23" fmla="val 102"/>
                <a:gd name="f24" fmla="val 1608"/>
                <a:gd name="f25" fmla="val 126"/>
                <a:gd name="f26" fmla="val 1561"/>
                <a:gd name="f27" fmla="val 132"/>
                <a:gd name="f28" fmla="val 1495"/>
                <a:gd name="f29" fmla="val 1357"/>
                <a:gd name="f30" fmla="val 1285"/>
                <a:gd name="f31" fmla="val 1280"/>
                <a:gd name="f32" fmla="val 18"/>
                <a:gd name="f33" fmla="val 1262"/>
                <a:gd name="f34" fmla="val 12"/>
                <a:gd name="f35" fmla="val 1238"/>
                <a:gd name="f36" fmla="val 6"/>
                <a:gd name="f37" fmla="val 1220"/>
                <a:gd name="f38" fmla="val 1196"/>
                <a:gd name="f39" fmla="val 1166"/>
                <a:gd name="f40" fmla="val 1142"/>
                <a:gd name="f41" fmla="val 1136"/>
                <a:gd name="f42" fmla="val 1130"/>
                <a:gd name="f43" fmla="val 1124"/>
                <a:gd name="f44" fmla="val 1118"/>
                <a:gd name="f45" fmla="val 1100"/>
                <a:gd name="f46" fmla="val 1088"/>
                <a:gd name="f47" fmla="val 1070"/>
                <a:gd name="f48" fmla="val 1052"/>
                <a:gd name="f49" fmla="val 1034"/>
                <a:gd name="f50" fmla="val 1028"/>
                <a:gd name="f51" fmla="val 42"/>
                <a:gd name="f52" fmla="val 969"/>
                <a:gd name="f53" fmla="val 60"/>
                <a:gd name="f54" fmla="val 921"/>
                <a:gd name="f55" fmla="val 72"/>
                <a:gd name="f56" fmla="val 855"/>
                <a:gd name="f57" fmla="val 48"/>
                <a:gd name="f58" fmla="val 825"/>
                <a:gd name="f59" fmla="val 759"/>
                <a:gd name="f60" fmla="val 735"/>
                <a:gd name="f61" fmla="val 706"/>
                <a:gd name="f62" fmla="val 640"/>
                <a:gd name="f63" fmla="val 544"/>
                <a:gd name="f64" fmla="val 389"/>
                <a:gd name="f65" fmla="val 323"/>
                <a:gd name="f66" fmla="val 317"/>
                <a:gd name="f67" fmla="val 287"/>
                <a:gd name="f68" fmla="val 78"/>
                <a:gd name="f69" fmla="val 263"/>
                <a:gd name="f70" fmla="val 90"/>
                <a:gd name="f71" fmla="val 203"/>
                <a:gd name="f72" fmla="val 120"/>
                <a:gd name="f73" fmla="val 149"/>
                <a:gd name="f74" fmla="val 150"/>
                <a:gd name="f75" fmla="val 168"/>
                <a:gd name="f76" fmla="val 1010"/>
                <a:gd name="f77" fmla="val 3725"/>
                <a:gd name="f78" fmla="+- 0 0 -90"/>
                <a:gd name="f79" fmla="*/ f3 1 3976"/>
                <a:gd name="f80" fmla="*/ f4 1 527"/>
                <a:gd name="f81" fmla="+- f7 0 f5"/>
                <a:gd name="f82" fmla="+- f6 0 f5"/>
                <a:gd name="f83" fmla="*/ f78 f0 1"/>
                <a:gd name="f84" fmla="*/ f82 1 3976"/>
                <a:gd name="f85" fmla="*/ f81 1 527"/>
                <a:gd name="f86" fmla="*/ f83 1 f2"/>
                <a:gd name="f87" fmla="*/ 3976 1 f84"/>
                <a:gd name="f88" fmla="*/ 527 1 f85"/>
                <a:gd name="f89" fmla="*/ 3970 1 f84"/>
                <a:gd name="f90" fmla="*/ 3844 1 f84"/>
                <a:gd name="f91" fmla="*/ 509 1 f85"/>
                <a:gd name="f92" fmla="*/ 2487 1 f84"/>
                <a:gd name="f93" fmla="*/ 305 1 f85"/>
                <a:gd name="f94" fmla="*/ 2039 1 f84"/>
                <a:gd name="f95" fmla="*/ 36 1 f85"/>
                <a:gd name="f96" fmla="*/ 1907 1 f84"/>
                <a:gd name="f97" fmla="*/ 24 1 f85"/>
                <a:gd name="f98" fmla="*/ 1883 1 f84"/>
                <a:gd name="f99" fmla="*/ 54 1 f85"/>
                <a:gd name="f100" fmla="*/ 1859 1 f84"/>
                <a:gd name="f101" fmla="*/ 1830 1 f84"/>
                <a:gd name="f102" fmla="*/ 30 1 f85"/>
                <a:gd name="f103" fmla="*/ 1704 1 f84"/>
                <a:gd name="f104" fmla="*/ 102 1 f85"/>
                <a:gd name="f105" fmla="*/ 1608 1 f84"/>
                <a:gd name="f106" fmla="*/ 126 1 f85"/>
                <a:gd name="f107" fmla="*/ 1561 1 f84"/>
                <a:gd name="f108" fmla="*/ 132 1 f85"/>
                <a:gd name="f109" fmla="*/ 1495 1 f84"/>
                <a:gd name="f110" fmla="*/ 1357 1 f84"/>
                <a:gd name="f111" fmla="*/ 1285 1 f84"/>
                <a:gd name="f112" fmla="*/ 1280 1 f84"/>
                <a:gd name="f113" fmla="*/ 18 1 f85"/>
                <a:gd name="f114" fmla="*/ 1262 1 f84"/>
                <a:gd name="f115" fmla="*/ 12 1 f85"/>
                <a:gd name="f116" fmla="*/ 1238 1 f84"/>
                <a:gd name="f117" fmla="*/ 6 1 f85"/>
                <a:gd name="f118" fmla="*/ 1220 1 f84"/>
                <a:gd name="f119" fmla="*/ 0 1 f85"/>
                <a:gd name="f120" fmla="*/ 1196 1 f84"/>
                <a:gd name="f121" fmla="*/ 1166 1 f84"/>
                <a:gd name="f122" fmla="*/ 1142 1 f84"/>
                <a:gd name="f123" fmla="*/ 1136 1 f84"/>
                <a:gd name="f124" fmla="*/ 1130 1 f84"/>
                <a:gd name="f125" fmla="*/ 1124 1 f84"/>
                <a:gd name="f126" fmla="*/ 1118 1 f84"/>
                <a:gd name="f127" fmla="*/ 1100 1 f84"/>
                <a:gd name="f128" fmla="*/ 1088 1 f84"/>
                <a:gd name="f129" fmla="*/ 1070 1 f84"/>
                <a:gd name="f130" fmla="*/ 1052 1 f84"/>
                <a:gd name="f131" fmla="*/ 1034 1 f84"/>
                <a:gd name="f132" fmla="*/ 1028 1 f84"/>
                <a:gd name="f133" fmla="*/ 42 1 f85"/>
                <a:gd name="f134" fmla="*/ 969 1 f84"/>
                <a:gd name="f135" fmla="*/ 60 1 f85"/>
                <a:gd name="f136" fmla="*/ 921 1 f84"/>
                <a:gd name="f137" fmla="*/ 72 1 f85"/>
                <a:gd name="f138" fmla="*/ 855 1 f84"/>
                <a:gd name="f139" fmla="*/ 48 1 f85"/>
                <a:gd name="f140" fmla="*/ 825 1 f84"/>
                <a:gd name="f141" fmla="*/ 759 1 f84"/>
                <a:gd name="f142" fmla="*/ 735 1 f84"/>
                <a:gd name="f143" fmla="*/ 706 1 f84"/>
                <a:gd name="f144" fmla="*/ 640 1 f84"/>
                <a:gd name="f145" fmla="*/ 544 1 f84"/>
                <a:gd name="f146" fmla="*/ 389 1 f84"/>
                <a:gd name="f147" fmla="*/ 323 1 f84"/>
                <a:gd name="f148" fmla="*/ 317 1 f84"/>
                <a:gd name="f149" fmla="*/ 305 1 f84"/>
                <a:gd name="f150" fmla="*/ 287 1 f84"/>
                <a:gd name="f151" fmla="*/ 78 1 f85"/>
                <a:gd name="f152" fmla="*/ 263 1 f84"/>
                <a:gd name="f153" fmla="*/ 90 1 f85"/>
                <a:gd name="f154" fmla="*/ 203 1 f84"/>
                <a:gd name="f155" fmla="*/ 120 1 f85"/>
                <a:gd name="f156" fmla="*/ 149 1 f84"/>
                <a:gd name="f157" fmla="*/ 150 1 f85"/>
                <a:gd name="f158" fmla="*/ 78 1 f84"/>
                <a:gd name="f159" fmla="*/ 168 1 f85"/>
                <a:gd name="f160" fmla="*/ 0 1 f84"/>
                <a:gd name="f161" fmla="*/ 180 1 f85"/>
                <a:gd name="f162" fmla="*/ 1010 1 f84"/>
                <a:gd name="f163" fmla="*/ 3725 1 f84"/>
                <a:gd name="f164" fmla="*/ f6 1 f84"/>
                <a:gd name="f165" fmla="*/ f7 1 f85"/>
                <a:gd name="f166" fmla="+- f86 0 f1"/>
                <a:gd name="f167" fmla="*/ f160 f79 1"/>
                <a:gd name="f168" fmla="*/ f164 f79 1"/>
                <a:gd name="f169" fmla="*/ f165 f80 1"/>
                <a:gd name="f170" fmla="*/ f119 f80 1"/>
                <a:gd name="f171" fmla="*/ f87 f79 1"/>
                <a:gd name="f172" fmla="*/ f88 f80 1"/>
                <a:gd name="f173" fmla="*/ f89 f79 1"/>
                <a:gd name="f174" fmla="*/ f90 f79 1"/>
                <a:gd name="f175" fmla="*/ f91 f80 1"/>
                <a:gd name="f176" fmla="*/ f92 f79 1"/>
                <a:gd name="f177" fmla="*/ f93 f80 1"/>
                <a:gd name="f178" fmla="*/ f94 f79 1"/>
                <a:gd name="f179" fmla="*/ f95 f80 1"/>
                <a:gd name="f180" fmla="*/ f96 f79 1"/>
                <a:gd name="f181" fmla="*/ f97 f80 1"/>
                <a:gd name="f182" fmla="*/ f98 f79 1"/>
                <a:gd name="f183" fmla="*/ f99 f80 1"/>
                <a:gd name="f184" fmla="*/ f100 f79 1"/>
                <a:gd name="f185" fmla="*/ f101 f79 1"/>
                <a:gd name="f186" fmla="*/ f102 f80 1"/>
                <a:gd name="f187" fmla="*/ f103 f79 1"/>
                <a:gd name="f188" fmla="*/ f104 f80 1"/>
                <a:gd name="f189" fmla="*/ f105 f79 1"/>
                <a:gd name="f190" fmla="*/ f106 f80 1"/>
                <a:gd name="f191" fmla="*/ f107 f79 1"/>
                <a:gd name="f192" fmla="*/ f108 f80 1"/>
                <a:gd name="f193" fmla="*/ f109 f79 1"/>
                <a:gd name="f194" fmla="*/ f110 f79 1"/>
                <a:gd name="f195" fmla="*/ f111 f79 1"/>
                <a:gd name="f196" fmla="*/ f112 f79 1"/>
                <a:gd name="f197" fmla="*/ f113 f80 1"/>
                <a:gd name="f198" fmla="*/ f114 f79 1"/>
                <a:gd name="f199" fmla="*/ f115 f80 1"/>
                <a:gd name="f200" fmla="*/ f116 f79 1"/>
                <a:gd name="f201" fmla="*/ f117 f80 1"/>
                <a:gd name="f202" fmla="*/ f118 f79 1"/>
                <a:gd name="f203" fmla="*/ f120 f79 1"/>
                <a:gd name="f204" fmla="*/ f121 f79 1"/>
                <a:gd name="f205" fmla="*/ f122 f79 1"/>
                <a:gd name="f206" fmla="*/ f123 f79 1"/>
                <a:gd name="f207" fmla="*/ f124 f79 1"/>
                <a:gd name="f208" fmla="*/ f125 f79 1"/>
                <a:gd name="f209" fmla="*/ f126 f79 1"/>
                <a:gd name="f210" fmla="*/ f127 f79 1"/>
                <a:gd name="f211" fmla="*/ f128 f79 1"/>
                <a:gd name="f212" fmla="*/ f129 f79 1"/>
                <a:gd name="f213" fmla="*/ f130 f79 1"/>
                <a:gd name="f214" fmla="*/ f131 f79 1"/>
                <a:gd name="f215" fmla="*/ f132 f79 1"/>
                <a:gd name="f216" fmla="*/ f133 f80 1"/>
                <a:gd name="f217" fmla="*/ f134 f79 1"/>
                <a:gd name="f218" fmla="*/ f135 f80 1"/>
                <a:gd name="f219" fmla="*/ f136 f79 1"/>
                <a:gd name="f220" fmla="*/ f137 f80 1"/>
                <a:gd name="f221" fmla="*/ f138 f79 1"/>
                <a:gd name="f222" fmla="*/ f139 f80 1"/>
                <a:gd name="f223" fmla="*/ f140 f79 1"/>
                <a:gd name="f224" fmla="*/ f141 f79 1"/>
                <a:gd name="f225" fmla="*/ f142 f79 1"/>
                <a:gd name="f226" fmla="*/ f143 f79 1"/>
                <a:gd name="f227" fmla="*/ f144 f79 1"/>
                <a:gd name="f228" fmla="*/ f145 f79 1"/>
                <a:gd name="f229" fmla="*/ f146 f79 1"/>
                <a:gd name="f230" fmla="*/ f147 f79 1"/>
                <a:gd name="f231" fmla="*/ f148 f79 1"/>
                <a:gd name="f232" fmla="*/ f149 f79 1"/>
                <a:gd name="f233" fmla="*/ f150 f79 1"/>
                <a:gd name="f234" fmla="*/ f151 f80 1"/>
                <a:gd name="f235" fmla="*/ f152 f79 1"/>
                <a:gd name="f236" fmla="*/ f153 f80 1"/>
                <a:gd name="f237" fmla="*/ f154 f79 1"/>
                <a:gd name="f238" fmla="*/ f155 f80 1"/>
                <a:gd name="f239" fmla="*/ f156 f79 1"/>
                <a:gd name="f240" fmla="*/ f157 f80 1"/>
                <a:gd name="f241" fmla="*/ f158 f79 1"/>
                <a:gd name="f242" fmla="*/ f159 f80 1"/>
                <a:gd name="f243" fmla="*/ f161 f80 1"/>
                <a:gd name="f244" fmla="*/ f162 f79 1"/>
                <a:gd name="f245" fmla="*/ f163 f7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66">
                  <a:pos x="f171" y="f172"/>
                </a:cxn>
                <a:cxn ang="f166">
                  <a:pos x="f173" y="f172"/>
                </a:cxn>
                <a:cxn ang="f166">
                  <a:pos x="f174" y="f175"/>
                </a:cxn>
                <a:cxn ang="f166">
                  <a:pos x="f176" y="f177"/>
                </a:cxn>
                <a:cxn ang="f166">
                  <a:pos x="f178" y="f179"/>
                </a:cxn>
                <a:cxn ang="f166">
                  <a:pos x="f180" y="f181"/>
                </a:cxn>
                <a:cxn ang="f166">
                  <a:pos x="f182" y="f183"/>
                </a:cxn>
                <a:cxn ang="f166">
                  <a:pos x="f184" y="f183"/>
                </a:cxn>
                <a:cxn ang="f166">
                  <a:pos x="f185" y="f186"/>
                </a:cxn>
                <a:cxn ang="f166">
                  <a:pos x="f187" y="f188"/>
                </a:cxn>
                <a:cxn ang="f166">
                  <a:pos x="f189" y="f190"/>
                </a:cxn>
                <a:cxn ang="f166">
                  <a:pos x="f191" y="f192"/>
                </a:cxn>
                <a:cxn ang="f166">
                  <a:pos x="f193" y="f188"/>
                </a:cxn>
                <a:cxn ang="f166">
                  <a:pos x="f194" y="f190"/>
                </a:cxn>
                <a:cxn ang="f166">
                  <a:pos x="f195" y="f181"/>
                </a:cxn>
                <a:cxn ang="f166">
                  <a:pos x="f196" y="f197"/>
                </a:cxn>
                <a:cxn ang="f166">
                  <a:pos x="f198" y="f199"/>
                </a:cxn>
                <a:cxn ang="f166">
                  <a:pos x="f200" y="f201"/>
                </a:cxn>
                <a:cxn ang="f166">
                  <a:pos x="f202" y="f170"/>
                </a:cxn>
                <a:cxn ang="f166">
                  <a:pos x="f203" y="f170"/>
                </a:cxn>
                <a:cxn ang="f166">
                  <a:pos x="f204" y="f170"/>
                </a:cxn>
                <a:cxn ang="f166">
                  <a:pos x="f205" y="f170"/>
                </a:cxn>
                <a:cxn ang="f166">
                  <a:pos x="f206" y="f170"/>
                </a:cxn>
                <a:cxn ang="f166">
                  <a:pos x="f207" y="f170"/>
                </a:cxn>
                <a:cxn ang="f166">
                  <a:pos x="f208" y="f201"/>
                </a:cxn>
                <a:cxn ang="f166">
                  <a:pos x="f209" y="f199"/>
                </a:cxn>
                <a:cxn ang="f166">
                  <a:pos x="f210" y="f197"/>
                </a:cxn>
                <a:cxn ang="f166">
                  <a:pos x="f211" y="f197"/>
                </a:cxn>
                <a:cxn ang="f166">
                  <a:pos x="f212" y="f181"/>
                </a:cxn>
                <a:cxn ang="f166">
                  <a:pos x="f213" y="f186"/>
                </a:cxn>
                <a:cxn ang="f166">
                  <a:pos x="f214" y="f179"/>
                </a:cxn>
                <a:cxn ang="f166">
                  <a:pos x="f215" y="f216"/>
                </a:cxn>
                <a:cxn ang="f166">
                  <a:pos x="f217" y="f218"/>
                </a:cxn>
                <a:cxn ang="f166">
                  <a:pos x="f219" y="f220"/>
                </a:cxn>
                <a:cxn ang="f166">
                  <a:pos x="f221" y="f222"/>
                </a:cxn>
                <a:cxn ang="f166">
                  <a:pos x="f223" y="f222"/>
                </a:cxn>
                <a:cxn ang="f166">
                  <a:pos x="f224" y="f220"/>
                </a:cxn>
                <a:cxn ang="f166">
                  <a:pos x="f225" y="f220"/>
                </a:cxn>
                <a:cxn ang="f166">
                  <a:pos x="f226" y="f218"/>
                </a:cxn>
                <a:cxn ang="f166">
                  <a:pos x="f227" y="f218"/>
                </a:cxn>
                <a:cxn ang="f166">
                  <a:pos x="f228" y="f220"/>
                </a:cxn>
                <a:cxn ang="f166">
                  <a:pos x="f229" y="f197"/>
                </a:cxn>
                <a:cxn ang="f166">
                  <a:pos x="f230" y="f218"/>
                </a:cxn>
                <a:cxn ang="f166">
                  <a:pos x="f231" y="f218"/>
                </a:cxn>
                <a:cxn ang="f166">
                  <a:pos x="f232" y="f220"/>
                </a:cxn>
                <a:cxn ang="f166">
                  <a:pos x="f233" y="f234"/>
                </a:cxn>
                <a:cxn ang="f166">
                  <a:pos x="f235" y="f236"/>
                </a:cxn>
                <a:cxn ang="f166">
                  <a:pos x="f237" y="f238"/>
                </a:cxn>
                <a:cxn ang="f166">
                  <a:pos x="f239" y="f240"/>
                </a:cxn>
                <a:cxn ang="f166">
                  <a:pos x="f241" y="f242"/>
                </a:cxn>
                <a:cxn ang="f166">
                  <a:pos x="f167" y="f243"/>
                </a:cxn>
                <a:cxn ang="f166">
                  <a:pos x="f167" y="f172"/>
                </a:cxn>
                <a:cxn ang="f166">
                  <a:pos x="f244" y="f172"/>
                </a:cxn>
                <a:cxn ang="f166">
                  <a:pos x="f245" y="f172"/>
                </a:cxn>
                <a:cxn ang="f166">
                  <a:pos x="f171" y="f172"/>
                </a:cxn>
                <a:cxn ang="f166">
                  <a:pos x="f171" y="f172"/>
                </a:cxn>
              </a:cxnLst>
              <a:rect l="f167" t="f170" r="f168" b="f169"/>
              <a:pathLst>
                <a:path w="3976" h="527">
                  <a:moveTo>
                    <a:pt x="f6" y="f7"/>
                  </a:moveTo>
                  <a:lnTo>
                    <a:pt x="f8" y="f7"/>
                  </a:lnTo>
                  <a:lnTo>
                    <a:pt x="f9" y="f10"/>
                  </a:lnTo>
                  <a:lnTo>
                    <a:pt x="f11" y="f12"/>
                  </a:lnTo>
                  <a:lnTo>
                    <a:pt x="f13" y="f14"/>
                  </a:lnTo>
                  <a:lnTo>
                    <a:pt x="f15" y="f16"/>
                  </a:lnTo>
                  <a:lnTo>
                    <a:pt x="f17" y="f18"/>
                  </a:lnTo>
                  <a:lnTo>
                    <a:pt x="f19" y="f18"/>
                  </a:lnTo>
                  <a:lnTo>
                    <a:pt x="f20" y="f21"/>
                  </a:lnTo>
                  <a:lnTo>
                    <a:pt x="f22" y="f23"/>
                  </a:lnTo>
                  <a:lnTo>
                    <a:pt x="f24" y="f25"/>
                  </a:lnTo>
                  <a:lnTo>
                    <a:pt x="f26" y="f27"/>
                  </a:lnTo>
                  <a:lnTo>
                    <a:pt x="f28" y="f23"/>
                  </a:lnTo>
                  <a:lnTo>
                    <a:pt x="f29" y="f25"/>
                  </a:lnTo>
                  <a:lnTo>
                    <a:pt x="f30" y="f16"/>
                  </a:lnTo>
                  <a:lnTo>
                    <a:pt x="f31" y="f32"/>
                  </a:lnTo>
                  <a:lnTo>
                    <a:pt x="f33" y="f34"/>
                  </a:lnTo>
                  <a:lnTo>
                    <a:pt x="f35" y="f36"/>
                  </a:lnTo>
                  <a:lnTo>
                    <a:pt x="f37" y="f5"/>
                  </a:lnTo>
                  <a:lnTo>
                    <a:pt x="f38" y="f5"/>
                  </a:lnTo>
                  <a:lnTo>
                    <a:pt x="f39" y="f5"/>
                  </a:lnTo>
                  <a:lnTo>
                    <a:pt x="f40" y="f5"/>
                  </a:lnTo>
                  <a:lnTo>
                    <a:pt x="f41" y="f5"/>
                  </a:lnTo>
                  <a:lnTo>
                    <a:pt x="f42" y="f5"/>
                  </a:lnTo>
                  <a:lnTo>
                    <a:pt x="f43" y="f36"/>
                  </a:lnTo>
                  <a:lnTo>
                    <a:pt x="f44" y="f34"/>
                  </a:lnTo>
                  <a:lnTo>
                    <a:pt x="f45" y="f32"/>
                  </a:lnTo>
                  <a:lnTo>
                    <a:pt x="f46" y="f32"/>
                  </a:lnTo>
                  <a:lnTo>
                    <a:pt x="f47" y="f16"/>
                  </a:lnTo>
                  <a:lnTo>
                    <a:pt x="f48" y="f21"/>
                  </a:lnTo>
                  <a:lnTo>
                    <a:pt x="f49" y="f14"/>
                  </a:lnTo>
                  <a:lnTo>
                    <a:pt x="f50" y="f51"/>
                  </a:lnTo>
                  <a:lnTo>
                    <a:pt x="f52" y="f53"/>
                  </a:lnTo>
                  <a:lnTo>
                    <a:pt x="f54" y="f55"/>
                  </a:lnTo>
                  <a:lnTo>
                    <a:pt x="f56" y="f57"/>
                  </a:lnTo>
                  <a:lnTo>
                    <a:pt x="f58" y="f57"/>
                  </a:lnTo>
                  <a:lnTo>
                    <a:pt x="f59" y="f55"/>
                  </a:lnTo>
                  <a:lnTo>
                    <a:pt x="f60" y="f55"/>
                  </a:lnTo>
                  <a:lnTo>
                    <a:pt x="f61" y="f53"/>
                  </a:lnTo>
                  <a:lnTo>
                    <a:pt x="f62" y="f53"/>
                  </a:lnTo>
                  <a:lnTo>
                    <a:pt x="f63" y="f55"/>
                  </a:lnTo>
                  <a:lnTo>
                    <a:pt x="f64" y="f32"/>
                  </a:lnTo>
                  <a:lnTo>
                    <a:pt x="f65" y="f53"/>
                  </a:lnTo>
                  <a:lnTo>
                    <a:pt x="f66" y="f53"/>
                  </a:lnTo>
                  <a:lnTo>
                    <a:pt x="f12" y="f55"/>
                  </a:lnTo>
                  <a:lnTo>
                    <a:pt x="f67" y="f68"/>
                  </a:lnTo>
                  <a:lnTo>
                    <a:pt x="f69" y="f70"/>
                  </a:lnTo>
                  <a:lnTo>
                    <a:pt x="f71" y="f72"/>
                  </a:lnTo>
                  <a:lnTo>
                    <a:pt x="f73" y="f74"/>
                  </a:lnTo>
                  <a:lnTo>
                    <a:pt x="f68" y="f75"/>
                  </a:lnTo>
                  <a:lnTo>
                    <a:pt x="f5" y="f2"/>
                  </a:lnTo>
                  <a:lnTo>
                    <a:pt x="f5" y="f7"/>
                  </a:lnTo>
                  <a:lnTo>
                    <a:pt x="f76" y="f7"/>
                  </a:lnTo>
                  <a:lnTo>
                    <a:pt x="f77" y="f7"/>
                  </a:lnTo>
                  <a:lnTo>
                    <a:pt x="f6" y="f7"/>
                  </a:lnTo>
                  <a:lnTo>
                    <a:pt x="f6" y="f7"/>
                  </a:lnTo>
                  <a:close/>
                </a:path>
              </a:pathLst>
            </a:custGeom>
            <a:gradFill>
              <a:gsLst>
                <a:gs pos="0">
                  <a:srgbClr val="73654F"/>
                </a:gs>
                <a:gs pos="100000">
                  <a:srgbClr val="463416"/>
                </a:gs>
              </a:gsLst>
              <a:lin ang="54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627058" y="6021388"/>
            <a:ext cx="5684833" cy="849313"/>
            <a:chOff x="627058" y="6021388"/>
            <a:chExt cx="5684833" cy="849313"/>
          </a:xfrm>
        </p:grpSpPr>
        <p:sp>
          <p:nvSpPr>
            <p:cNvPr id="16" name="Freeform 16"/>
            <p:cNvSpPr/>
            <p:nvPr/>
          </p:nvSpPr>
          <p:spPr>
            <a:xfrm>
              <a:off x="1898651" y="6021388"/>
              <a:ext cx="579436" cy="46196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365"/>
                <a:gd name="f7" fmla="val 287"/>
                <a:gd name="f8" fmla="val 24"/>
                <a:gd name="f9" fmla="val 60"/>
                <a:gd name="f10" fmla="val 66"/>
                <a:gd name="f11" fmla="val 108"/>
                <a:gd name="f12" fmla="val 143"/>
                <a:gd name="f13" fmla="val 191"/>
                <a:gd name="f14" fmla="val 168"/>
                <a:gd name="f15" fmla="val 341"/>
                <a:gd name="f16" fmla="val 305"/>
                <a:gd name="f17" fmla="val 174"/>
                <a:gd name="f18" fmla="val 132"/>
                <a:gd name="f19" fmla="val 359"/>
                <a:gd name="f20" fmla="val 126"/>
                <a:gd name="f21" fmla="val 335"/>
                <a:gd name="f22" fmla="val 114"/>
                <a:gd name="f23" fmla="val 299"/>
                <a:gd name="f24" fmla="val 90"/>
                <a:gd name="f25" fmla="val 257"/>
                <a:gd name="f26" fmla="val 72"/>
                <a:gd name="f27" fmla="val 215"/>
                <a:gd name="f28" fmla="val 54"/>
                <a:gd name="f29" fmla="val 173"/>
                <a:gd name="f30" fmla="val 36"/>
                <a:gd name="f31" fmla="val 131"/>
                <a:gd name="f32" fmla="val 18"/>
                <a:gd name="f33" fmla="val 107"/>
                <a:gd name="f34" fmla="val 95"/>
                <a:gd name="f35" fmla="val 12"/>
                <a:gd name="f36" fmla="val 6"/>
                <a:gd name="f37" fmla="val 42"/>
                <a:gd name="f38" fmla="val 30"/>
                <a:gd name="f39" fmla="+- 0 0 -90"/>
                <a:gd name="f40" fmla="*/ f3 1 365"/>
                <a:gd name="f41" fmla="*/ f4 1 287"/>
                <a:gd name="f42" fmla="+- f7 0 f5"/>
                <a:gd name="f43" fmla="+- f6 0 f5"/>
                <a:gd name="f44" fmla="*/ f39 f0 1"/>
                <a:gd name="f45" fmla="*/ f43 1 365"/>
                <a:gd name="f46" fmla="*/ f42 1 287"/>
                <a:gd name="f47" fmla="*/ f44 1 f2"/>
                <a:gd name="f48" fmla="*/ 24 1 f45"/>
                <a:gd name="f49" fmla="*/ 24 1 f46"/>
                <a:gd name="f50" fmla="*/ 0 1 f45"/>
                <a:gd name="f51" fmla="*/ 60 1 f46"/>
                <a:gd name="f52" fmla="*/ 66 1 f45"/>
                <a:gd name="f53" fmla="*/ 108 1 f46"/>
                <a:gd name="f54" fmla="*/ 143 1 f45"/>
                <a:gd name="f55" fmla="*/ 180 1 f46"/>
                <a:gd name="f56" fmla="*/ 191 1 f45"/>
                <a:gd name="f57" fmla="*/ 168 1 f46"/>
                <a:gd name="f58" fmla="*/ 341 1 f45"/>
                <a:gd name="f59" fmla="*/ 287 1 f46"/>
                <a:gd name="f60" fmla="*/ 305 1 f45"/>
                <a:gd name="f61" fmla="*/ 174 1 f46"/>
                <a:gd name="f62" fmla="*/ 365 1 f45"/>
                <a:gd name="f63" fmla="*/ 132 1 f46"/>
                <a:gd name="f64" fmla="*/ 359 1 f45"/>
                <a:gd name="f65" fmla="*/ 126 1 f46"/>
                <a:gd name="f66" fmla="*/ 335 1 f45"/>
                <a:gd name="f67" fmla="*/ 114 1 f46"/>
                <a:gd name="f68" fmla="*/ 299 1 f45"/>
                <a:gd name="f69" fmla="*/ 90 1 f46"/>
                <a:gd name="f70" fmla="*/ 257 1 f45"/>
                <a:gd name="f71" fmla="*/ 72 1 f46"/>
                <a:gd name="f72" fmla="*/ 215 1 f45"/>
                <a:gd name="f73" fmla="*/ 54 1 f46"/>
                <a:gd name="f74" fmla="*/ 173 1 f45"/>
                <a:gd name="f75" fmla="*/ 36 1 f46"/>
                <a:gd name="f76" fmla="*/ 131 1 f45"/>
                <a:gd name="f77" fmla="*/ 18 1 f46"/>
                <a:gd name="f78" fmla="*/ 107 1 f45"/>
                <a:gd name="f79" fmla="*/ 95 1 f45"/>
                <a:gd name="f80" fmla="*/ 72 1 f45"/>
                <a:gd name="f81" fmla="*/ 12 1 f46"/>
                <a:gd name="f82" fmla="*/ 54 1 f45"/>
                <a:gd name="f83" fmla="*/ 6 1 f46"/>
                <a:gd name="f84" fmla="*/ 42 1 f45"/>
                <a:gd name="f85" fmla="*/ 0 1 f46"/>
                <a:gd name="f86" fmla="*/ 30 1 f45"/>
                <a:gd name="f87" fmla="*/ f6 1 f45"/>
                <a:gd name="f88" fmla="*/ f7 1 f46"/>
                <a:gd name="f89" fmla="+- f47 0 f1"/>
                <a:gd name="f90" fmla="*/ f50 f40 1"/>
                <a:gd name="f91" fmla="*/ f87 f40 1"/>
                <a:gd name="f92" fmla="*/ f88 f41 1"/>
                <a:gd name="f93" fmla="*/ f85 f41 1"/>
                <a:gd name="f94" fmla="*/ f48 f40 1"/>
                <a:gd name="f95" fmla="*/ f49 f41 1"/>
                <a:gd name="f96" fmla="*/ f51 f41 1"/>
                <a:gd name="f97" fmla="*/ f52 f40 1"/>
                <a:gd name="f98" fmla="*/ f53 f41 1"/>
                <a:gd name="f99" fmla="*/ f54 f40 1"/>
                <a:gd name="f100" fmla="*/ f55 f41 1"/>
                <a:gd name="f101" fmla="*/ f56 f40 1"/>
                <a:gd name="f102" fmla="*/ f57 f41 1"/>
                <a:gd name="f103" fmla="*/ f58 f40 1"/>
                <a:gd name="f104" fmla="*/ f59 f41 1"/>
                <a:gd name="f105" fmla="*/ f60 f40 1"/>
                <a:gd name="f106" fmla="*/ f61 f41 1"/>
                <a:gd name="f107" fmla="*/ f62 f40 1"/>
                <a:gd name="f108" fmla="*/ f63 f41 1"/>
                <a:gd name="f109" fmla="*/ f64 f40 1"/>
                <a:gd name="f110" fmla="*/ f65 f41 1"/>
                <a:gd name="f111" fmla="*/ f66 f40 1"/>
                <a:gd name="f112" fmla="*/ f67 f41 1"/>
                <a:gd name="f113" fmla="*/ f68 f40 1"/>
                <a:gd name="f114" fmla="*/ f69 f41 1"/>
                <a:gd name="f115" fmla="*/ f70 f40 1"/>
                <a:gd name="f116" fmla="*/ f71 f41 1"/>
                <a:gd name="f117" fmla="*/ f72 f40 1"/>
                <a:gd name="f118" fmla="*/ f73 f41 1"/>
                <a:gd name="f119" fmla="*/ f74 f40 1"/>
                <a:gd name="f120" fmla="*/ f75 f41 1"/>
                <a:gd name="f121" fmla="*/ f76 f40 1"/>
                <a:gd name="f122" fmla="*/ f77 f41 1"/>
                <a:gd name="f123" fmla="*/ f78 f40 1"/>
                <a:gd name="f124" fmla="*/ f79 f40 1"/>
                <a:gd name="f125" fmla="*/ f80 f40 1"/>
                <a:gd name="f126" fmla="*/ f81 f41 1"/>
                <a:gd name="f127" fmla="*/ f82 f40 1"/>
                <a:gd name="f128" fmla="*/ f83 f41 1"/>
                <a:gd name="f129" fmla="*/ f84 f40 1"/>
                <a:gd name="f130" fmla="*/ f86 f4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89">
                  <a:pos x="f94" y="f95"/>
                </a:cxn>
                <a:cxn ang="f89">
                  <a:pos x="f90" y="f96"/>
                </a:cxn>
                <a:cxn ang="f89">
                  <a:pos x="f97" y="f98"/>
                </a:cxn>
                <a:cxn ang="f89">
                  <a:pos x="f99" y="f100"/>
                </a:cxn>
                <a:cxn ang="f89">
                  <a:pos x="f101" y="f102"/>
                </a:cxn>
                <a:cxn ang="f89">
                  <a:pos x="f103" y="f104"/>
                </a:cxn>
                <a:cxn ang="f89">
                  <a:pos x="f105" y="f106"/>
                </a:cxn>
                <a:cxn ang="f89">
                  <a:pos x="f107" y="f108"/>
                </a:cxn>
                <a:cxn ang="f89">
                  <a:pos x="f109" y="f110"/>
                </a:cxn>
                <a:cxn ang="f89">
                  <a:pos x="f111" y="f112"/>
                </a:cxn>
                <a:cxn ang="f89">
                  <a:pos x="f113" y="f114"/>
                </a:cxn>
                <a:cxn ang="f89">
                  <a:pos x="f115" y="f116"/>
                </a:cxn>
                <a:cxn ang="f89">
                  <a:pos x="f117" y="f118"/>
                </a:cxn>
                <a:cxn ang="f89">
                  <a:pos x="f119" y="f120"/>
                </a:cxn>
                <a:cxn ang="f89">
                  <a:pos x="f99" y="f95"/>
                </a:cxn>
                <a:cxn ang="f89">
                  <a:pos x="f121" y="f122"/>
                </a:cxn>
                <a:cxn ang="f89">
                  <a:pos x="f123" y="f122"/>
                </a:cxn>
                <a:cxn ang="f89">
                  <a:pos x="f124" y="f122"/>
                </a:cxn>
                <a:cxn ang="f89">
                  <a:pos x="f125" y="f126"/>
                </a:cxn>
                <a:cxn ang="f89">
                  <a:pos x="f97" y="f126"/>
                </a:cxn>
                <a:cxn ang="f89">
                  <a:pos x="f127" y="f128"/>
                </a:cxn>
                <a:cxn ang="f89">
                  <a:pos x="f129" y="f93"/>
                </a:cxn>
                <a:cxn ang="f89">
                  <a:pos x="f130" y="f93"/>
                </a:cxn>
                <a:cxn ang="f89">
                  <a:pos x="f94" y="f95"/>
                </a:cxn>
                <a:cxn ang="f89">
                  <a:pos x="f94" y="f95"/>
                </a:cxn>
              </a:cxnLst>
              <a:rect l="f90" t="f93" r="f91" b="f92"/>
              <a:pathLst>
                <a:path w="365" h="287">
                  <a:moveTo>
                    <a:pt x="f8" y="f8"/>
                  </a:moveTo>
                  <a:lnTo>
                    <a:pt x="f5" y="f9"/>
                  </a:lnTo>
                  <a:lnTo>
                    <a:pt x="f10" y="f11"/>
                  </a:lnTo>
                  <a:lnTo>
                    <a:pt x="f12" y="f2"/>
                  </a:lnTo>
                  <a:lnTo>
                    <a:pt x="f13" y="f14"/>
                  </a:lnTo>
                  <a:lnTo>
                    <a:pt x="f15" y="f7"/>
                  </a:lnTo>
                  <a:lnTo>
                    <a:pt x="f16" y="f17"/>
                  </a:lnTo>
                  <a:lnTo>
                    <a:pt x="f6" y="f18"/>
                  </a:lnTo>
                  <a:lnTo>
                    <a:pt x="f19" y="f20"/>
                  </a:lnTo>
                  <a:lnTo>
                    <a:pt x="f21" y="f22"/>
                  </a:lnTo>
                  <a:lnTo>
                    <a:pt x="f23" y="f24"/>
                  </a:lnTo>
                  <a:lnTo>
                    <a:pt x="f25" y="f26"/>
                  </a:lnTo>
                  <a:lnTo>
                    <a:pt x="f27" y="f28"/>
                  </a:lnTo>
                  <a:lnTo>
                    <a:pt x="f29" y="f30"/>
                  </a:lnTo>
                  <a:lnTo>
                    <a:pt x="f12" y="f8"/>
                  </a:lnTo>
                  <a:lnTo>
                    <a:pt x="f31" y="f32"/>
                  </a:lnTo>
                  <a:lnTo>
                    <a:pt x="f33" y="f32"/>
                  </a:lnTo>
                  <a:lnTo>
                    <a:pt x="f34" y="f32"/>
                  </a:lnTo>
                  <a:lnTo>
                    <a:pt x="f26" y="f35"/>
                  </a:lnTo>
                  <a:lnTo>
                    <a:pt x="f10" y="f35"/>
                  </a:lnTo>
                  <a:lnTo>
                    <a:pt x="f28" y="f36"/>
                  </a:lnTo>
                  <a:lnTo>
                    <a:pt x="f37" y="f5"/>
                  </a:lnTo>
                  <a:lnTo>
                    <a:pt x="f38" y="f5"/>
                  </a:lnTo>
                  <a:lnTo>
                    <a:pt x="f8" y="f8"/>
                  </a:lnTo>
                  <a:lnTo>
                    <a:pt x="f8" y="f8"/>
                  </a:lnTo>
                  <a:close/>
                </a:path>
              </a:pathLst>
            </a:custGeom>
            <a:solidFill>
              <a:srgbClr val="463416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7" name="Freeform 17"/>
            <p:cNvSpPr/>
            <p:nvPr/>
          </p:nvSpPr>
          <p:spPr>
            <a:xfrm>
              <a:off x="3084508" y="6078538"/>
              <a:ext cx="3227383" cy="79216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033"/>
                <a:gd name="f7" fmla="val 499"/>
                <a:gd name="f8" fmla="val 186"/>
                <a:gd name="f9" fmla="val 18"/>
                <a:gd name="f10" fmla="val 138"/>
                <a:gd name="f11" fmla="val 6"/>
                <a:gd name="f12" fmla="val 96"/>
                <a:gd name="f13" fmla="val 36"/>
                <a:gd name="f14" fmla="val 12"/>
                <a:gd name="f15" fmla="val 25"/>
                <a:gd name="f16" fmla="val 128"/>
                <a:gd name="f17" fmla="val 60"/>
                <a:gd name="f18" fmla="val 104"/>
                <a:gd name="f19" fmla="val 90"/>
                <a:gd name="f20" fmla="val 134"/>
                <a:gd name="f21" fmla="val 150"/>
                <a:gd name="f22" fmla="val 153"/>
                <a:gd name="f23" fmla="val 209"/>
                <a:gd name="f24" fmla="val 273"/>
                <a:gd name="f25" fmla="val 401"/>
                <a:gd name="f26" fmla="val 359"/>
                <a:gd name="f27" fmla="val 777"/>
                <a:gd name="f28" fmla="val 1991"/>
                <a:gd name="f29" fmla="val 493"/>
                <a:gd name="f30" fmla="val 676"/>
                <a:gd name="f31" fmla="val 243"/>
                <a:gd name="f32" fmla="val 514"/>
                <a:gd name="f33" fmla="val 159"/>
                <a:gd name="f34" fmla="val 425"/>
                <a:gd name="f35" fmla="val 110"/>
                <a:gd name="f36" fmla="val 365"/>
                <a:gd name="f37" fmla="val 92"/>
                <a:gd name="f38" fmla="val 281"/>
                <a:gd name="f39" fmla="val 61"/>
                <a:gd name="f40" fmla="+- 0 0 -90"/>
                <a:gd name="f41" fmla="*/ f3 1 2033"/>
                <a:gd name="f42" fmla="*/ f4 1 499"/>
                <a:gd name="f43" fmla="+- f7 0 f5"/>
                <a:gd name="f44" fmla="+- f6 0 f5"/>
                <a:gd name="f45" fmla="*/ f40 f0 1"/>
                <a:gd name="f46" fmla="*/ f44 1 2033"/>
                <a:gd name="f47" fmla="*/ f43 1 499"/>
                <a:gd name="f48" fmla="*/ f45 1 f2"/>
                <a:gd name="f49" fmla="*/ 186 1 f46"/>
                <a:gd name="f50" fmla="*/ 18 1 f47"/>
                <a:gd name="f51" fmla="*/ 138 1 f46"/>
                <a:gd name="f52" fmla="*/ 6 1 f47"/>
                <a:gd name="f53" fmla="*/ 96 1 f46"/>
                <a:gd name="f54" fmla="*/ 0 1 f47"/>
                <a:gd name="f55" fmla="*/ 36 1 f46"/>
                <a:gd name="f56" fmla="*/ 12 1 f46"/>
                <a:gd name="f57" fmla="*/ 25 1 f47"/>
                <a:gd name="f58" fmla="*/ 0 1 f46"/>
                <a:gd name="f59" fmla="*/ 128 1 f47"/>
                <a:gd name="f60" fmla="*/ 60 1 f46"/>
                <a:gd name="f61" fmla="*/ 104 1 f47"/>
                <a:gd name="f62" fmla="*/ 90 1 f46"/>
                <a:gd name="f63" fmla="*/ 134 1 f47"/>
                <a:gd name="f64" fmla="*/ 150 1 f46"/>
                <a:gd name="f65" fmla="*/ 153 1 f47"/>
                <a:gd name="f66" fmla="*/ 209 1 f46"/>
                <a:gd name="f67" fmla="*/ 273 1 f47"/>
                <a:gd name="f68" fmla="*/ 401 1 f46"/>
                <a:gd name="f69" fmla="*/ 359 1 f47"/>
                <a:gd name="f70" fmla="*/ 777 1 f46"/>
                <a:gd name="f71" fmla="*/ 2033 1 f46"/>
                <a:gd name="f72" fmla="*/ 499 1 f47"/>
                <a:gd name="f73" fmla="*/ 1991 1 f46"/>
                <a:gd name="f74" fmla="*/ 493 1 f47"/>
                <a:gd name="f75" fmla="*/ 676 1 f46"/>
                <a:gd name="f76" fmla="*/ 243 1 f47"/>
                <a:gd name="f77" fmla="*/ 514 1 f46"/>
                <a:gd name="f78" fmla="*/ 159 1 f47"/>
                <a:gd name="f79" fmla="*/ 425 1 f46"/>
                <a:gd name="f80" fmla="*/ 110 1 f47"/>
                <a:gd name="f81" fmla="*/ 365 1 f46"/>
                <a:gd name="f82" fmla="*/ 92 1 f47"/>
                <a:gd name="f83" fmla="*/ 281 1 f46"/>
                <a:gd name="f84" fmla="*/ 61 1 f47"/>
                <a:gd name="f85" fmla="*/ f6 1 f46"/>
                <a:gd name="f86" fmla="*/ f7 1 f47"/>
                <a:gd name="f87" fmla="+- f48 0 f1"/>
                <a:gd name="f88" fmla="*/ f58 f41 1"/>
                <a:gd name="f89" fmla="*/ f85 f41 1"/>
                <a:gd name="f90" fmla="*/ f86 f42 1"/>
                <a:gd name="f91" fmla="*/ f54 f42 1"/>
                <a:gd name="f92" fmla="*/ f49 f41 1"/>
                <a:gd name="f93" fmla="*/ f50 f42 1"/>
                <a:gd name="f94" fmla="*/ f51 f41 1"/>
                <a:gd name="f95" fmla="*/ f52 f42 1"/>
                <a:gd name="f96" fmla="*/ f53 f41 1"/>
                <a:gd name="f97" fmla="*/ f55 f41 1"/>
                <a:gd name="f98" fmla="*/ f56 f41 1"/>
                <a:gd name="f99" fmla="*/ f57 f42 1"/>
                <a:gd name="f100" fmla="*/ f59 f42 1"/>
                <a:gd name="f101" fmla="*/ f60 f41 1"/>
                <a:gd name="f102" fmla="*/ f61 f42 1"/>
                <a:gd name="f103" fmla="*/ f62 f41 1"/>
                <a:gd name="f104" fmla="*/ f63 f42 1"/>
                <a:gd name="f105" fmla="*/ f64 f41 1"/>
                <a:gd name="f106" fmla="*/ f65 f42 1"/>
                <a:gd name="f107" fmla="*/ f66 f41 1"/>
                <a:gd name="f108" fmla="*/ f67 f42 1"/>
                <a:gd name="f109" fmla="*/ f68 f41 1"/>
                <a:gd name="f110" fmla="*/ f69 f42 1"/>
                <a:gd name="f111" fmla="*/ f70 f41 1"/>
                <a:gd name="f112" fmla="*/ f71 f41 1"/>
                <a:gd name="f113" fmla="*/ f72 f42 1"/>
                <a:gd name="f114" fmla="*/ f73 f41 1"/>
                <a:gd name="f115" fmla="*/ f74 f42 1"/>
                <a:gd name="f116" fmla="*/ f75 f41 1"/>
                <a:gd name="f117" fmla="*/ f76 f42 1"/>
                <a:gd name="f118" fmla="*/ f77 f41 1"/>
                <a:gd name="f119" fmla="*/ f78 f42 1"/>
                <a:gd name="f120" fmla="*/ f79 f41 1"/>
                <a:gd name="f121" fmla="*/ f80 f42 1"/>
                <a:gd name="f122" fmla="*/ f81 f41 1"/>
                <a:gd name="f123" fmla="*/ f82 f42 1"/>
                <a:gd name="f124" fmla="*/ f83 f41 1"/>
                <a:gd name="f125" fmla="*/ f84 f4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87">
                  <a:pos x="f92" y="f93"/>
                </a:cxn>
                <a:cxn ang="f87">
                  <a:pos x="f94" y="f95"/>
                </a:cxn>
                <a:cxn ang="f87">
                  <a:pos x="f96" y="f91"/>
                </a:cxn>
                <a:cxn ang="f87">
                  <a:pos x="f97" y="f91"/>
                </a:cxn>
                <a:cxn ang="f87">
                  <a:pos x="f98" y="f99"/>
                </a:cxn>
                <a:cxn ang="f87">
                  <a:pos x="f88" y="f100"/>
                </a:cxn>
                <a:cxn ang="f87">
                  <a:pos x="f101" y="f102"/>
                </a:cxn>
                <a:cxn ang="f87">
                  <a:pos x="f103" y="f104"/>
                </a:cxn>
                <a:cxn ang="f87">
                  <a:pos x="f105" y="f106"/>
                </a:cxn>
                <a:cxn ang="f87">
                  <a:pos x="f107" y="f108"/>
                </a:cxn>
                <a:cxn ang="f87">
                  <a:pos x="f109" y="f110"/>
                </a:cxn>
                <a:cxn ang="f87">
                  <a:pos x="f111" y="f110"/>
                </a:cxn>
                <a:cxn ang="f87">
                  <a:pos x="f112" y="f113"/>
                </a:cxn>
                <a:cxn ang="f87">
                  <a:pos x="f112" y="f113"/>
                </a:cxn>
                <a:cxn ang="f87">
                  <a:pos x="f114" y="f115"/>
                </a:cxn>
                <a:cxn ang="f87">
                  <a:pos x="f116" y="f117"/>
                </a:cxn>
                <a:cxn ang="f87">
                  <a:pos x="f118" y="f119"/>
                </a:cxn>
                <a:cxn ang="f87">
                  <a:pos x="f120" y="f121"/>
                </a:cxn>
                <a:cxn ang="f87">
                  <a:pos x="f122" y="f123"/>
                </a:cxn>
                <a:cxn ang="f87">
                  <a:pos x="f124" y="f125"/>
                </a:cxn>
                <a:cxn ang="f87">
                  <a:pos x="f92" y="f93"/>
                </a:cxn>
                <a:cxn ang="f87">
                  <a:pos x="f92" y="f93"/>
                </a:cxn>
              </a:cxnLst>
              <a:rect l="f88" t="f91" r="f89" b="f90"/>
              <a:pathLst>
                <a:path w="2033" h="499">
                  <a:moveTo>
                    <a:pt x="f8" y="f9"/>
                  </a:moveTo>
                  <a:lnTo>
                    <a:pt x="f10" y="f11"/>
                  </a:lnTo>
                  <a:lnTo>
                    <a:pt x="f12" y="f5"/>
                  </a:lnTo>
                  <a:lnTo>
                    <a:pt x="f13" y="f5"/>
                  </a:lnTo>
                  <a:lnTo>
                    <a:pt x="f14" y="f15"/>
                  </a:lnTo>
                  <a:lnTo>
                    <a:pt x="f5" y="f16"/>
                  </a:lnTo>
                  <a:lnTo>
                    <a:pt x="f17" y="f18"/>
                  </a:lnTo>
                  <a:lnTo>
                    <a:pt x="f19" y="f20"/>
                  </a:lnTo>
                  <a:lnTo>
                    <a:pt x="f21" y="f22"/>
                  </a:lnTo>
                  <a:lnTo>
                    <a:pt x="f23" y="f24"/>
                  </a:lnTo>
                  <a:lnTo>
                    <a:pt x="f25" y="f26"/>
                  </a:lnTo>
                  <a:lnTo>
                    <a:pt x="f27" y="f26"/>
                  </a:lnTo>
                  <a:lnTo>
                    <a:pt x="f6" y="f7"/>
                  </a:lnTo>
                  <a:lnTo>
                    <a:pt x="f6" y="f7"/>
                  </a:lnTo>
                  <a:lnTo>
                    <a:pt x="f28" y="f29"/>
                  </a:lnTo>
                  <a:lnTo>
                    <a:pt x="f30" y="f31"/>
                  </a:lnTo>
                  <a:lnTo>
                    <a:pt x="f32" y="f33"/>
                  </a:lnTo>
                  <a:lnTo>
                    <a:pt x="f34" y="f35"/>
                  </a:lnTo>
                  <a:lnTo>
                    <a:pt x="f36" y="f37"/>
                  </a:lnTo>
                  <a:lnTo>
                    <a:pt x="f38" y="f39"/>
                  </a:lnTo>
                  <a:lnTo>
                    <a:pt x="f8" y="f9"/>
                  </a:lnTo>
                  <a:lnTo>
                    <a:pt x="f8" y="f9"/>
                  </a:lnTo>
                  <a:close/>
                </a:path>
              </a:pathLst>
            </a:custGeom>
            <a:solidFill>
              <a:srgbClr val="463416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8" name="Freeform 18"/>
            <p:cNvSpPr/>
            <p:nvPr/>
          </p:nvSpPr>
          <p:spPr>
            <a:xfrm>
              <a:off x="2905121" y="6069009"/>
              <a:ext cx="112708" cy="9683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71"/>
                <a:gd name="f7" fmla="val 60"/>
                <a:gd name="f8" fmla="val 18"/>
                <a:gd name="f9" fmla="val 6"/>
                <a:gd name="f10" fmla="val 12"/>
                <a:gd name="f11" fmla="val 29"/>
                <a:gd name="f12" fmla="val 53"/>
                <a:gd name="f13" fmla="val 59"/>
                <a:gd name="f14" fmla="val 30"/>
                <a:gd name="f15" fmla="val 65"/>
                <a:gd name="f16" fmla="val 42"/>
                <a:gd name="f17" fmla="val 54"/>
                <a:gd name="f18" fmla="val 47"/>
                <a:gd name="f19" fmla="val 23"/>
                <a:gd name="f20" fmla="val 36"/>
                <a:gd name="f21" fmla="val 48"/>
                <a:gd name="f22" fmla="+- 0 0 -90"/>
                <a:gd name="f23" fmla="*/ f3 1 71"/>
                <a:gd name="f24" fmla="*/ f4 1 60"/>
                <a:gd name="f25" fmla="+- f7 0 f5"/>
                <a:gd name="f26" fmla="+- f6 0 f5"/>
                <a:gd name="f27" fmla="*/ f22 f0 1"/>
                <a:gd name="f28" fmla="*/ f26 1 71"/>
                <a:gd name="f29" fmla="*/ f25 1 60"/>
                <a:gd name="f30" fmla="*/ f27 1 f2"/>
                <a:gd name="f31" fmla="*/ 0 1 f28"/>
                <a:gd name="f32" fmla="*/ 18 1 f29"/>
                <a:gd name="f33" fmla="*/ 6 1 f28"/>
                <a:gd name="f34" fmla="*/ 12 1 f28"/>
                <a:gd name="f35" fmla="*/ 12 1 f29"/>
                <a:gd name="f36" fmla="*/ 6 1 f29"/>
                <a:gd name="f37" fmla="*/ 0 1 f29"/>
                <a:gd name="f38" fmla="*/ 29 1 f28"/>
                <a:gd name="f39" fmla="*/ 53 1 f28"/>
                <a:gd name="f40" fmla="*/ 59 1 f28"/>
                <a:gd name="f41" fmla="*/ 30 1 f29"/>
                <a:gd name="f42" fmla="*/ 65 1 f28"/>
                <a:gd name="f43" fmla="*/ 42 1 f29"/>
                <a:gd name="f44" fmla="*/ 71 1 f28"/>
                <a:gd name="f45" fmla="*/ 54 1 f29"/>
                <a:gd name="f46" fmla="*/ 60 1 f29"/>
                <a:gd name="f47" fmla="*/ 47 1 f28"/>
                <a:gd name="f48" fmla="*/ 23 1 f28"/>
                <a:gd name="f49" fmla="*/ 36 1 f29"/>
                <a:gd name="f50" fmla="*/ 18 1 f28"/>
                <a:gd name="f51" fmla="*/ 48 1 f29"/>
                <a:gd name="f52" fmla="*/ f6 1 f28"/>
                <a:gd name="f53" fmla="*/ f7 1 f29"/>
                <a:gd name="f54" fmla="+- f30 0 f1"/>
                <a:gd name="f55" fmla="*/ f31 f23 1"/>
                <a:gd name="f56" fmla="*/ f52 f23 1"/>
                <a:gd name="f57" fmla="*/ f53 f24 1"/>
                <a:gd name="f58" fmla="*/ f37 f24 1"/>
                <a:gd name="f59" fmla="*/ f32 f24 1"/>
                <a:gd name="f60" fmla="*/ f33 f23 1"/>
                <a:gd name="f61" fmla="*/ f34 f23 1"/>
                <a:gd name="f62" fmla="*/ f35 f24 1"/>
                <a:gd name="f63" fmla="*/ f36 f24 1"/>
                <a:gd name="f64" fmla="*/ f38 f23 1"/>
                <a:gd name="f65" fmla="*/ f39 f23 1"/>
                <a:gd name="f66" fmla="*/ f40 f23 1"/>
                <a:gd name="f67" fmla="*/ f41 f24 1"/>
                <a:gd name="f68" fmla="*/ f42 f23 1"/>
                <a:gd name="f69" fmla="*/ f43 f24 1"/>
                <a:gd name="f70" fmla="*/ f44 f23 1"/>
                <a:gd name="f71" fmla="*/ f45 f24 1"/>
                <a:gd name="f72" fmla="*/ f46 f24 1"/>
                <a:gd name="f73" fmla="*/ f47 f23 1"/>
                <a:gd name="f74" fmla="*/ f48 f23 1"/>
                <a:gd name="f75" fmla="*/ f49 f24 1"/>
                <a:gd name="f76" fmla="*/ f50 f23 1"/>
                <a:gd name="f77" fmla="*/ f51 f2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54">
                  <a:pos x="f55" y="f59"/>
                </a:cxn>
                <a:cxn ang="f54">
                  <a:pos x="f60" y="f59"/>
                </a:cxn>
                <a:cxn ang="f54">
                  <a:pos x="f61" y="f62"/>
                </a:cxn>
                <a:cxn ang="f54">
                  <a:pos x="f60" y="f63"/>
                </a:cxn>
                <a:cxn ang="f54">
                  <a:pos x="f55" y="f58"/>
                </a:cxn>
                <a:cxn ang="f54">
                  <a:pos x="f64" y="f59"/>
                </a:cxn>
                <a:cxn ang="f54">
                  <a:pos x="f65" y="f59"/>
                </a:cxn>
                <a:cxn ang="f54">
                  <a:pos x="f66" y="f67"/>
                </a:cxn>
                <a:cxn ang="f54">
                  <a:pos x="f68" y="f69"/>
                </a:cxn>
                <a:cxn ang="f54">
                  <a:pos x="f70" y="f71"/>
                </a:cxn>
                <a:cxn ang="f54">
                  <a:pos x="f70" y="f72"/>
                </a:cxn>
                <a:cxn ang="f54">
                  <a:pos x="f66" y="f71"/>
                </a:cxn>
                <a:cxn ang="f54">
                  <a:pos x="f73" y="f69"/>
                </a:cxn>
                <a:cxn ang="f54">
                  <a:pos x="f74" y="f67"/>
                </a:cxn>
                <a:cxn ang="f54">
                  <a:pos x="f74" y="f75"/>
                </a:cxn>
                <a:cxn ang="f54">
                  <a:pos x="f76" y="f69"/>
                </a:cxn>
                <a:cxn ang="f54">
                  <a:pos x="f61" y="f77"/>
                </a:cxn>
                <a:cxn ang="f54">
                  <a:pos x="f60" y="f77"/>
                </a:cxn>
                <a:cxn ang="f54">
                  <a:pos x="f60" y="f77"/>
                </a:cxn>
                <a:cxn ang="f54">
                  <a:pos x="f60" y="f75"/>
                </a:cxn>
                <a:cxn ang="f54">
                  <a:pos x="f55" y="f59"/>
                </a:cxn>
                <a:cxn ang="f54">
                  <a:pos x="f55" y="f59"/>
                </a:cxn>
              </a:cxnLst>
              <a:rect l="f55" t="f58" r="f56" b="f57"/>
              <a:pathLst>
                <a:path w="71" h="60">
                  <a:moveTo>
                    <a:pt x="f5" y="f8"/>
                  </a:moveTo>
                  <a:lnTo>
                    <a:pt x="f9" y="f8"/>
                  </a:lnTo>
                  <a:lnTo>
                    <a:pt x="f10" y="f10"/>
                  </a:lnTo>
                  <a:lnTo>
                    <a:pt x="f9" y="f9"/>
                  </a:lnTo>
                  <a:lnTo>
                    <a:pt x="f5" y="f5"/>
                  </a:lnTo>
                  <a:lnTo>
                    <a:pt x="f11" y="f8"/>
                  </a:lnTo>
                  <a:lnTo>
                    <a:pt x="f12" y="f8"/>
                  </a:lnTo>
                  <a:lnTo>
                    <a:pt x="f13" y="f14"/>
                  </a:lnTo>
                  <a:lnTo>
                    <a:pt x="f15" y="f16"/>
                  </a:lnTo>
                  <a:lnTo>
                    <a:pt x="f6" y="f17"/>
                  </a:lnTo>
                  <a:lnTo>
                    <a:pt x="f6" y="f7"/>
                  </a:lnTo>
                  <a:lnTo>
                    <a:pt x="f13" y="f17"/>
                  </a:lnTo>
                  <a:lnTo>
                    <a:pt x="f18" y="f16"/>
                  </a:lnTo>
                  <a:lnTo>
                    <a:pt x="f19" y="f14"/>
                  </a:lnTo>
                  <a:lnTo>
                    <a:pt x="f19" y="f20"/>
                  </a:lnTo>
                  <a:lnTo>
                    <a:pt x="f8" y="f16"/>
                  </a:lnTo>
                  <a:lnTo>
                    <a:pt x="f10" y="f21"/>
                  </a:lnTo>
                  <a:lnTo>
                    <a:pt x="f9" y="f21"/>
                  </a:lnTo>
                  <a:lnTo>
                    <a:pt x="f9" y="f21"/>
                  </a:lnTo>
                  <a:lnTo>
                    <a:pt x="f9" y="f20"/>
                  </a:lnTo>
                  <a:lnTo>
                    <a:pt x="f5" y="f8"/>
                  </a:lnTo>
                  <a:lnTo>
                    <a:pt x="f5" y="f8"/>
                  </a:lnTo>
                  <a:close/>
                </a:path>
              </a:pathLst>
            </a:custGeom>
            <a:solidFill>
              <a:srgbClr val="463416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9" name="Freeform 19"/>
            <p:cNvSpPr/>
            <p:nvPr/>
          </p:nvSpPr>
          <p:spPr>
            <a:xfrm>
              <a:off x="1357317" y="6099176"/>
              <a:ext cx="255583" cy="260347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61"/>
                <a:gd name="f7" fmla="val 162"/>
                <a:gd name="f8" fmla="val 30"/>
                <a:gd name="f9" fmla="val 48"/>
                <a:gd name="f10" fmla="val 6"/>
                <a:gd name="f11" fmla="val 72"/>
                <a:gd name="f12" fmla="val 114"/>
                <a:gd name="f13" fmla="val 12"/>
                <a:gd name="f14" fmla="val 96"/>
                <a:gd name="f15" fmla="val 54"/>
                <a:gd name="f16" fmla="val 60"/>
                <a:gd name="f17" fmla="val 102"/>
                <a:gd name="f18" fmla="val 108"/>
                <a:gd name="f19" fmla="val 84"/>
                <a:gd name="f20" fmla="val 120"/>
                <a:gd name="f21" fmla="val 143"/>
                <a:gd name="f22" fmla="val 155"/>
                <a:gd name="f23" fmla="val 138"/>
                <a:gd name="f24" fmla="val 156"/>
                <a:gd name="f25" fmla="+- 0 0 -90"/>
                <a:gd name="f26" fmla="*/ f3 1 161"/>
                <a:gd name="f27" fmla="*/ f4 1 162"/>
                <a:gd name="f28" fmla="+- f7 0 f5"/>
                <a:gd name="f29" fmla="+- f6 0 f5"/>
                <a:gd name="f30" fmla="*/ f25 f0 1"/>
                <a:gd name="f31" fmla="*/ f29 1 161"/>
                <a:gd name="f32" fmla="*/ f28 1 162"/>
                <a:gd name="f33" fmla="*/ f30 1 f2"/>
                <a:gd name="f34" fmla="*/ 30 1 f31"/>
                <a:gd name="f35" fmla="*/ 0 1 f32"/>
                <a:gd name="f36" fmla="*/ 48 1 f31"/>
                <a:gd name="f37" fmla="*/ 6 1 f32"/>
                <a:gd name="f38" fmla="*/ 72 1 f31"/>
                <a:gd name="f39" fmla="*/ 114 1 f31"/>
                <a:gd name="f40" fmla="*/ 12 1 f32"/>
                <a:gd name="f41" fmla="*/ 96 1 f31"/>
                <a:gd name="f42" fmla="*/ 54 1 f32"/>
                <a:gd name="f43" fmla="*/ 60 1 f32"/>
                <a:gd name="f44" fmla="*/ 102 1 f31"/>
                <a:gd name="f45" fmla="*/ 72 1 f32"/>
                <a:gd name="f46" fmla="*/ 108 1 f31"/>
                <a:gd name="f47" fmla="*/ 84 1 f32"/>
                <a:gd name="f48" fmla="*/ 120 1 f31"/>
                <a:gd name="f49" fmla="*/ 96 1 f32"/>
                <a:gd name="f50" fmla="*/ 143 1 f31"/>
                <a:gd name="f51" fmla="*/ 114 1 f32"/>
                <a:gd name="f52" fmla="*/ 155 1 f31"/>
                <a:gd name="f53" fmla="*/ 138 1 f32"/>
                <a:gd name="f54" fmla="*/ 161 1 f31"/>
                <a:gd name="f55" fmla="*/ 156 1 f32"/>
                <a:gd name="f56" fmla="*/ 162 1 f32"/>
                <a:gd name="f57" fmla="*/ 102 1 f32"/>
                <a:gd name="f58" fmla="*/ 0 1 f31"/>
                <a:gd name="f59" fmla="*/ f6 1 f31"/>
                <a:gd name="f60" fmla="*/ f7 1 f32"/>
                <a:gd name="f61" fmla="+- f33 0 f1"/>
                <a:gd name="f62" fmla="*/ f58 f26 1"/>
                <a:gd name="f63" fmla="*/ f59 f26 1"/>
                <a:gd name="f64" fmla="*/ f60 f27 1"/>
                <a:gd name="f65" fmla="*/ f35 f27 1"/>
                <a:gd name="f66" fmla="*/ f34 f26 1"/>
                <a:gd name="f67" fmla="*/ f36 f26 1"/>
                <a:gd name="f68" fmla="*/ f37 f27 1"/>
                <a:gd name="f69" fmla="*/ f38 f26 1"/>
                <a:gd name="f70" fmla="*/ f39 f26 1"/>
                <a:gd name="f71" fmla="*/ f40 f27 1"/>
                <a:gd name="f72" fmla="*/ f41 f26 1"/>
                <a:gd name="f73" fmla="*/ f42 f27 1"/>
                <a:gd name="f74" fmla="*/ f43 f27 1"/>
                <a:gd name="f75" fmla="*/ f44 f26 1"/>
                <a:gd name="f76" fmla="*/ f45 f27 1"/>
                <a:gd name="f77" fmla="*/ f46 f26 1"/>
                <a:gd name="f78" fmla="*/ f47 f27 1"/>
                <a:gd name="f79" fmla="*/ f48 f26 1"/>
                <a:gd name="f80" fmla="*/ f49 f27 1"/>
                <a:gd name="f81" fmla="*/ f50 f26 1"/>
                <a:gd name="f82" fmla="*/ f51 f27 1"/>
                <a:gd name="f83" fmla="*/ f52 f26 1"/>
                <a:gd name="f84" fmla="*/ f53 f27 1"/>
                <a:gd name="f85" fmla="*/ f54 f26 1"/>
                <a:gd name="f86" fmla="*/ f55 f27 1"/>
                <a:gd name="f87" fmla="*/ f56 f27 1"/>
                <a:gd name="f88" fmla="*/ f57 f2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61">
                  <a:pos x="f66" y="f65"/>
                </a:cxn>
                <a:cxn ang="f61">
                  <a:pos x="f67" y="f68"/>
                </a:cxn>
                <a:cxn ang="f61">
                  <a:pos x="f69" y="f68"/>
                </a:cxn>
                <a:cxn ang="f61">
                  <a:pos x="f70" y="f71"/>
                </a:cxn>
                <a:cxn ang="f61">
                  <a:pos x="f72" y="f73"/>
                </a:cxn>
                <a:cxn ang="f61">
                  <a:pos x="f72" y="f74"/>
                </a:cxn>
                <a:cxn ang="f61">
                  <a:pos x="f75" y="f76"/>
                </a:cxn>
                <a:cxn ang="f61">
                  <a:pos x="f77" y="f78"/>
                </a:cxn>
                <a:cxn ang="f61">
                  <a:pos x="f79" y="f80"/>
                </a:cxn>
                <a:cxn ang="f61">
                  <a:pos x="f81" y="f82"/>
                </a:cxn>
                <a:cxn ang="f61">
                  <a:pos x="f83" y="f84"/>
                </a:cxn>
                <a:cxn ang="f61">
                  <a:pos x="f85" y="f86"/>
                </a:cxn>
                <a:cxn ang="f61">
                  <a:pos x="f85" y="f87"/>
                </a:cxn>
                <a:cxn ang="f61">
                  <a:pos x="f72" y="f88"/>
                </a:cxn>
                <a:cxn ang="f61">
                  <a:pos x="f66" y="f73"/>
                </a:cxn>
                <a:cxn ang="f61">
                  <a:pos x="f62" y="f65"/>
                </a:cxn>
                <a:cxn ang="f61">
                  <a:pos x="f66" y="f65"/>
                </a:cxn>
                <a:cxn ang="f61">
                  <a:pos x="f66" y="f65"/>
                </a:cxn>
              </a:cxnLst>
              <a:rect l="f62" t="f65" r="f63" b="f64"/>
              <a:pathLst>
                <a:path w="161" h="162">
                  <a:moveTo>
                    <a:pt x="f8" y="f5"/>
                  </a:moveTo>
                  <a:lnTo>
                    <a:pt x="f9" y="f10"/>
                  </a:lnTo>
                  <a:lnTo>
                    <a:pt x="f11" y="f10"/>
                  </a:lnTo>
                  <a:lnTo>
                    <a:pt x="f12" y="f13"/>
                  </a:lnTo>
                  <a:lnTo>
                    <a:pt x="f14" y="f15"/>
                  </a:lnTo>
                  <a:lnTo>
                    <a:pt x="f14" y="f16"/>
                  </a:lnTo>
                  <a:lnTo>
                    <a:pt x="f17" y="f11"/>
                  </a:lnTo>
                  <a:lnTo>
                    <a:pt x="f18" y="f19"/>
                  </a:lnTo>
                  <a:lnTo>
                    <a:pt x="f20" y="f14"/>
                  </a:lnTo>
                  <a:lnTo>
                    <a:pt x="f21" y="f12"/>
                  </a:lnTo>
                  <a:lnTo>
                    <a:pt x="f22" y="f23"/>
                  </a:lnTo>
                  <a:lnTo>
                    <a:pt x="f6" y="f24"/>
                  </a:lnTo>
                  <a:lnTo>
                    <a:pt x="f6" y="f7"/>
                  </a:lnTo>
                  <a:lnTo>
                    <a:pt x="f14" y="f17"/>
                  </a:lnTo>
                  <a:lnTo>
                    <a:pt x="f8" y="f15"/>
                  </a:lnTo>
                  <a:lnTo>
                    <a:pt x="f5" y="f5"/>
                  </a:lnTo>
                  <a:lnTo>
                    <a:pt x="f8" y="f5"/>
                  </a:lnTo>
                  <a:lnTo>
                    <a:pt x="f8" y="f5"/>
                  </a:lnTo>
                  <a:close/>
                </a:path>
              </a:pathLst>
            </a:custGeom>
            <a:solidFill>
              <a:srgbClr val="463416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20" name="Freeform 20"/>
            <p:cNvSpPr/>
            <p:nvPr/>
          </p:nvSpPr>
          <p:spPr>
            <a:xfrm>
              <a:off x="1120770" y="6118222"/>
              <a:ext cx="93661" cy="9683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59"/>
                <a:gd name="f7" fmla="val 60"/>
                <a:gd name="f8" fmla="val 6"/>
                <a:gd name="f9" fmla="val 41"/>
                <a:gd name="f10" fmla="val 30"/>
                <a:gd name="f11" fmla="val 36"/>
                <a:gd name="f12" fmla="val 47"/>
                <a:gd name="f13" fmla="val 42"/>
                <a:gd name="f14" fmla="val 53"/>
                <a:gd name="f15" fmla="val 54"/>
                <a:gd name="f16" fmla="val 35"/>
                <a:gd name="f17" fmla="val 48"/>
                <a:gd name="f18" fmla="val 23"/>
                <a:gd name="f19" fmla="val 17"/>
                <a:gd name="f20" fmla="+- 0 0 -90"/>
                <a:gd name="f21" fmla="*/ f3 1 59"/>
                <a:gd name="f22" fmla="*/ f4 1 60"/>
                <a:gd name="f23" fmla="+- f7 0 f5"/>
                <a:gd name="f24" fmla="+- f6 0 f5"/>
                <a:gd name="f25" fmla="*/ f20 f0 1"/>
                <a:gd name="f26" fmla="*/ f24 1 59"/>
                <a:gd name="f27" fmla="*/ f23 1 60"/>
                <a:gd name="f28" fmla="*/ f25 1 f2"/>
                <a:gd name="f29" fmla="*/ 59 1 f26"/>
                <a:gd name="f30" fmla="*/ 6 1 f27"/>
                <a:gd name="f31" fmla="*/ 41 1 f26"/>
                <a:gd name="f32" fmla="*/ 30 1 f27"/>
                <a:gd name="f33" fmla="*/ 36 1 f27"/>
                <a:gd name="f34" fmla="*/ 47 1 f26"/>
                <a:gd name="f35" fmla="*/ 42 1 f27"/>
                <a:gd name="f36" fmla="*/ 53 1 f26"/>
                <a:gd name="f37" fmla="*/ 54 1 f27"/>
                <a:gd name="f38" fmla="*/ 60 1 f27"/>
                <a:gd name="f39" fmla="*/ 35 1 f26"/>
                <a:gd name="f40" fmla="*/ 48 1 f27"/>
                <a:gd name="f41" fmla="*/ 23 1 f26"/>
                <a:gd name="f42" fmla="*/ 17 1 f26"/>
                <a:gd name="f43" fmla="*/ 0 1 f26"/>
                <a:gd name="f44" fmla="*/ 0 1 f27"/>
                <a:gd name="f45" fmla="*/ f6 1 f26"/>
                <a:gd name="f46" fmla="*/ f7 1 f27"/>
                <a:gd name="f47" fmla="+- f28 0 f1"/>
                <a:gd name="f48" fmla="*/ f43 f21 1"/>
                <a:gd name="f49" fmla="*/ f45 f21 1"/>
                <a:gd name="f50" fmla="*/ f46 f22 1"/>
                <a:gd name="f51" fmla="*/ f44 f22 1"/>
                <a:gd name="f52" fmla="*/ f29 f21 1"/>
                <a:gd name="f53" fmla="*/ f30 f22 1"/>
                <a:gd name="f54" fmla="*/ f31 f21 1"/>
                <a:gd name="f55" fmla="*/ f32 f22 1"/>
                <a:gd name="f56" fmla="*/ f33 f22 1"/>
                <a:gd name="f57" fmla="*/ f34 f21 1"/>
                <a:gd name="f58" fmla="*/ f35 f22 1"/>
                <a:gd name="f59" fmla="*/ f36 f21 1"/>
                <a:gd name="f60" fmla="*/ f37 f22 1"/>
                <a:gd name="f61" fmla="*/ f38 f22 1"/>
                <a:gd name="f62" fmla="*/ f39 f21 1"/>
                <a:gd name="f63" fmla="*/ f40 f22 1"/>
                <a:gd name="f64" fmla="*/ f41 f21 1"/>
                <a:gd name="f65" fmla="*/ f42 f2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7">
                  <a:pos x="f52" y="f53"/>
                </a:cxn>
                <a:cxn ang="f47">
                  <a:pos x="f54" y="f55"/>
                </a:cxn>
                <a:cxn ang="f47">
                  <a:pos x="f54" y="f56"/>
                </a:cxn>
                <a:cxn ang="f47">
                  <a:pos x="f57" y="f58"/>
                </a:cxn>
                <a:cxn ang="f47">
                  <a:pos x="f59" y="f60"/>
                </a:cxn>
                <a:cxn ang="f47">
                  <a:pos x="f59" y="f61"/>
                </a:cxn>
                <a:cxn ang="f47">
                  <a:pos x="f57" y="f60"/>
                </a:cxn>
                <a:cxn ang="f47">
                  <a:pos x="f62" y="f63"/>
                </a:cxn>
                <a:cxn ang="f47">
                  <a:pos x="f64" y="f56"/>
                </a:cxn>
                <a:cxn ang="f47">
                  <a:pos x="f65" y="f55"/>
                </a:cxn>
                <a:cxn ang="f47">
                  <a:pos x="f48" y="f51"/>
                </a:cxn>
                <a:cxn ang="f47">
                  <a:pos x="f52" y="f53"/>
                </a:cxn>
                <a:cxn ang="f47">
                  <a:pos x="f52" y="f53"/>
                </a:cxn>
              </a:cxnLst>
              <a:rect l="f48" t="f51" r="f49" b="f50"/>
              <a:pathLst>
                <a:path w="59" h="60">
                  <a:moveTo>
                    <a:pt x="f6" y="f8"/>
                  </a:moveTo>
                  <a:lnTo>
                    <a:pt x="f9" y="f10"/>
                  </a:lnTo>
                  <a:lnTo>
                    <a:pt x="f9" y="f11"/>
                  </a:lnTo>
                  <a:lnTo>
                    <a:pt x="f12" y="f13"/>
                  </a:lnTo>
                  <a:lnTo>
                    <a:pt x="f14" y="f15"/>
                  </a:lnTo>
                  <a:lnTo>
                    <a:pt x="f14" y="f7"/>
                  </a:lnTo>
                  <a:lnTo>
                    <a:pt x="f12" y="f15"/>
                  </a:lnTo>
                  <a:lnTo>
                    <a:pt x="f16" y="f17"/>
                  </a:lnTo>
                  <a:lnTo>
                    <a:pt x="f18" y="f11"/>
                  </a:lnTo>
                  <a:lnTo>
                    <a:pt x="f19" y="f10"/>
                  </a:lnTo>
                  <a:lnTo>
                    <a:pt x="f5" y="f5"/>
                  </a:lnTo>
                  <a:lnTo>
                    <a:pt x="f6" y="f8"/>
                  </a:lnTo>
                  <a:lnTo>
                    <a:pt x="f6" y="f8"/>
                  </a:lnTo>
                  <a:close/>
                </a:path>
              </a:pathLst>
            </a:custGeom>
            <a:solidFill>
              <a:srgbClr val="463416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21" name="Freeform 21"/>
            <p:cNvSpPr/>
            <p:nvPr/>
          </p:nvSpPr>
          <p:spPr>
            <a:xfrm>
              <a:off x="627058" y="6049963"/>
              <a:ext cx="388940" cy="328607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45"/>
                <a:gd name="f7" fmla="val 204"/>
                <a:gd name="f8" fmla="val 233"/>
                <a:gd name="f9" fmla="val 36"/>
                <a:gd name="f10" fmla="val 42"/>
                <a:gd name="f11" fmla="val 209"/>
                <a:gd name="f12" fmla="val 84"/>
                <a:gd name="f13" fmla="val 143"/>
                <a:gd name="f14" fmla="val 132"/>
                <a:gd name="f15" fmla="val 167"/>
                <a:gd name="f16" fmla="val 156"/>
                <a:gd name="f17" fmla="val 179"/>
                <a:gd name="f18" fmla="val 77"/>
                <a:gd name="f19" fmla="val 47"/>
                <a:gd name="f20" fmla="val 89"/>
                <a:gd name="f21" fmla="val 66"/>
                <a:gd name="f22" fmla="val 59"/>
                <a:gd name="f23" fmla="val 12"/>
                <a:gd name="f24" fmla="val 6"/>
                <a:gd name="f25" fmla="val 83"/>
                <a:gd name="f26" fmla="val 101"/>
                <a:gd name="f27" fmla="val 125"/>
                <a:gd name="f28" fmla="val 18"/>
                <a:gd name="f29" fmla="val 149"/>
                <a:gd name="f30" fmla="val 203"/>
                <a:gd name="f31" fmla="val 24"/>
                <a:gd name="f32" fmla="+- 0 0 -90"/>
                <a:gd name="f33" fmla="*/ f3 1 245"/>
                <a:gd name="f34" fmla="*/ f4 1 204"/>
                <a:gd name="f35" fmla="+- f7 0 f5"/>
                <a:gd name="f36" fmla="+- f6 0 f5"/>
                <a:gd name="f37" fmla="*/ f32 f0 1"/>
                <a:gd name="f38" fmla="*/ f36 1 245"/>
                <a:gd name="f39" fmla="*/ f35 1 204"/>
                <a:gd name="f40" fmla="*/ f37 1 f2"/>
                <a:gd name="f41" fmla="*/ 233 1 f38"/>
                <a:gd name="f42" fmla="*/ 36 1 f39"/>
                <a:gd name="f43" fmla="*/ 245 1 f38"/>
                <a:gd name="f44" fmla="*/ 42 1 f39"/>
                <a:gd name="f45" fmla="*/ 209 1 f38"/>
                <a:gd name="f46" fmla="*/ 84 1 f39"/>
                <a:gd name="f47" fmla="*/ 143 1 f38"/>
                <a:gd name="f48" fmla="*/ 132 1 f39"/>
                <a:gd name="f49" fmla="*/ 167 1 f38"/>
                <a:gd name="f50" fmla="*/ 156 1 f39"/>
                <a:gd name="f51" fmla="*/ 179 1 f38"/>
                <a:gd name="f52" fmla="*/ 204 1 f39"/>
                <a:gd name="f53" fmla="*/ 77 1 f38"/>
                <a:gd name="f54" fmla="*/ 47 1 f38"/>
                <a:gd name="f55" fmla="*/ 89 1 f38"/>
                <a:gd name="f56" fmla="*/ 66 1 f39"/>
                <a:gd name="f57" fmla="*/ 59 1 f38"/>
                <a:gd name="f58" fmla="*/ 0 1 f38"/>
                <a:gd name="f59" fmla="*/ 12 1 f39"/>
                <a:gd name="f60" fmla="*/ 0 1 f39"/>
                <a:gd name="f61" fmla="*/ 6 1 f38"/>
                <a:gd name="f62" fmla="*/ 12 1 f38"/>
                <a:gd name="f63" fmla="*/ 6 1 f39"/>
                <a:gd name="f64" fmla="*/ 83 1 f38"/>
                <a:gd name="f65" fmla="*/ 101 1 f38"/>
                <a:gd name="f66" fmla="*/ 125 1 f38"/>
                <a:gd name="f67" fmla="*/ 18 1 f39"/>
                <a:gd name="f68" fmla="*/ 149 1 f38"/>
                <a:gd name="f69" fmla="*/ 203 1 f38"/>
                <a:gd name="f70" fmla="*/ 24 1 f39"/>
                <a:gd name="f71" fmla="*/ f6 1 f38"/>
                <a:gd name="f72" fmla="*/ f7 1 f39"/>
                <a:gd name="f73" fmla="+- f40 0 f1"/>
                <a:gd name="f74" fmla="*/ f58 f33 1"/>
                <a:gd name="f75" fmla="*/ f71 f33 1"/>
                <a:gd name="f76" fmla="*/ f72 f34 1"/>
                <a:gd name="f77" fmla="*/ f60 f34 1"/>
                <a:gd name="f78" fmla="*/ f41 f33 1"/>
                <a:gd name="f79" fmla="*/ f42 f34 1"/>
                <a:gd name="f80" fmla="*/ f43 f33 1"/>
                <a:gd name="f81" fmla="*/ f44 f34 1"/>
                <a:gd name="f82" fmla="*/ f45 f33 1"/>
                <a:gd name="f83" fmla="*/ f46 f34 1"/>
                <a:gd name="f84" fmla="*/ f47 f33 1"/>
                <a:gd name="f85" fmla="*/ f48 f34 1"/>
                <a:gd name="f86" fmla="*/ f49 f33 1"/>
                <a:gd name="f87" fmla="*/ f50 f34 1"/>
                <a:gd name="f88" fmla="*/ f51 f33 1"/>
                <a:gd name="f89" fmla="*/ f52 f34 1"/>
                <a:gd name="f90" fmla="*/ f53 f33 1"/>
                <a:gd name="f91" fmla="*/ f54 f33 1"/>
                <a:gd name="f92" fmla="*/ f55 f33 1"/>
                <a:gd name="f93" fmla="*/ f56 f34 1"/>
                <a:gd name="f94" fmla="*/ f57 f33 1"/>
                <a:gd name="f95" fmla="*/ f59 f34 1"/>
                <a:gd name="f96" fmla="*/ f61 f33 1"/>
                <a:gd name="f97" fmla="*/ f62 f33 1"/>
                <a:gd name="f98" fmla="*/ f63 f34 1"/>
                <a:gd name="f99" fmla="*/ f64 f33 1"/>
                <a:gd name="f100" fmla="*/ f65 f33 1"/>
                <a:gd name="f101" fmla="*/ f66 f33 1"/>
                <a:gd name="f102" fmla="*/ f67 f34 1"/>
                <a:gd name="f103" fmla="*/ f68 f33 1"/>
                <a:gd name="f104" fmla="*/ f69 f33 1"/>
                <a:gd name="f105" fmla="*/ f70 f3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73">
                  <a:pos x="f78" y="f79"/>
                </a:cxn>
                <a:cxn ang="f73">
                  <a:pos x="f80" y="f81"/>
                </a:cxn>
                <a:cxn ang="f73">
                  <a:pos x="f82" y="f83"/>
                </a:cxn>
                <a:cxn ang="f73">
                  <a:pos x="f84" y="f85"/>
                </a:cxn>
                <a:cxn ang="f73">
                  <a:pos x="f86" y="f87"/>
                </a:cxn>
                <a:cxn ang="f73">
                  <a:pos x="f88" y="f89"/>
                </a:cxn>
                <a:cxn ang="f73">
                  <a:pos x="f90" y="f85"/>
                </a:cxn>
                <a:cxn ang="f73">
                  <a:pos x="f91" y="f83"/>
                </a:cxn>
                <a:cxn ang="f73">
                  <a:pos x="f92" y="f93"/>
                </a:cxn>
                <a:cxn ang="f73">
                  <a:pos x="f94" y="f79"/>
                </a:cxn>
                <a:cxn ang="f73">
                  <a:pos x="f74" y="f95"/>
                </a:cxn>
                <a:cxn ang="f73">
                  <a:pos x="f74" y="f77"/>
                </a:cxn>
                <a:cxn ang="f73">
                  <a:pos x="f96" y="f77"/>
                </a:cxn>
                <a:cxn ang="f73">
                  <a:pos x="f97" y="f77"/>
                </a:cxn>
                <a:cxn ang="f73">
                  <a:pos x="f91" y="f98"/>
                </a:cxn>
                <a:cxn ang="f73">
                  <a:pos x="f90" y="f98"/>
                </a:cxn>
                <a:cxn ang="f73">
                  <a:pos x="f99" y="f98"/>
                </a:cxn>
                <a:cxn ang="f73">
                  <a:pos x="f92" y="f98"/>
                </a:cxn>
                <a:cxn ang="f73">
                  <a:pos x="f100" y="f95"/>
                </a:cxn>
                <a:cxn ang="f73">
                  <a:pos x="f101" y="f95"/>
                </a:cxn>
                <a:cxn ang="f73">
                  <a:pos x="f84" y="f102"/>
                </a:cxn>
                <a:cxn ang="f73">
                  <a:pos x="f103" y="f102"/>
                </a:cxn>
                <a:cxn ang="f73">
                  <a:pos x="f103" y="f102"/>
                </a:cxn>
                <a:cxn ang="f73">
                  <a:pos x="f104" y="f105"/>
                </a:cxn>
                <a:cxn ang="f73">
                  <a:pos x="f78" y="f79"/>
                </a:cxn>
                <a:cxn ang="f73">
                  <a:pos x="f78" y="f79"/>
                </a:cxn>
              </a:cxnLst>
              <a:rect l="f74" t="f77" r="f75" b="f76"/>
              <a:pathLst>
                <a:path w="245" h="204">
                  <a:moveTo>
                    <a:pt x="f8" y="f9"/>
                  </a:moveTo>
                  <a:lnTo>
                    <a:pt x="f6" y="f10"/>
                  </a:lnTo>
                  <a:lnTo>
                    <a:pt x="f11" y="f12"/>
                  </a:lnTo>
                  <a:lnTo>
                    <a:pt x="f13" y="f14"/>
                  </a:lnTo>
                  <a:lnTo>
                    <a:pt x="f15" y="f16"/>
                  </a:lnTo>
                  <a:lnTo>
                    <a:pt x="f17" y="f7"/>
                  </a:lnTo>
                  <a:lnTo>
                    <a:pt x="f18" y="f14"/>
                  </a:lnTo>
                  <a:lnTo>
                    <a:pt x="f19" y="f12"/>
                  </a:lnTo>
                  <a:lnTo>
                    <a:pt x="f20" y="f21"/>
                  </a:lnTo>
                  <a:lnTo>
                    <a:pt x="f22" y="f9"/>
                  </a:lnTo>
                  <a:lnTo>
                    <a:pt x="f5" y="f23"/>
                  </a:lnTo>
                  <a:lnTo>
                    <a:pt x="f5" y="f5"/>
                  </a:lnTo>
                  <a:lnTo>
                    <a:pt x="f24" y="f5"/>
                  </a:lnTo>
                  <a:lnTo>
                    <a:pt x="f23" y="f5"/>
                  </a:lnTo>
                  <a:lnTo>
                    <a:pt x="f19" y="f24"/>
                  </a:lnTo>
                  <a:lnTo>
                    <a:pt x="f18" y="f24"/>
                  </a:lnTo>
                  <a:lnTo>
                    <a:pt x="f25" y="f24"/>
                  </a:lnTo>
                  <a:lnTo>
                    <a:pt x="f20" y="f24"/>
                  </a:lnTo>
                  <a:lnTo>
                    <a:pt x="f26" y="f23"/>
                  </a:lnTo>
                  <a:lnTo>
                    <a:pt x="f27" y="f23"/>
                  </a:lnTo>
                  <a:lnTo>
                    <a:pt x="f13" y="f28"/>
                  </a:lnTo>
                  <a:lnTo>
                    <a:pt x="f29" y="f28"/>
                  </a:lnTo>
                  <a:lnTo>
                    <a:pt x="f29" y="f28"/>
                  </a:lnTo>
                  <a:lnTo>
                    <a:pt x="f30" y="f31"/>
                  </a:lnTo>
                  <a:lnTo>
                    <a:pt x="f8" y="f9"/>
                  </a:lnTo>
                  <a:lnTo>
                    <a:pt x="f8" y="f9"/>
                  </a:lnTo>
                  <a:close/>
                </a:path>
              </a:pathLst>
            </a:custGeom>
            <a:solidFill>
              <a:srgbClr val="463416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</p:grpSp>
      <p:sp>
        <p:nvSpPr>
          <p:cNvPr id="22" name="Rectangle 22"/>
          <p:cNvSpPr txBox="1">
            <a:spLocks noGrp="1"/>
          </p:cNvSpPr>
          <p:nvPr>
            <p:ph type="ctrTitle"/>
          </p:nvPr>
        </p:nvSpPr>
        <p:spPr>
          <a:xfrm>
            <a:off x="457200" y="1447796"/>
            <a:ext cx="8229600" cy="1736729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23" name="Rectangle 23"/>
          <p:cNvSpPr txBox="1"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effectLst>
                  <a:outerShdw dist="38096" dir="2700000">
                    <a:srgbClr val="000000"/>
                  </a:outerShdw>
                </a:effectLst>
              </a:defRPr>
            </a:lvl1pPr>
          </a:lstStyle>
          <a:p>
            <a:pPr lvl="0"/>
            <a:r>
              <a:rPr lang="cs-CZ"/>
              <a:t>Klepnutím lze upravit styl předlohy podnadpisů.</a:t>
            </a:r>
          </a:p>
        </p:txBody>
      </p:sp>
      <p:sp>
        <p:nvSpPr>
          <p:cNvPr id="24" name="Rectangle 2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25" name="Rectangle 2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706E268-3DF3-4E1E-912A-ABB5658B94E8}" type="slidenum">
              <a:t>‹#›</a:t>
            </a:fld>
            <a:endParaRPr lang="cs-CZ"/>
          </a:p>
        </p:txBody>
      </p:sp>
      <p:sp>
        <p:nvSpPr>
          <p:cNvPr id="26" name="Rectangle 26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8845976"/>
      </p:ext>
    </p:extLst>
  </p:cSld>
  <p:clrMapOvr>
    <a:masterClrMapping/>
  </p:clrMapOvr>
  <p:transition spd="slow" advTm="5000">
    <p:wheel spokes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2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2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2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3C6E878-F015-47C8-B366-E4D9E6A9CF5D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6376051"/>
      </p:ext>
    </p:extLst>
  </p:cSld>
  <p:clrMapOvr>
    <a:masterClrMapping/>
  </p:clrMapOvr>
  <p:transition spd="slow" advTm="5000">
    <p:wheel spokes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 txBox="1"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3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 txBox="1">
            <a:spLocks noGrp="1"/>
          </p:cNvSpPr>
          <p:nvPr>
            <p:ph type="body" orient="vert" idx="1"/>
          </p:nvPr>
        </p:nvSpPr>
        <p:spPr>
          <a:xfrm>
            <a:off x="457200" y="228600"/>
            <a:ext cx="6019796" cy="5867403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2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2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2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659828-A592-41AE-8302-17A4C56D882F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0202734"/>
      </p:ext>
    </p:extLst>
  </p:cSld>
  <p:clrMapOvr>
    <a:masterClrMapping/>
  </p:clrMapOvr>
  <p:transition spd="slow" advTm="5000">
    <p:wheel spokes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9140827" cy="6851654"/>
            <a:chOff x="0" y="0"/>
            <a:chExt cx="9140827" cy="6851654"/>
          </a:xfrm>
        </p:grpSpPr>
        <p:sp>
          <p:nvSpPr>
            <p:cNvPr id="3" name="Freeform 3"/>
            <p:cNvSpPr/>
            <p:nvPr/>
          </p:nvSpPr>
          <p:spPr>
            <a:xfrm>
              <a:off x="2876546" y="4462464"/>
              <a:ext cx="6264270" cy="238919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3934"/>
                <a:gd name="f7" fmla="val 1505"/>
                <a:gd name="f8" fmla="val 149"/>
                <a:gd name="f9" fmla="val 687"/>
                <a:gd name="f10" fmla="val 1331"/>
                <a:gd name="f11" fmla="val 1213"/>
                <a:gd name="f12" fmla="val 1157"/>
                <a:gd name="f13" fmla="val 1728"/>
                <a:gd name="f14" fmla="val 977"/>
                <a:gd name="f15" fmla="val 2218"/>
                <a:gd name="f16" fmla="val 792"/>
                <a:gd name="f17" fmla="val 2457"/>
                <a:gd name="f18" fmla="val 696"/>
                <a:gd name="f19" fmla="val 2690"/>
                <a:gd name="f20" fmla="val 606"/>
                <a:gd name="f21" fmla="val 2918"/>
                <a:gd name="f22" fmla="val 510"/>
                <a:gd name="f23" fmla="val 3139"/>
                <a:gd name="f24" fmla="val 420"/>
                <a:gd name="f25" fmla="val 3348"/>
                <a:gd name="f26" fmla="val 324"/>
                <a:gd name="f27" fmla="val 3551"/>
                <a:gd name="f28" fmla="val 234"/>
                <a:gd name="f29" fmla="val 3749"/>
                <a:gd name="f30" fmla="val 138"/>
                <a:gd name="f31" fmla="val 48"/>
                <a:gd name="f32" fmla="val 3743"/>
                <a:gd name="f33" fmla="val 96"/>
                <a:gd name="f34" fmla="val 3539"/>
                <a:gd name="f35" fmla="val 192"/>
                <a:gd name="f36" fmla="val 3330"/>
                <a:gd name="f37" fmla="val 288"/>
                <a:gd name="f38" fmla="val 3115"/>
                <a:gd name="f39" fmla="val 384"/>
                <a:gd name="f40" fmla="val 2888"/>
                <a:gd name="f41" fmla="val 480"/>
                <a:gd name="f42" fmla="val 2654"/>
                <a:gd name="f43" fmla="val 576"/>
                <a:gd name="f44" fmla="val 2409"/>
                <a:gd name="f45" fmla="val 672"/>
                <a:gd name="f46" fmla="val 2164"/>
                <a:gd name="f47" fmla="val 768"/>
                <a:gd name="f48" fmla="val 1907"/>
                <a:gd name="f49" fmla="val 864"/>
                <a:gd name="f50" fmla="val 1650"/>
                <a:gd name="f51" fmla="val 960"/>
                <a:gd name="f52" fmla="val 1112"/>
                <a:gd name="f53" fmla="val 1145"/>
                <a:gd name="f54" fmla="val 562"/>
                <a:gd name="f55" fmla="+- 0 0 -90"/>
                <a:gd name="f56" fmla="*/ f3 1 3934"/>
                <a:gd name="f57" fmla="*/ f4 1 1505"/>
                <a:gd name="f58" fmla="+- f7 0 f5"/>
                <a:gd name="f59" fmla="+- f6 0 f5"/>
                <a:gd name="f60" fmla="*/ f55 f0 1"/>
                <a:gd name="f61" fmla="*/ f59 1 3934"/>
                <a:gd name="f62" fmla="*/ f58 1 1505"/>
                <a:gd name="f63" fmla="*/ f60 1 f2"/>
                <a:gd name="f64" fmla="*/ 149 1 f61"/>
                <a:gd name="f65" fmla="*/ 1505 1 f62"/>
                <a:gd name="f66" fmla="*/ 687 1 f61"/>
                <a:gd name="f67" fmla="*/ 1331 1 f62"/>
                <a:gd name="f68" fmla="*/ 1213 1 f61"/>
                <a:gd name="f69" fmla="*/ 1157 1 f62"/>
                <a:gd name="f70" fmla="*/ 1728 1 f61"/>
                <a:gd name="f71" fmla="*/ 977 1 f62"/>
                <a:gd name="f72" fmla="*/ 2218 1 f61"/>
                <a:gd name="f73" fmla="*/ 792 1 f62"/>
                <a:gd name="f74" fmla="*/ 2457 1 f61"/>
                <a:gd name="f75" fmla="*/ 696 1 f62"/>
                <a:gd name="f76" fmla="*/ 2690 1 f61"/>
                <a:gd name="f77" fmla="*/ 606 1 f62"/>
                <a:gd name="f78" fmla="*/ 2918 1 f61"/>
                <a:gd name="f79" fmla="*/ 510 1 f62"/>
                <a:gd name="f80" fmla="*/ 3139 1 f61"/>
                <a:gd name="f81" fmla="*/ 420 1 f62"/>
                <a:gd name="f82" fmla="*/ 3348 1 f61"/>
                <a:gd name="f83" fmla="*/ 324 1 f62"/>
                <a:gd name="f84" fmla="*/ 3551 1 f61"/>
                <a:gd name="f85" fmla="*/ 234 1 f62"/>
                <a:gd name="f86" fmla="*/ 3749 1 f61"/>
                <a:gd name="f87" fmla="*/ 138 1 f62"/>
                <a:gd name="f88" fmla="*/ 3934 1 f61"/>
                <a:gd name="f89" fmla="*/ 48 1 f62"/>
                <a:gd name="f90" fmla="*/ 0 1 f62"/>
                <a:gd name="f91" fmla="*/ 3743 1 f61"/>
                <a:gd name="f92" fmla="*/ 96 1 f62"/>
                <a:gd name="f93" fmla="*/ 3539 1 f61"/>
                <a:gd name="f94" fmla="*/ 192 1 f62"/>
                <a:gd name="f95" fmla="*/ 3330 1 f61"/>
                <a:gd name="f96" fmla="*/ 288 1 f62"/>
                <a:gd name="f97" fmla="*/ 3115 1 f61"/>
                <a:gd name="f98" fmla="*/ 384 1 f62"/>
                <a:gd name="f99" fmla="*/ 2888 1 f61"/>
                <a:gd name="f100" fmla="*/ 480 1 f62"/>
                <a:gd name="f101" fmla="*/ 2654 1 f61"/>
                <a:gd name="f102" fmla="*/ 576 1 f62"/>
                <a:gd name="f103" fmla="*/ 2409 1 f61"/>
                <a:gd name="f104" fmla="*/ 672 1 f62"/>
                <a:gd name="f105" fmla="*/ 2164 1 f61"/>
                <a:gd name="f106" fmla="*/ 768 1 f62"/>
                <a:gd name="f107" fmla="*/ 1907 1 f61"/>
                <a:gd name="f108" fmla="*/ 864 1 f62"/>
                <a:gd name="f109" fmla="*/ 1650 1 f61"/>
                <a:gd name="f110" fmla="*/ 960 1 f62"/>
                <a:gd name="f111" fmla="*/ 1112 1 f61"/>
                <a:gd name="f112" fmla="*/ 1145 1 f62"/>
                <a:gd name="f113" fmla="*/ 562 1 f61"/>
                <a:gd name="f114" fmla="*/ 0 1 f61"/>
                <a:gd name="f115" fmla="*/ f6 1 f61"/>
                <a:gd name="f116" fmla="*/ f7 1 f62"/>
                <a:gd name="f117" fmla="+- f63 0 f1"/>
                <a:gd name="f118" fmla="*/ f114 f56 1"/>
                <a:gd name="f119" fmla="*/ f115 f56 1"/>
                <a:gd name="f120" fmla="*/ f116 f57 1"/>
                <a:gd name="f121" fmla="*/ f90 f57 1"/>
                <a:gd name="f122" fmla="*/ f64 f56 1"/>
                <a:gd name="f123" fmla="*/ f65 f57 1"/>
                <a:gd name="f124" fmla="*/ f66 f56 1"/>
                <a:gd name="f125" fmla="*/ f67 f57 1"/>
                <a:gd name="f126" fmla="*/ f68 f56 1"/>
                <a:gd name="f127" fmla="*/ f69 f57 1"/>
                <a:gd name="f128" fmla="*/ f70 f56 1"/>
                <a:gd name="f129" fmla="*/ f71 f57 1"/>
                <a:gd name="f130" fmla="*/ f72 f56 1"/>
                <a:gd name="f131" fmla="*/ f73 f57 1"/>
                <a:gd name="f132" fmla="*/ f74 f56 1"/>
                <a:gd name="f133" fmla="*/ f75 f57 1"/>
                <a:gd name="f134" fmla="*/ f76 f56 1"/>
                <a:gd name="f135" fmla="*/ f77 f57 1"/>
                <a:gd name="f136" fmla="*/ f78 f56 1"/>
                <a:gd name="f137" fmla="*/ f79 f57 1"/>
                <a:gd name="f138" fmla="*/ f80 f56 1"/>
                <a:gd name="f139" fmla="*/ f81 f57 1"/>
                <a:gd name="f140" fmla="*/ f82 f56 1"/>
                <a:gd name="f141" fmla="*/ f83 f57 1"/>
                <a:gd name="f142" fmla="*/ f84 f56 1"/>
                <a:gd name="f143" fmla="*/ f85 f57 1"/>
                <a:gd name="f144" fmla="*/ f86 f56 1"/>
                <a:gd name="f145" fmla="*/ f87 f57 1"/>
                <a:gd name="f146" fmla="*/ f88 f56 1"/>
                <a:gd name="f147" fmla="*/ f89 f57 1"/>
                <a:gd name="f148" fmla="*/ f91 f56 1"/>
                <a:gd name="f149" fmla="*/ f92 f57 1"/>
                <a:gd name="f150" fmla="*/ f93 f56 1"/>
                <a:gd name="f151" fmla="*/ f94 f57 1"/>
                <a:gd name="f152" fmla="*/ f95 f56 1"/>
                <a:gd name="f153" fmla="*/ f96 f57 1"/>
                <a:gd name="f154" fmla="*/ f97 f56 1"/>
                <a:gd name="f155" fmla="*/ f98 f57 1"/>
                <a:gd name="f156" fmla="*/ f99 f56 1"/>
                <a:gd name="f157" fmla="*/ f100 f57 1"/>
                <a:gd name="f158" fmla="*/ f101 f56 1"/>
                <a:gd name="f159" fmla="*/ f102 f57 1"/>
                <a:gd name="f160" fmla="*/ f103 f56 1"/>
                <a:gd name="f161" fmla="*/ f104 f57 1"/>
                <a:gd name="f162" fmla="*/ f105 f56 1"/>
                <a:gd name="f163" fmla="*/ f106 f57 1"/>
                <a:gd name="f164" fmla="*/ f107 f56 1"/>
                <a:gd name="f165" fmla="*/ f108 f57 1"/>
                <a:gd name="f166" fmla="*/ f109 f56 1"/>
                <a:gd name="f167" fmla="*/ f110 f57 1"/>
                <a:gd name="f168" fmla="*/ f111 f56 1"/>
                <a:gd name="f169" fmla="*/ f112 f57 1"/>
                <a:gd name="f170" fmla="*/ f113 f5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17">
                  <a:pos x="f122" y="f123"/>
                </a:cxn>
                <a:cxn ang="f117">
                  <a:pos x="f124" y="f125"/>
                </a:cxn>
                <a:cxn ang="f117">
                  <a:pos x="f126" y="f127"/>
                </a:cxn>
                <a:cxn ang="f117">
                  <a:pos x="f128" y="f129"/>
                </a:cxn>
                <a:cxn ang="f117">
                  <a:pos x="f130" y="f131"/>
                </a:cxn>
                <a:cxn ang="f117">
                  <a:pos x="f132" y="f133"/>
                </a:cxn>
                <a:cxn ang="f117">
                  <a:pos x="f134" y="f135"/>
                </a:cxn>
                <a:cxn ang="f117">
                  <a:pos x="f136" y="f137"/>
                </a:cxn>
                <a:cxn ang="f117">
                  <a:pos x="f138" y="f139"/>
                </a:cxn>
                <a:cxn ang="f117">
                  <a:pos x="f140" y="f141"/>
                </a:cxn>
                <a:cxn ang="f117">
                  <a:pos x="f142" y="f143"/>
                </a:cxn>
                <a:cxn ang="f117">
                  <a:pos x="f144" y="f145"/>
                </a:cxn>
                <a:cxn ang="f117">
                  <a:pos x="f146" y="f147"/>
                </a:cxn>
                <a:cxn ang="f117">
                  <a:pos x="f146" y="f121"/>
                </a:cxn>
                <a:cxn ang="f117">
                  <a:pos x="f148" y="f149"/>
                </a:cxn>
                <a:cxn ang="f117">
                  <a:pos x="f150" y="f151"/>
                </a:cxn>
                <a:cxn ang="f117">
                  <a:pos x="f152" y="f153"/>
                </a:cxn>
                <a:cxn ang="f117">
                  <a:pos x="f154" y="f155"/>
                </a:cxn>
                <a:cxn ang="f117">
                  <a:pos x="f156" y="f157"/>
                </a:cxn>
                <a:cxn ang="f117">
                  <a:pos x="f158" y="f159"/>
                </a:cxn>
                <a:cxn ang="f117">
                  <a:pos x="f160" y="f161"/>
                </a:cxn>
                <a:cxn ang="f117">
                  <a:pos x="f162" y="f163"/>
                </a:cxn>
                <a:cxn ang="f117">
                  <a:pos x="f164" y="f165"/>
                </a:cxn>
                <a:cxn ang="f117">
                  <a:pos x="f166" y="f167"/>
                </a:cxn>
                <a:cxn ang="f117">
                  <a:pos x="f168" y="f169"/>
                </a:cxn>
                <a:cxn ang="f117">
                  <a:pos x="f170" y="f125"/>
                </a:cxn>
                <a:cxn ang="f117">
                  <a:pos x="f118" y="f123"/>
                </a:cxn>
                <a:cxn ang="f117">
                  <a:pos x="f122" y="f123"/>
                </a:cxn>
                <a:cxn ang="f117">
                  <a:pos x="f122" y="f123"/>
                </a:cxn>
              </a:cxnLst>
              <a:rect l="f118" t="f121" r="f119" b="f120"/>
              <a:pathLst>
                <a:path w="3934" h="1505">
                  <a:moveTo>
                    <a:pt x="f8" y="f7"/>
                  </a:moveTo>
                  <a:lnTo>
                    <a:pt x="f9" y="f10"/>
                  </a:lnTo>
                  <a:lnTo>
                    <a:pt x="f11" y="f12"/>
                  </a:lnTo>
                  <a:lnTo>
                    <a:pt x="f13" y="f14"/>
                  </a:lnTo>
                  <a:lnTo>
                    <a:pt x="f15" y="f16"/>
                  </a:lnTo>
                  <a:lnTo>
                    <a:pt x="f17" y="f18"/>
                  </a:lnTo>
                  <a:lnTo>
                    <a:pt x="f19" y="f20"/>
                  </a:lnTo>
                  <a:lnTo>
                    <a:pt x="f21" y="f22"/>
                  </a:lnTo>
                  <a:lnTo>
                    <a:pt x="f23" y="f24"/>
                  </a:lnTo>
                  <a:lnTo>
                    <a:pt x="f25" y="f26"/>
                  </a:lnTo>
                  <a:lnTo>
                    <a:pt x="f27" y="f28"/>
                  </a:lnTo>
                  <a:lnTo>
                    <a:pt x="f29" y="f30"/>
                  </a:lnTo>
                  <a:lnTo>
                    <a:pt x="f6" y="f31"/>
                  </a:lnTo>
                  <a:lnTo>
                    <a:pt x="f6" y="f5"/>
                  </a:lnTo>
                  <a:lnTo>
                    <a:pt x="f32" y="f33"/>
                  </a:lnTo>
                  <a:lnTo>
                    <a:pt x="f34" y="f35"/>
                  </a:lnTo>
                  <a:lnTo>
                    <a:pt x="f36" y="f37"/>
                  </a:lnTo>
                  <a:lnTo>
                    <a:pt x="f38" y="f39"/>
                  </a:lnTo>
                  <a:lnTo>
                    <a:pt x="f40" y="f41"/>
                  </a:lnTo>
                  <a:lnTo>
                    <a:pt x="f42" y="f43"/>
                  </a:lnTo>
                  <a:lnTo>
                    <a:pt x="f44" y="f45"/>
                  </a:lnTo>
                  <a:lnTo>
                    <a:pt x="f46" y="f47"/>
                  </a:lnTo>
                  <a:lnTo>
                    <a:pt x="f48" y="f49"/>
                  </a:lnTo>
                  <a:lnTo>
                    <a:pt x="f50" y="f51"/>
                  </a:lnTo>
                  <a:lnTo>
                    <a:pt x="f52" y="f53"/>
                  </a:lnTo>
                  <a:lnTo>
                    <a:pt x="f54" y="f10"/>
                  </a:lnTo>
                  <a:lnTo>
                    <a:pt x="f5" y="f7"/>
                  </a:lnTo>
                  <a:lnTo>
                    <a:pt x="f8" y="f7"/>
                  </a:lnTo>
                  <a:lnTo>
                    <a:pt x="f8" y="f7"/>
                  </a:lnTo>
                  <a:close/>
                </a:path>
              </a:pathLst>
            </a:custGeom>
            <a:gradFill>
              <a:gsLst>
                <a:gs pos="0">
                  <a:srgbClr val="000070"/>
                </a:gs>
                <a:gs pos="100000">
                  <a:srgbClr val="0000FF"/>
                </a:gs>
              </a:gsLst>
              <a:lin ang="189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4" name="Freeform 4"/>
            <p:cNvSpPr/>
            <p:nvPr/>
          </p:nvSpPr>
          <p:spPr>
            <a:xfrm>
              <a:off x="6389690" y="5757867"/>
              <a:ext cx="2751136" cy="109378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728"/>
                <a:gd name="f7" fmla="val 689"/>
                <a:gd name="f8" fmla="val 132"/>
                <a:gd name="f9" fmla="val 550"/>
                <a:gd name="f10" fmla="val 527"/>
                <a:gd name="f11" fmla="val 963"/>
                <a:gd name="f12" fmla="val 365"/>
                <a:gd name="f13" fmla="val 1160"/>
                <a:gd name="f14" fmla="val 287"/>
                <a:gd name="f15" fmla="val 1357"/>
                <a:gd name="f16" fmla="val 203"/>
                <a:gd name="f17" fmla="val 1549"/>
                <a:gd name="f18" fmla="val 126"/>
                <a:gd name="f19" fmla="val 48"/>
                <a:gd name="f20" fmla="val 1531"/>
                <a:gd name="f21" fmla="val 84"/>
                <a:gd name="f22" fmla="val 1327"/>
                <a:gd name="f23" fmla="val 167"/>
                <a:gd name="f24" fmla="val 1118"/>
                <a:gd name="f25" fmla="val 257"/>
                <a:gd name="f26" fmla="val 903"/>
                <a:gd name="f27" fmla="val 341"/>
                <a:gd name="f28" fmla="val 454"/>
                <a:gd name="f29" fmla="val 515"/>
                <a:gd name="f30" fmla="+- 0 0 -90"/>
                <a:gd name="f31" fmla="*/ f3 1 1728"/>
                <a:gd name="f32" fmla="*/ f4 1 689"/>
                <a:gd name="f33" fmla="+- f7 0 f5"/>
                <a:gd name="f34" fmla="+- f6 0 f5"/>
                <a:gd name="f35" fmla="*/ f30 f0 1"/>
                <a:gd name="f36" fmla="*/ f34 1 1728"/>
                <a:gd name="f37" fmla="*/ f33 1 689"/>
                <a:gd name="f38" fmla="*/ f35 1 f2"/>
                <a:gd name="f39" fmla="*/ 132 1 f36"/>
                <a:gd name="f40" fmla="*/ 689 1 f37"/>
                <a:gd name="f41" fmla="*/ 550 1 f36"/>
                <a:gd name="f42" fmla="*/ 527 1 f37"/>
                <a:gd name="f43" fmla="*/ 963 1 f36"/>
                <a:gd name="f44" fmla="*/ 365 1 f37"/>
                <a:gd name="f45" fmla="*/ 1160 1 f36"/>
                <a:gd name="f46" fmla="*/ 287 1 f37"/>
                <a:gd name="f47" fmla="*/ 1357 1 f36"/>
                <a:gd name="f48" fmla="*/ 203 1 f37"/>
                <a:gd name="f49" fmla="*/ 1549 1 f36"/>
                <a:gd name="f50" fmla="*/ 126 1 f37"/>
                <a:gd name="f51" fmla="*/ 1728 1 f36"/>
                <a:gd name="f52" fmla="*/ 48 1 f37"/>
                <a:gd name="f53" fmla="*/ 0 1 f37"/>
                <a:gd name="f54" fmla="*/ 1531 1 f36"/>
                <a:gd name="f55" fmla="*/ 84 1 f37"/>
                <a:gd name="f56" fmla="*/ 1327 1 f36"/>
                <a:gd name="f57" fmla="*/ 167 1 f37"/>
                <a:gd name="f58" fmla="*/ 1118 1 f36"/>
                <a:gd name="f59" fmla="*/ 257 1 f37"/>
                <a:gd name="f60" fmla="*/ 903 1 f36"/>
                <a:gd name="f61" fmla="*/ 341 1 f37"/>
                <a:gd name="f62" fmla="*/ 454 1 f36"/>
                <a:gd name="f63" fmla="*/ 515 1 f37"/>
                <a:gd name="f64" fmla="*/ 0 1 f36"/>
                <a:gd name="f65" fmla="*/ f6 1 f36"/>
                <a:gd name="f66" fmla="*/ f7 1 f37"/>
                <a:gd name="f67" fmla="+- f38 0 f1"/>
                <a:gd name="f68" fmla="*/ f64 f31 1"/>
                <a:gd name="f69" fmla="*/ f65 f31 1"/>
                <a:gd name="f70" fmla="*/ f66 f32 1"/>
                <a:gd name="f71" fmla="*/ f53 f32 1"/>
                <a:gd name="f72" fmla="*/ f39 f31 1"/>
                <a:gd name="f73" fmla="*/ f40 f32 1"/>
                <a:gd name="f74" fmla="*/ f41 f31 1"/>
                <a:gd name="f75" fmla="*/ f42 f32 1"/>
                <a:gd name="f76" fmla="*/ f43 f31 1"/>
                <a:gd name="f77" fmla="*/ f44 f32 1"/>
                <a:gd name="f78" fmla="*/ f45 f31 1"/>
                <a:gd name="f79" fmla="*/ f46 f32 1"/>
                <a:gd name="f80" fmla="*/ f47 f31 1"/>
                <a:gd name="f81" fmla="*/ f48 f32 1"/>
                <a:gd name="f82" fmla="*/ f49 f31 1"/>
                <a:gd name="f83" fmla="*/ f50 f32 1"/>
                <a:gd name="f84" fmla="*/ f51 f31 1"/>
                <a:gd name="f85" fmla="*/ f52 f32 1"/>
                <a:gd name="f86" fmla="*/ f54 f31 1"/>
                <a:gd name="f87" fmla="*/ f55 f32 1"/>
                <a:gd name="f88" fmla="*/ f56 f31 1"/>
                <a:gd name="f89" fmla="*/ f57 f32 1"/>
                <a:gd name="f90" fmla="*/ f58 f31 1"/>
                <a:gd name="f91" fmla="*/ f59 f32 1"/>
                <a:gd name="f92" fmla="*/ f60 f31 1"/>
                <a:gd name="f93" fmla="*/ f61 f32 1"/>
                <a:gd name="f94" fmla="*/ f62 f31 1"/>
                <a:gd name="f95" fmla="*/ f63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67">
                  <a:pos x="f72" y="f73"/>
                </a:cxn>
                <a:cxn ang="f67">
                  <a:pos x="f74" y="f75"/>
                </a:cxn>
                <a:cxn ang="f67">
                  <a:pos x="f76" y="f77"/>
                </a:cxn>
                <a:cxn ang="f67">
                  <a:pos x="f78" y="f79"/>
                </a:cxn>
                <a:cxn ang="f67">
                  <a:pos x="f80" y="f81"/>
                </a:cxn>
                <a:cxn ang="f67">
                  <a:pos x="f82" y="f83"/>
                </a:cxn>
                <a:cxn ang="f67">
                  <a:pos x="f84" y="f85"/>
                </a:cxn>
                <a:cxn ang="f67">
                  <a:pos x="f84" y="f71"/>
                </a:cxn>
                <a:cxn ang="f67">
                  <a:pos x="f86" y="f87"/>
                </a:cxn>
                <a:cxn ang="f67">
                  <a:pos x="f88" y="f89"/>
                </a:cxn>
                <a:cxn ang="f67">
                  <a:pos x="f90" y="f91"/>
                </a:cxn>
                <a:cxn ang="f67">
                  <a:pos x="f92" y="f93"/>
                </a:cxn>
                <a:cxn ang="f67">
                  <a:pos x="f94" y="f95"/>
                </a:cxn>
                <a:cxn ang="f67">
                  <a:pos x="f68" y="f73"/>
                </a:cxn>
                <a:cxn ang="f67">
                  <a:pos x="f72" y="f73"/>
                </a:cxn>
                <a:cxn ang="f67">
                  <a:pos x="f72" y="f73"/>
                </a:cxn>
              </a:cxnLst>
              <a:rect l="f68" t="f71" r="f69" b="f70"/>
              <a:pathLst>
                <a:path w="1728" h="689">
                  <a:moveTo>
                    <a:pt x="f8" y="f7"/>
                  </a:moveTo>
                  <a:lnTo>
                    <a:pt x="f9" y="f10"/>
                  </a:lnTo>
                  <a:lnTo>
                    <a:pt x="f11" y="f12"/>
                  </a:lnTo>
                  <a:lnTo>
                    <a:pt x="f13" y="f14"/>
                  </a:lnTo>
                  <a:lnTo>
                    <a:pt x="f15" y="f16"/>
                  </a:lnTo>
                  <a:lnTo>
                    <a:pt x="f17" y="f18"/>
                  </a:lnTo>
                  <a:lnTo>
                    <a:pt x="f6" y="f19"/>
                  </a:lnTo>
                  <a:lnTo>
                    <a:pt x="f6" y="f5"/>
                  </a:lnTo>
                  <a:lnTo>
                    <a:pt x="f20" y="f21"/>
                  </a:lnTo>
                  <a:lnTo>
                    <a:pt x="f22" y="f23"/>
                  </a:lnTo>
                  <a:lnTo>
                    <a:pt x="f24" y="f25"/>
                  </a:lnTo>
                  <a:lnTo>
                    <a:pt x="f26" y="f27"/>
                  </a:lnTo>
                  <a:lnTo>
                    <a:pt x="f28" y="f29"/>
                  </a:lnTo>
                  <a:lnTo>
                    <a:pt x="f5" y="f7"/>
                  </a:lnTo>
                  <a:lnTo>
                    <a:pt x="f8" y="f7"/>
                  </a:lnTo>
                  <a:lnTo>
                    <a:pt x="f8" y="f7"/>
                  </a:lnTo>
                  <a:close/>
                </a:path>
              </a:pathLst>
            </a:custGeom>
            <a:gradFill>
              <a:gsLst>
                <a:gs pos="0">
                  <a:srgbClr val="000070"/>
                </a:gs>
                <a:gs pos="100000">
                  <a:srgbClr val="0000FF"/>
                </a:gs>
              </a:gsLst>
              <a:lin ang="189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5" name="Freeform 5"/>
            <p:cNvSpPr/>
            <p:nvPr/>
          </p:nvSpPr>
          <p:spPr>
            <a:xfrm>
              <a:off x="0" y="0"/>
              <a:ext cx="8855077" cy="5472117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5561"/>
                <a:gd name="f7" fmla="val 3447"/>
                <a:gd name="f8" fmla="val 5555"/>
                <a:gd name="f9" fmla="val 1007"/>
                <a:gd name="f10" fmla="val 929"/>
                <a:gd name="f11" fmla="val 851"/>
                <a:gd name="f12" fmla="val 5537"/>
                <a:gd name="f13" fmla="val 773"/>
                <a:gd name="f14" fmla="val 5501"/>
                <a:gd name="f15" fmla="val 701"/>
                <a:gd name="f16" fmla="val 5453"/>
                <a:gd name="f17" fmla="val 629"/>
                <a:gd name="f18" fmla="val 5399"/>
                <a:gd name="f19" fmla="val 563"/>
                <a:gd name="f20" fmla="val 5327"/>
                <a:gd name="f21" fmla="val 492"/>
                <a:gd name="f22" fmla="val 5244"/>
                <a:gd name="f23" fmla="val 432"/>
                <a:gd name="f24" fmla="val 5148"/>
                <a:gd name="f25" fmla="val 366"/>
                <a:gd name="f26" fmla="val 5040"/>
                <a:gd name="f27" fmla="val 306"/>
                <a:gd name="f28" fmla="val 4921"/>
                <a:gd name="f29" fmla="val 252"/>
                <a:gd name="f30" fmla="val 4795"/>
                <a:gd name="f31" fmla="val 198"/>
                <a:gd name="f32" fmla="val 4652"/>
                <a:gd name="f33" fmla="val 144"/>
                <a:gd name="f34" fmla="val 4502"/>
                <a:gd name="f35" fmla="val 90"/>
                <a:gd name="f36" fmla="val 4341"/>
                <a:gd name="f37" fmla="val 48"/>
                <a:gd name="f38" fmla="val 4167"/>
                <a:gd name="f39" fmla="val 4000"/>
                <a:gd name="f40" fmla="val 4185"/>
                <a:gd name="f41" fmla="val 42"/>
                <a:gd name="f42" fmla="val 4359"/>
                <a:gd name="f43" fmla="val 4520"/>
                <a:gd name="f44" fmla="val 138"/>
                <a:gd name="f45" fmla="val 4670"/>
                <a:gd name="f46" fmla="val 192"/>
                <a:gd name="f47" fmla="val 4807"/>
                <a:gd name="f48" fmla="val 246"/>
                <a:gd name="f49" fmla="val 4933"/>
                <a:gd name="f50" fmla="val 5046"/>
                <a:gd name="f51" fmla="val 426"/>
                <a:gd name="f52" fmla="val 5238"/>
                <a:gd name="f53" fmla="val 5315"/>
                <a:gd name="f54" fmla="val 557"/>
                <a:gd name="f55" fmla="val 5381"/>
                <a:gd name="f56" fmla="val 5429"/>
                <a:gd name="f57" fmla="val 5465"/>
                <a:gd name="f58" fmla="val 779"/>
                <a:gd name="f59" fmla="val 5489"/>
                <a:gd name="f60" fmla="val 5495"/>
                <a:gd name="f61" fmla="val 935"/>
                <a:gd name="f62" fmla="val 1013"/>
                <a:gd name="f63" fmla="val 5471"/>
                <a:gd name="f64" fmla="val 1091"/>
                <a:gd name="f65" fmla="val 5441"/>
                <a:gd name="f66" fmla="val 1163"/>
                <a:gd name="f67" fmla="val 1241"/>
                <a:gd name="f68" fmla="val 5345"/>
                <a:gd name="f69" fmla="val 1319"/>
                <a:gd name="f70" fmla="val 5280"/>
                <a:gd name="f71" fmla="val 1397"/>
                <a:gd name="f72" fmla="val 5202"/>
                <a:gd name="f73" fmla="val 1475"/>
                <a:gd name="f74" fmla="val 5118"/>
                <a:gd name="f75" fmla="val 1553"/>
                <a:gd name="f76" fmla="val 5017"/>
                <a:gd name="f77" fmla="val 1630"/>
                <a:gd name="f78" fmla="val 4909"/>
                <a:gd name="f79" fmla="val 1708"/>
                <a:gd name="f80" fmla="val 4789"/>
                <a:gd name="f81" fmla="val 1786"/>
                <a:gd name="f82" fmla="val 4664"/>
                <a:gd name="f83" fmla="val 1870"/>
                <a:gd name="f84" fmla="val 4526"/>
                <a:gd name="f85" fmla="val 1948"/>
                <a:gd name="f86" fmla="val 4377"/>
                <a:gd name="f87" fmla="val 2026"/>
                <a:gd name="f88" fmla="val 4215"/>
                <a:gd name="f89" fmla="val 2104"/>
                <a:gd name="f90" fmla="val 4048"/>
                <a:gd name="f91" fmla="val 2182"/>
                <a:gd name="f92" fmla="val 3875"/>
                <a:gd name="f93" fmla="val 2260"/>
                <a:gd name="f94" fmla="val 3689"/>
                <a:gd name="f95" fmla="val 2338"/>
                <a:gd name="f96" fmla="val 3498"/>
                <a:gd name="f97" fmla="val 2416"/>
                <a:gd name="f98" fmla="val 3295"/>
                <a:gd name="f99" fmla="val 2488"/>
                <a:gd name="f100" fmla="val 3085"/>
                <a:gd name="f101" fmla="val 2566"/>
                <a:gd name="f102" fmla="val 2864"/>
                <a:gd name="f103" fmla="val 2644"/>
                <a:gd name="f104" fmla="val 2643"/>
                <a:gd name="f105" fmla="val 2715"/>
                <a:gd name="f106" fmla="val 2410"/>
                <a:gd name="f107" fmla="val 2793"/>
                <a:gd name="f108" fmla="val 2164"/>
                <a:gd name="f109" fmla="val 2865"/>
                <a:gd name="f110" fmla="val 1919"/>
                <a:gd name="f111" fmla="val 2937"/>
                <a:gd name="f112" fmla="val 1662"/>
                <a:gd name="f113" fmla="val 3009"/>
                <a:gd name="f114" fmla="val 1399"/>
                <a:gd name="f115" fmla="val 3075"/>
                <a:gd name="f116" fmla="val 1136"/>
                <a:gd name="f117" fmla="val 3147"/>
                <a:gd name="f118" fmla="val 861"/>
                <a:gd name="f119" fmla="val 3213"/>
                <a:gd name="f120" fmla="val 580"/>
                <a:gd name="f121" fmla="val 3279"/>
                <a:gd name="f122" fmla="val 3411"/>
                <a:gd name="f123" fmla="val 586"/>
                <a:gd name="f124" fmla="val 3315"/>
                <a:gd name="f125" fmla="val 867"/>
                <a:gd name="f126" fmla="val 3249"/>
                <a:gd name="f127" fmla="val 1148"/>
                <a:gd name="f128" fmla="val 3177"/>
                <a:gd name="f129" fmla="val 1417"/>
                <a:gd name="f130" fmla="val 3105"/>
                <a:gd name="f131" fmla="val 1680"/>
                <a:gd name="f132" fmla="val 3039"/>
                <a:gd name="f133" fmla="val 1937"/>
                <a:gd name="f134" fmla="val 2961"/>
                <a:gd name="f135" fmla="val 2188"/>
                <a:gd name="f136" fmla="val 2889"/>
                <a:gd name="f137" fmla="val 2434"/>
                <a:gd name="f138" fmla="val 2817"/>
                <a:gd name="f139" fmla="val 2673"/>
                <a:gd name="f140" fmla="val 2739"/>
                <a:gd name="f141" fmla="val 2900"/>
                <a:gd name="f142" fmla="val 2668"/>
                <a:gd name="f143" fmla="val 3121"/>
                <a:gd name="f144" fmla="val 2590"/>
                <a:gd name="f145" fmla="val 3330"/>
                <a:gd name="f146" fmla="val 2512"/>
                <a:gd name="f147" fmla="val 3534"/>
                <a:gd name="f148" fmla="val 3731"/>
                <a:gd name="f149" fmla="val 2356"/>
                <a:gd name="f150" fmla="val 3916"/>
                <a:gd name="f151" fmla="val 2278"/>
                <a:gd name="f152" fmla="val 4096"/>
                <a:gd name="f153" fmla="val 2200"/>
                <a:gd name="f154" fmla="val 4263"/>
                <a:gd name="f155" fmla="val 2116"/>
                <a:gd name="f156" fmla="val 4425"/>
                <a:gd name="f157" fmla="val 2038"/>
                <a:gd name="f158" fmla="val 4574"/>
                <a:gd name="f159" fmla="val 1960"/>
                <a:gd name="f160" fmla="val 4718"/>
                <a:gd name="f161" fmla="val 1876"/>
                <a:gd name="f162" fmla="val 4849"/>
                <a:gd name="f163" fmla="val 1798"/>
                <a:gd name="f164" fmla="val 4969"/>
                <a:gd name="f165" fmla="val 1720"/>
                <a:gd name="f166" fmla="val 5076"/>
                <a:gd name="f167" fmla="val 1636"/>
                <a:gd name="f168" fmla="val 5178"/>
                <a:gd name="f169" fmla="val 1559"/>
                <a:gd name="f170" fmla="val 5262"/>
                <a:gd name="f171" fmla="val 1481"/>
                <a:gd name="f172" fmla="val 5339"/>
                <a:gd name="f173" fmla="val 5405"/>
                <a:gd name="f174" fmla="val 5459"/>
                <a:gd name="f175" fmla="val 5507"/>
                <a:gd name="f176" fmla="val 1085"/>
                <a:gd name="f177" fmla="+- 0 0 -90"/>
                <a:gd name="f178" fmla="*/ f3 1 5561"/>
                <a:gd name="f179" fmla="*/ f4 1 3447"/>
                <a:gd name="f180" fmla="+- f7 0 f5"/>
                <a:gd name="f181" fmla="+- f6 0 f5"/>
                <a:gd name="f182" fmla="*/ f177 f0 1"/>
                <a:gd name="f183" fmla="*/ f181 1 5561"/>
                <a:gd name="f184" fmla="*/ f180 1 3447"/>
                <a:gd name="f185" fmla="*/ f182 1 f2"/>
                <a:gd name="f186" fmla="*/ 5561 1 f183"/>
                <a:gd name="f187" fmla="*/ 929 1 f184"/>
                <a:gd name="f188" fmla="*/ 5537 1 f183"/>
                <a:gd name="f189" fmla="*/ 773 1 f184"/>
                <a:gd name="f190" fmla="*/ 5453 1 f183"/>
                <a:gd name="f191" fmla="*/ 629 1 f184"/>
                <a:gd name="f192" fmla="*/ 5327 1 f183"/>
                <a:gd name="f193" fmla="*/ 492 1 f184"/>
                <a:gd name="f194" fmla="*/ 5148 1 f183"/>
                <a:gd name="f195" fmla="*/ 366 1 f184"/>
                <a:gd name="f196" fmla="*/ 4921 1 f183"/>
                <a:gd name="f197" fmla="*/ 252 1 f184"/>
                <a:gd name="f198" fmla="*/ 4652 1 f183"/>
                <a:gd name="f199" fmla="*/ 144 1 f184"/>
                <a:gd name="f200" fmla="*/ 4341 1 f183"/>
                <a:gd name="f201" fmla="*/ 48 1 f184"/>
                <a:gd name="f202" fmla="*/ 4000 1 f183"/>
                <a:gd name="f203" fmla="*/ 0 1 f184"/>
                <a:gd name="f204" fmla="*/ 4359 1 f183"/>
                <a:gd name="f205" fmla="*/ 90 1 f184"/>
                <a:gd name="f206" fmla="*/ 4670 1 f183"/>
                <a:gd name="f207" fmla="*/ 192 1 f184"/>
                <a:gd name="f208" fmla="*/ 4933 1 f183"/>
                <a:gd name="f209" fmla="*/ 306 1 f184"/>
                <a:gd name="f210" fmla="*/ 426 1 f184"/>
                <a:gd name="f211" fmla="*/ 5315 1 f183"/>
                <a:gd name="f212" fmla="*/ 557 1 f184"/>
                <a:gd name="f213" fmla="*/ 5429 1 f183"/>
                <a:gd name="f214" fmla="*/ 701 1 f184"/>
                <a:gd name="f215" fmla="*/ 5489 1 f183"/>
                <a:gd name="f216" fmla="*/ 851 1 f184"/>
                <a:gd name="f217" fmla="*/ 1013 1 f184"/>
                <a:gd name="f218" fmla="*/ 5441 1 f183"/>
                <a:gd name="f219" fmla="*/ 1163 1 f184"/>
                <a:gd name="f220" fmla="*/ 5345 1 f183"/>
                <a:gd name="f221" fmla="*/ 1319 1 f184"/>
                <a:gd name="f222" fmla="*/ 5202 1 f183"/>
                <a:gd name="f223" fmla="*/ 1475 1 f184"/>
                <a:gd name="f224" fmla="*/ 5017 1 f183"/>
                <a:gd name="f225" fmla="*/ 1630 1 f184"/>
                <a:gd name="f226" fmla="*/ 4789 1 f183"/>
                <a:gd name="f227" fmla="*/ 1786 1 f184"/>
                <a:gd name="f228" fmla="*/ 4526 1 f183"/>
                <a:gd name="f229" fmla="*/ 1948 1 f184"/>
                <a:gd name="f230" fmla="*/ 4215 1 f183"/>
                <a:gd name="f231" fmla="*/ 2104 1 f184"/>
                <a:gd name="f232" fmla="*/ 3875 1 f183"/>
                <a:gd name="f233" fmla="*/ 2260 1 f184"/>
                <a:gd name="f234" fmla="*/ 3498 1 f183"/>
                <a:gd name="f235" fmla="*/ 2416 1 f184"/>
                <a:gd name="f236" fmla="*/ 3085 1 f183"/>
                <a:gd name="f237" fmla="*/ 2566 1 f184"/>
                <a:gd name="f238" fmla="*/ 2643 1 f183"/>
                <a:gd name="f239" fmla="*/ 2715 1 f184"/>
                <a:gd name="f240" fmla="*/ 2164 1 f183"/>
                <a:gd name="f241" fmla="*/ 2865 1 f184"/>
                <a:gd name="f242" fmla="*/ 1662 1 f183"/>
                <a:gd name="f243" fmla="*/ 3009 1 f184"/>
                <a:gd name="f244" fmla="*/ 1136 1 f183"/>
                <a:gd name="f245" fmla="*/ 3147 1 f184"/>
                <a:gd name="f246" fmla="*/ 580 1 f183"/>
                <a:gd name="f247" fmla="*/ 3279 1 f184"/>
                <a:gd name="f248" fmla="*/ 0 1 f183"/>
                <a:gd name="f249" fmla="*/ 3447 1 f184"/>
                <a:gd name="f250" fmla="*/ 867 1 f183"/>
                <a:gd name="f251" fmla="*/ 3249 1 f184"/>
                <a:gd name="f252" fmla="*/ 1417 1 f183"/>
                <a:gd name="f253" fmla="*/ 3105 1 f184"/>
                <a:gd name="f254" fmla="*/ 1937 1 f183"/>
                <a:gd name="f255" fmla="*/ 2961 1 f184"/>
                <a:gd name="f256" fmla="*/ 2434 1 f183"/>
                <a:gd name="f257" fmla="*/ 2817 1 f184"/>
                <a:gd name="f258" fmla="*/ 2900 1 f183"/>
                <a:gd name="f259" fmla="*/ 2668 1 f184"/>
                <a:gd name="f260" fmla="*/ 3330 1 f183"/>
                <a:gd name="f261" fmla="*/ 2512 1 f184"/>
                <a:gd name="f262" fmla="*/ 3731 1 f183"/>
                <a:gd name="f263" fmla="*/ 2356 1 f184"/>
                <a:gd name="f264" fmla="*/ 4096 1 f183"/>
                <a:gd name="f265" fmla="*/ 2200 1 f184"/>
                <a:gd name="f266" fmla="*/ 4425 1 f183"/>
                <a:gd name="f267" fmla="*/ 2038 1 f184"/>
                <a:gd name="f268" fmla="*/ 4718 1 f183"/>
                <a:gd name="f269" fmla="*/ 1876 1 f184"/>
                <a:gd name="f270" fmla="*/ 4969 1 f183"/>
                <a:gd name="f271" fmla="*/ 1720 1 f184"/>
                <a:gd name="f272" fmla="*/ 5178 1 f183"/>
                <a:gd name="f273" fmla="*/ 1559 1 f184"/>
                <a:gd name="f274" fmla="*/ 5339 1 f183"/>
                <a:gd name="f275" fmla="*/ 1397 1 f184"/>
                <a:gd name="f276" fmla="*/ 5459 1 f183"/>
                <a:gd name="f277" fmla="*/ 1241 1 f184"/>
                <a:gd name="f278" fmla="*/ 1085 1 f184"/>
                <a:gd name="f279" fmla="*/ 5555 1 f183"/>
                <a:gd name="f280" fmla="*/ 1007 1 f184"/>
                <a:gd name="f281" fmla="*/ f6 1 f183"/>
                <a:gd name="f282" fmla="*/ f7 1 f184"/>
                <a:gd name="f283" fmla="+- f185 0 f1"/>
                <a:gd name="f284" fmla="*/ f248 f178 1"/>
                <a:gd name="f285" fmla="*/ f281 f178 1"/>
                <a:gd name="f286" fmla="*/ f282 f179 1"/>
                <a:gd name="f287" fmla="*/ f203 f179 1"/>
                <a:gd name="f288" fmla="*/ f186 f178 1"/>
                <a:gd name="f289" fmla="*/ f187 f179 1"/>
                <a:gd name="f290" fmla="*/ f188 f178 1"/>
                <a:gd name="f291" fmla="*/ f189 f179 1"/>
                <a:gd name="f292" fmla="*/ f190 f178 1"/>
                <a:gd name="f293" fmla="*/ f191 f179 1"/>
                <a:gd name="f294" fmla="*/ f192 f178 1"/>
                <a:gd name="f295" fmla="*/ f193 f179 1"/>
                <a:gd name="f296" fmla="*/ f194 f178 1"/>
                <a:gd name="f297" fmla="*/ f195 f179 1"/>
                <a:gd name="f298" fmla="*/ f196 f178 1"/>
                <a:gd name="f299" fmla="*/ f197 f179 1"/>
                <a:gd name="f300" fmla="*/ f198 f178 1"/>
                <a:gd name="f301" fmla="*/ f199 f179 1"/>
                <a:gd name="f302" fmla="*/ f200 f178 1"/>
                <a:gd name="f303" fmla="*/ f201 f179 1"/>
                <a:gd name="f304" fmla="*/ f202 f178 1"/>
                <a:gd name="f305" fmla="*/ f204 f178 1"/>
                <a:gd name="f306" fmla="*/ f205 f179 1"/>
                <a:gd name="f307" fmla="*/ f206 f178 1"/>
                <a:gd name="f308" fmla="*/ f207 f179 1"/>
                <a:gd name="f309" fmla="*/ f208 f178 1"/>
                <a:gd name="f310" fmla="*/ f209 f179 1"/>
                <a:gd name="f311" fmla="*/ f210 f179 1"/>
                <a:gd name="f312" fmla="*/ f211 f178 1"/>
                <a:gd name="f313" fmla="*/ f212 f179 1"/>
                <a:gd name="f314" fmla="*/ f213 f178 1"/>
                <a:gd name="f315" fmla="*/ f214 f179 1"/>
                <a:gd name="f316" fmla="*/ f215 f178 1"/>
                <a:gd name="f317" fmla="*/ f216 f179 1"/>
                <a:gd name="f318" fmla="*/ f217 f179 1"/>
                <a:gd name="f319" fmla="*/ f218 f178 1"/>
                <a:gd name="f320" fmla="*/ f219 f179 1"/>
                <a:gd name="f321" fmla="*/ f220 f178 1"/>
                <a:gd name="f322" fmla="*/ f221 f179 1"/>
                <a:gd name="f323" fmla="*/ f222 f178 1"/>
                <a:gd name="f324" fmla="*/ f223 f179 1"/>
                <a:gd name="f325" fmla="*/ f224 f178 1"/>
                <a:gd name="f326" fmla="*/ f225 f179 1"/>
                <a:gd name="f327" fmla="*/ f226 f178 1"/>
                <a:gd name="f328" fmla="*/ f227 f179 1"/>
                <a:gd name="f329" fmla="*/ f228 f178 1"/>
                <a:gd name="f330" fmla="*/ f229 f179 1"/>
                <a:gd name="f331" fmla="*/ f230 f178 1"/>
                <a:gd name="f332" fmla="*/ f231 f179 1"/>
                <a:gd name="f333" fmla="*/ f232 f178 1"/>
                <a:gd name="f334" fmla="*/ f233 f179 1"/>
                <a:gd name="f335" fmla="*/ f234 f178 1"/>
                <a:gd name="f336" fmla="*/ f235 f179 1"/>
                <a:gd name="f337" fmla="*/ f236 f178 1"/>
                <a:gd name="f338" fmla="*/ f237 f179 1"/>
                <a:gd name="f339" fmla="*/ f238 f178 1"/>
                <a:gd name="f340" fmla="*/ f239 f179 1"/>
                <a:gd name="f341" fmla="*/ f240 f178 1"/>
                <a:gd name="f342" fmla="*/ f241 f179 1"/>
                <a:gd name="f343" fmla="*/ f242 f178 1"/>
                <a:gd name="f344" fmla="*/ f243 f179 1"/>
                <a:gd name="f345" fmla="*/ f244 f178 1"/>
                <a:gd name="f346" fmla="*/ f245 f179 1"/>
                <a:gd name="f347" fmla="*/ f246 f178 1"/>
                <a:gd name="f348" fmla="*/ f247 f179 1"/>
                <a:gd name="f349" fmla="*/ f249 f179 1"/>
                <a:gd name="f350" fmla="*/ f250 f178 1"/>
                <a:gd name="f351" fmla="*/ f251 f179 1"/>
                <a:gd name="f352" fmla="*/ f252 f178 1"/>
                <a:gd name="f353" fmla="*/ f253 f179 1"/>
                <a:gd name="f354" fmla="*/ f254 f178 1"/>
                <a:gd name="f355" fmla="*/ f255 f179 1"/>
                <a:gd name="f356" fmla="*/ f256 f178 1"/>
                <a:gd name="f357" fmla="*/ f257 f179 1"/>
                <a:gd name="f358" fmla="*/ f258 f178 1"/>
                <a:gd name="f359" fmla="*/ f259 f179 1"/>
                <a:gd name="f360" fmla="*/ f260 f178 1"/>
                <a:gd name="f361" fmla="*/ f261 f179 1"/>
                <a:gd name="f362" fmla="*/ f262 f178 1"/>
                <a:gd name="f363" fmla="*/ f263 f179 1"/>
                <a:gd name="f364" fmla="*/ f264 f178 1"/>
                <a:gd name="f365" fmla="*/ f265 f179 1"/>
                <a:gd name="f366" fmla="*/ f266 f178 1"/>
                <a:gd name="f367" fmla="*/ f267 f179 1"/>
                <a:gd name="f368" fmla="*/ f268 f178 1"/>
                <a:gd name="f369" fmla="*/ f269 f179 1"/>
                <a:gd name="f370" fmla="*/ f270 f178 1"/>
                <a:gd name="f371" fmla="*/ f271 f179 1"/>
                <a:gd name="f372" fmla="*/ f272 f178 1"/>
                <a:gd name="f373" fmla="*/ f273 f179 1"/>
                <a:gd name="f374" fmla="*/ f274 f178 1"/>
                <a:gd name="f375" fmla="*/ f275 f179 1"/>
                <a:gd name="f376" fmla="*/ f276 f178 1"/>
                <a:gd name="f377" fmla="*/ f277 f179 1"/>
                <a:gd name="f378" fmla="*/ f278 f179 1"/>
                <a:gd name="f379" fmla="*/ f279 f178 1"/>
                <a:gd name="f380" fmla="*/ f280 f17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83">
                  <a:pos x="f288" y="f289"/>
                </a:cxn>
                <a:cxn ang="f283">
                  <a:pos x="f290" y="f291"/>
                </a:cxn>
                <a:cxn ang="f283">
                  <a:pos x="f292" y="f293"/>
                </a:cxn>
                <a:cxn ang="f283">
                  <a:pos x="f294" y="f295"/>
                </a:cxn>
                <a:cxn ang="f283">
                  <a:pos x="f296" y="f297"/>
                </a:cxn>
                <a:cxn ang="f283">
                  <a:pos x="f298" y="f299"/>
                </a:cxn>
                <a:cxn ang="f283">
                  <a:pos x="f300" y="f301"/>
                </a:cxn>
                <a:cxn ang="f283">
                  <a:pos x="f302" y="f303"/>
                </a:cxn>
                <a:cxn ang="f283">
                  <a:pos x="f304" y="f287"/>
                </a:cxn>
                <a:cxn ang="f283">
                  <a:pos x="f305" y="f306"/>
                </a:cxn>
                <a:cxn ang="f283">
                  <a:pos x="f307" y="f308"/>
                </a:cxn>
                <a:cxn ang="f283">
                  <a:pos x="f309" y="f310"/>
                </a:cxn>
                <a:cxn ang="f283">
                  <a:pos x="f296" y="f311"/>
                </a:cxn>
                <a:cxn ang="f283">
                  <a:pos x="f312" y="f313"/>
                </a:cxn>
                <a:cxn ang="f283">
                  <a:pos x="f314" y="f315"/>
                </a:cxn>
                <a:cxn ang="f283">
                  <a:pos x="f316" y="f317"/>
                </a:cxn>
                <a:cxn ang="f283">
                  <a:pos x="f316" y="f318"/>
                </a:cxn>
                <a:cxn ang="f283">
                  <a:pos x="f319" y="f320"/>
                </a:cxn>
                <a:cxn ang="f283">
                  <a:pos x="f321" y="f322"/>
                </a:cxn>
                <a:cxn ang="f283">
                  <a:pos x="f323" y="f324"/>
                </a:cxn>
                <a:cxn ang="f283">
                  <a:pos x="f325" y="f326"/>
                </a:cxn>
                <a:cxn ang="f283">
                  <a:pos x="f327" y="f328"/>
                </a:cxn>
                <a:cxn ang="f283">
                  <a:pos x="f329" y="f330"/>
                </a:cxn>
                <a:cxn ang="f283">
                  <a:pos x="f331" y="f332"/>
                </a:cxn>
                <a:cxn ang="f283">
                  <a:pos x="f333" y="f334"/>
                </a:cxn>
                <a:cxn ang="f283">
                  <a:pos x="f335" y="f336"/>
                </a:cxn>
                <a:cxn ang="f283">
                  <a:pos x="f337" y="f338"/>
                </a:cxn>
                <a:cxn ang="f283">
                  <a:pos x="f339" y="f340"/>
                </a:cxn>
                <a:cxn ang="f283">
                  <a:pos x="f341" y="f342"/>
                </a:cxn>
                <a:cxn ang="f283">
                  <a:pos x="f343" y="f344"/>
                </a:cxn>
                <a:cxn ang="f283">
                  <a:pos x="f345" y="f346"/>
                </a:cxn>
                <a:cxn ang="f283">
                  <a:pos x="f347" y="f348"/>
                </a:cxn>
                <a:cxn ang="f283">
                  <a:pos x="f284" y="f349"/>
                </a:cxn>
                <a:cxn ang="f283">
                  <a:pos x="f350" y="f351"/>
                </a:cxn>
                <a:cxn ang="f283">
                  <a:pos x="f352" y="f353"/>
                </a:cxn>
                <a:cxn ang="f283">
                  <a:pos x="f354" y="f355"/>
                </a:cxn>
                <a:cxn ang="f283">
                  <a:pos x="f356" y="f357"/>
                </a:cxn>
                <a:cxn ang="f283">
                  <a:pos x="f358" y="f359"/>
                </a:cxn>
                <a:cxn ang="f283">
                  <a:pos x="f360" y="f361"/>
                </a:cxn>
                <a:cxn ang="f283">
                  <a:pos x="f362" y="f363"/>
                </a:cxn>
                <a:cxn ang="f283">
                  <a:pos x="f364" y="f365"/>
                </a:cxn>
                <a:cxn ang="f283">
                  <a:pos x="f366" y="f367"/>
                </a:cxn>
                <a:cxn ang="f283">
                  <a:pos x="f368" y="f369"/>
                </a:cxn>
                <a:cxn ang="f283">
                  <a:pos x="f370" y="f371"/>
                </a:cxn>
                <a:cxn ang="f283">
                  <a:pos x="f372" y="f373"/>
                </a:cxn>
                <a:cxn ang="f283">
                  <a:pos x="f374" y="f375"/>
                </a:cxn>
                <a:cxn ang="f283">
                  <a:pos x="f376" y="f377"/>
                </a:cxn>
                <a:cxn ang="f283">
                  <a:pos x="f290" y="f378"/>
                </a:cxn>
                <a:cxn ang="f283">
                  <a:pos x="f379" y="f380"/>
                </a:cxn>
              </a:cxnLst>
              <a:rect l="f284" t="f287" r="f285" b="f286"/>
              <a:pathLst>
                <a:path w="5561" h="3447">
                  <a:moveTo>
                    <a:pt x="f8" y="f9"/>
                  </a:moveTo>
                  <a:lnTo>
                    <a:pt x="f6" y="f10"/>
                  </a:lnTo>
                  <a:lnTo>
                    <a:pt x="f8" y="f11"/>
                  </a:lnTo>
                  <a:lnTo>
                    <a:pt x="f12" y="f13"/>
                  </a:lnTo>
                  <a:lnTo>
                    <a:pt x="f14" y="f15"/>
                  </a:lnTo>
                  <a:lnTo>
                    <a:pt x="f16" y="f17"/>
                  </a:lnTo>
                  <a:lnTo>
                    <a:pt x="f18" y="f19"/>
                  </a:lnTo>
                  <a:lnTo>
                    <a:pt x="f20" y="f21"/>
                  </a:lnTo>
                  <a:lnTo>
                    <a:pt x="f22" y="f23"/>
                  </a:lnTo>
                  <a:lnTo>
                    <a:pt x="f24" y="f25"/>
                  </a:lnTo>
                  <a:lnTo>
                    <a:pt x="f26" y="f27"/>
                  </a:lnTo>
                  <a:lnTo>
                    <a:pt x="f28" y="f29"/>
                  </a:lnTo>
                  <a:lnTo>
                    <a:pt x="f30" y="f31"/>
                  </a:lnTo>
                  <a:lnTo>
                    <a:pt x="f32" y="f33"/>
                  </a:lnTo>
                  <a:lnTo>
                    <a:pt x="f34" y="f35"/>
                  </a:lnTo>
                  <a:lnTo>
                    <a:pt x="f36" y="f37"/>
                  </a:lnTo>
                  <a:lnTo>
                    <a:pt x="f38" y="f5"/>
                  </a:lnTo>
                  <a:lnTo>
                    <a:pt x="f39" y="f5"/>
                  </a:lnTo>
                  <a:lnTo>
                    <a:pt x="f40" y="f41"/>
                  </a:lnTo>
                  <a:lnTo>
                    <a:pt x="f42" y="f35"/>
                  </a:lnTo>
                  <a:lnTo>
                    <a:pt x="f43" y="f44"/>
                  </a:lnTo>
                  <a:lnTo>
                    <a:pt x="f45" y="f46"/>
                  </a:lnTo>
                  <a:lnTo>
                    <a:pt x="f47" y="f48"/>
                  </a:lnTo>
                  <a:lnTo>
                    <a:pt x="f49" y="f27"/>
                  </a:lnTo>
                  <a:lnTo>
                    <a:pt x="f50" y="f25"/>
                  </a:lnTo>
                  <a:lnTo>
                    <a:pt x="f24" y="f51"/>
                  </a:lnTo>
                  <a:lnTo>
                    <a:pt x="f52" y="f21"/>
                  </a:lnTo>
                  <a:lnTo>
                    <a:pt x="f53" y="f54"/>
                  </a:lnTo>
                  <a:lnTo>
                    <a:pt x="f55" y="f17"/>
                  </a:lnTo>
                  <a:lnTo>
                    <a:pt x="f56" y="f15"/>
                  </a:lnTo>
                  <a:lnTo>
                    <a:pt x="f57" y="f58"/>
                  </a:lnTo>
                  <a:lnTo>
                    <a:pt x="f59" y="f11"/>
                  </a:lnTo>
                  <a:lnTo>
                    <a:pt x="f60" y="f61"/>
                  </a:lnTo>
                  <a:lnTo>
                    <a:pt x="f59" y="f62"/>
                  </a:lnTo>
                  <a:lnTo>
                    <a:pt x="f63" y="f64"/>
                  </a:lnTo>
                  <a:lnTo>
                    <a:pt x="f65" y="f66"/>
                  </a:lnTo>
                  <a:lnTo>
                    <a:pt x="f18" y="f67"/>
                  </a:lnTo>
                  <a:lnTo>
                    <a:pt x="f68" y="f69"/>
                  </a:lnTo>
                  <a:lnTo>
                    <a:pt x="f70" y="f71"/>
                  </a:lnTo>
                  <a:lnTo>
                    <a:pt x="f72" y="f73"/>
                  </a:lnTo>
                  <a:lnTo>
                    <a:pt x="f74" y="f75"/>
                  </a:lnTo>
                  <a:lnTo>
                    <a:pt x="f76" y="f77"/>
                  </a:lnTo>
                  <a:lnTo>
                    <a:pt x="f78" y="f79"/>
                  </a:lnTo>
                  <a:lnTo>
                    <a:pt x="f80" y="f81"/>
                  </a:lnTo>
                  <a:lnTo>
                    <a:pt x="f82" y="f83"/>
                  </a:lnTo>
                  <a:lnTo>
                    <a:pt x="f84" y="f85"/>
                  </a:lnTo>
                  <a:lnTo>
                    <a:pt x="f86" y="f87"/>
                  </a:lnTo>
                  <a:lnTo>
                    <a:pt x="f88" y="f89"/>
                  </a:lnTo>
                  <a:lnTo>
                    <a:pt x="f90" y="f91"/>
                  </a:lnTo>
                  <a:lnTo>
                    <a:pt x="f92" y="f93"/>
                  </a:lnTo>
                  <a:lnTo>
                    <a:pt x="f94" y="f95"/>
                  </a:lnTo>
                  <a:lnTo>
                    <a:pt x="f96" y="f97"/>
                  </a:lnTo>
                  <a:lnTo>
                    <a:pt x="f98" y="f99"/>
                  </a:lnTo>
                  <a:lnTo>
                    <a:pt x="f100" y="f101"/>
                  </a:lnTo>
                  <a:lnTo>
                    <a:pt x="f102" y="f103"/>
                  </a:lnTo>
                  <a:lnTo>
                    <a:pt x="f104" y="f105"/>
                  </a:lnTo>
                  <a:lnTo>
                    <a:pt x="f106" y="f107"/>
                  </a:lnTo>
                  <a:lnTo>
                    <a:pt x="f108" y="f109"/>
                  </a:lnTo>
                  <a:lnTo>
                    <a:pt x="f110" y="f111"/>
                  </a:lnTo>
                  <a:lnTo>
                    <a:pt x="f112" y="f113"/>
                  </a:lnTo>
                  <a:lnTo>
                    <a:pt x="f114" y="f115"/>
                  </a:lnTo>
                  <a:lnTo>
                    <a:pt x="f116" y="f117"/>
                  </a:lnTo>
                  <a:lnTo>
                    <a:pt x="f118" y="f119"/>
                  </a:lnTo>
                  <a:lnTo>
                    <a:pt x="f120" y="f121"/>
                  </a:lnTo>
                  <a:lnTo>
                    <a:pt x="f5" y="f122"/>
                  </a:lnTo>
                  <a:lnTo>
                    <a:pt x="f5" y="f7"/>
                  </a:lnTo>
                  <a:lnTo>
                    <a:pt x="f123" y="f124"/>
                  </a:lnTo>
                  <a:lnTo>
                    <a:pt x="f125" y="f126"/>
                  </a:lnTo>
                  <a:lnTo>
                    <a:pt x="f127" y="f128"/>
                  </a:lnTo>
                  <a:lnTo>
                    <a:pt x="f129" y="f130"/>
                  </a:lnTo>
                  <a:lnTo>
                    <a:pt x="f131" y="f132"/>
                  </a:lnTo>
                  <a:lnTo>
                    <a:pt x="f133" y="f134"/>
                  </a:lnTo>
                  <a:lnTo>
                    <a:pt x="f135" y="f136"/>
                  </a:lnTo>
                  <a:lnTo>
                    <a:pt x="f137" y="f138"/>
                  </a:lnTo>
                  <a:lnTo>
                    <a:pt x="f139" y="f140"/>
                  </a:lnTo>
                  <a:lnTo>
                    <a:pt x="f141" y="f142"/>
                  </a:lnTo>
                  <a:lnTo>
                    <a:pt x="f143" y="f144"/>
                  </a:lnTo>
                  <a:lnTo>
                    <a:pt x="f145" y="f146"/>
                  </a:lnTo>
                  <a:lnTo>
                    <a:pt x="f147" y="f137"/>
                  </a:lnTo>
                  <a:lnTo>
                    <a:pt x="f148" y="f149"/>
                  </a:lnTo>
                  <a:lnTo>
                    <a:pt x="f150" y="f151"/>
                  </a:lnTo>
                  <a:lnTo>
                    <a:pt x="f152" y="f153"/>
                  </a:lnTo>
                  <a:lnTo>
                    <a:pt x="f154" y="f155"/>
                  </a:lnTo>
                  <a:lnTo>
                    <a:pt x="f156" y="f157"/>
                  </a:lnTo>
                  <a:lnTo>
                    <a:pt x="f158" y="f159"/>
                  </a:lnTo>
                  <a:lnTo>
                    <a:pt x="f160" y="f161"/>
                  </a:lnTo>
                  <a:lnTo>
                    <a:pt x="f162" y="f163"/>
                  </a:lnTo>
                  <a:lnTo>
                    <a:pt x="f164" y="f165"/>
                  </a:lnTo>
                  <a:lnTo>
                    <a:pt x="f166" y="f167"/>
                  </a:lnTo>
                  <a:lnTo>
                    <a:pt x="f168" y="f169"/>
                  </a:lnTo>
                  <a:lnTo>
                    <a:pt x="f170" y="f171"/>
                  </a:lnTo>
                  <a:lnTo>
                    <a:pt x="f172" y="f71"/>
                  </a:lnTo>
                  <a:lnTo>
                    <a:pt x="f173" y="f69"/>
                  </a:lnTo>
                  <a:lnTo>
                    <a:pt x="f174" y="f67"/>
                  </a:lnTo>
                  <a:lnTo>
                    <a:pt x="f175" y="f66"/>
                  </a:lnTo>
                  <a:lnTo>
                    <a:pt x="f12" y="f176"/>
                  </a:lnTo>
                  <a:lnTo>
                    <a:pt x="f8" y="f9"/>
                  </a:lnTo>
                  <a:lnTo>
                    <a:pt x="f8" y="f9"/>
                  </a:lnTo>
                  <a:close/>
                </a:path>
              </a:pathLst>
            </a:custGeom>
            <a:gradFill>
              <a:gsLst>
                <a:gs pos="0">
                  <a:srgbClr val="000070"/>
                </a:gs>
                <a:gs pos="100000">
                  <a:srgbClr val="0000FF"/>
                </a:gs>
              </a:gsLst>
              <a:lin ang="189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6" name="Freeform 6"/>
            <p:cNvSpPr/>
            <p:nvPr/>
          </p:nvSpPr>
          <p:spPr>
            <a:xfrm>
              <a:off x="7845423" y="0"/>
              <a:ext cx="1295403" cy="43815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813"/>
                <a:gd name="f7" fmla="val 276"/>
                <a:gd name="f8" fmla="val 222"/>
                <a:gd name="f9" fmla="val 670"/>
                <a:gd name="f10" fmla="val 162"/>
                <a:gd name="f11" fmla="val 514"/>
                <a:gd name="f12" fmla="val 108"/>
                <a:gd name="f13" fmla="val 347"/>
                <a:gd name="f14" fmla="val 54"/>
                <a:gd name="f15" fmla="val 167"/>
                <a:gd name="f16" fmla="val 227"/>
                <a:gd name="f17" fmla="val 60"/>
                <a:gd name="f18" fmla="val 442"/>
                <a:gd name="f19" fmla="val 132"/>
                <a:gd name="f20" fmla="val 634"/>
                <a:gd name="f21" fmla="val 204"/>
                <a:gd name="f22" fmla="+- 0 0 -90"/>
                <a:gd name="f23" fmla="*/ f3 1 813"/>
                <a:gd name="f24" fmla="*/ f4 1 276"/>
                <a:gd name="f25" fmla="+- f7 0 f5"/>
                <a:gd name="f26" fmla="+- f6 0 f5"/>
                <a:gd name="f27" fmla="*/ f22 f0 1"/>
                <a:gd name="f28" fmla="*/ f26 1 813"/>
                <a:gd name="f29" fmla="*/ f25 1 276"/>
                <a:gd name="f30" fmla="*/ f27 1 f2"/>
                <a:gd name="f31" fmla="*/ 813 1 f28"/>
                <a:gd name="f32" fmla="*/ 222 1 f29"/>
                <a:gd name="f33" fmla="*/ 670 1 f28"/>
                <a:gd name="f34" fmla="*/ 162 1 f29"/>
                <a:gd name="f35" fmla="*/ 514 1 f28"/>
                <a:gd name="f36" fmla="*/ 108 1 f29"/>
                <a:gd name="f37" fmla="*/ 347 1 f28"/>
                <a:gd name="f38" fmla="*/ 54 1 f29"/>
                <a:gd name="f39" fmla="*/ 167 1 f28"/>
                <a:gd name="f40" fmla="*/ 0 1 f29"/>
                <a:gd name="f41" fmla="*/ 0 1 f28"/>
                <a:gd name="f42" fmla="*/ 227 1 f28"/>
                <a:gd name="f43" fmla="*/ 60 1 f29"/>
                <a:gd name="f44" fmla="*/ 442 1 f28"/>
                <a:gd name="f45" fmla="*/ 132 1 f29"/>
                <a:gd name="f46" fmla="*/ 634 1 f28"/>
                <a:gd name="f47" fmla="*/ 204 1 f29"/>
                <a:gd name="f48" fmla="*/ 276 1 f29"/>
                <a:gd name="f49" fmla="*/ f6 1 f28"/>
                <a:gd name="f50" fmla="*/ f7 1 f29"/>
                <a:gd name="f51" fmla="+- f30 0 f1"/>
                <a:gd name="f52" fmla="*/ f41 f23 1"/>
                <a:gd name="f53" fmla="*/ f49 f23 1"/>
                <a:gd name="f54" fmla="*/ f50 f24 1"/>
                <a:gd name="f55" fmla="*/ f40 f24 1"/>
                <a:gd name="f56" fmla="*/ f31 f23 1"/>
                <a:gd name="f57" fmla="*/ f32 f24 1"/>
                <a:gd name="f58" fmla="*/ f33 f23 1"/>
                <a:gd name="f59" fmla="*/ f34 f24 1"/>
                <a:gd name="f60" fmla="*/ f35 f23 1"/>
                <a:gd name="f61" fmla="*/ f36 f24 1"/>
                <a:gd name="f62" fmla="*/ f37 f23 1"/>
                <a:gd name="f63" fmla="*/ f38 f24 1"/>
                <a:gd name="f64" fmla="*/ f39 f23 1"/>
                <a:gd name="f65" fmla="*/ f42 f23 1"/>
                <a:gd name="f66" fmla="*/ f43 f24 1"/>
                <a:gd name="f67" fmla="*/ f44 f23 1"/>
                <a:gd name="f68" fmla="*/ f45 f24 1"/>
                <a:gd name="f69" fmla="*/ f46 f23 1"/>
                <a:gd name="f70" fmla="*/ f47 f24 1"/>
                <a:gd name="f71" fmla="*/ f48 f2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51">
                  <a:pos x="f56" y="f57"/>
                </a:cxn>
                <a:cxn ang="f51">
                  <a:pos x="f58" y="f59"/>
                </a:cxn>
                <a:cxn ang="f51">
                  <a:pos x="f60" y="f61"/>
                </a:cxn>
                <a:cxn ang="f51">
                  <a:pos x="f62" y="f63"/>
                </a:cxn>
                <a:cxn ang="f51">
                  <a:pos x="f64" y="f55"/>
                </a:cxn>
                <a:cxn ang="f51">
                  <a:pos x="f52" y="f55"/>
                </a:cxn>
                <a:cxn ang="f51">
                  <a:pos x="f65" y="f66"/>
                </a:cxn>
                <a:cxn ang="f51">
                  <a:pos x="f67" y="f68"/>
                </a:cxn>
                <a:cxn ang="f51">
                  <a:pos x="f69" y="f70"/>
                </a:cxn>
                <a:cxn ang="f51">
                  <a:pos x="f56" y="f71"/>
                </a:cxn>
                <a:cxn ang="f51">
                  <a:pos x="f56" y="f57"/>
                </a:cxn>
                <a:cxn ang="f51">
                  <a:pos x="f56" y="f57"/>
                </a:cxn>
              </a:cxnLst>
              <a:rect l="f52" t="f55" r="f53" b="f54"/>
              <a:pathLst>
                <a:path w="813" h="276">
                  <a:moveTo>
                    <a:pt x="f6" y="f8"/>
                  </a:moveTo>
                  <a:lnTo>
                    <a:pt x="f9" y="f10"/>
                  </a:lnTo>
                  <a:lnTo>
                    <a:pt x="f11" y="f12"/>
                  </a:lnTo>
                  <a:lnTo>
                    <a:pt x="f13" y="f14"/>
                  </a:lnTo>
                  <a:lnTo>
                    <a:pt x="f15" y="f5"/>
                  </a:lnTo>
                  <a:lnTo>
                    <a:pt x="f5" y="f5"/>
                  </a:lnTo>
                  <a:lnTo>
                    <a:pt x="f16" y="f17"/>
                  </a:lnTo>
                  <a:lnTo>
                    <a:pt x="f18" y="f19"/>
                  </a:lnTo>
                  <a:lnTo>
                    <a:pt x="f20" y="f21"/>
                  </a:lnTo>
                  <a:lnTo>
                    <a:pt x="f6" y="f7"/>
                  </a:lnTo>
                  <a:lnTo>
                    <a:pt x="f6" y="f8"/>
                  </a:lnTo>
                  <a:lnTo>
                    <a:pt x="f6" y="f8"/>
                  </a:lnTo>
                  <a:close/>
                </a:path>
              </a:pathLst>
            </a:custGeom>
            <a:gradFill>
              <a:gsLst>
                <a:gs pos="0">
                  <a:srgbClr val="000070"/>
                </a:gs>
                <a:gs pos="50000">
                  <a:srgbClr val="2E2E8A"/>
                </a:gs>
                <a:gs pos="100000">
                  <a:srgbClr val="000070"/>
                </a:gs>
              </a:gsLst>
              <a:lin ang="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7" name="Freeform 7"/>
            <p:cNvSpPr/>
            <p:nvPr/>
          </p:nvSpPr>
          <p:spPr>
            <a:xfrm>
              <a:off x="0" y="3149595"/>
              <a:ext cx="9140827" cy="333057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5740"/>
                <a:gd name="f7" fmla="val 2098"/>
                <a:gd name="f8" fmla="val 5638"/>
                <a:gd name="f9" fmla="val 72"/>
                <a:gd name="f10" fmla="val 5537"/>
                <a:gd name="f11" fmla="val 138"/>
                <a:gd name="f12" fmla="val 5423"/>
                <a:gd name="f13" fmla="val 210"/>
                <a:gd name="f14" fmla="val 5304"/>
                <a:gd name="f15" fmla="val 276"/>
                <a:gd name="f16" fmla="val 5052"/>
                <a:gd name="f17" fmla="val 414"/>
                <a:gd name="f18" fmla="val 4777"/>
                <a:gd name="f19" fmla="val 552"/>
                <a:gd name="f20" fmla="val 4478"/>
                <a:gd name="f21" fmla="val 690"/>
                <a:gd name="f22" fmla="val 4162"/>
                <a:gd name="f23" fmla="val 827"/>
                <a:gd name="f24" fmla="val 3827"/>
                <a:gd name="f25" fmla="val 959"/>
                <a:gd name="f26" fmla="val 3468"/>
                <a:gd name="f27" fmla="val 1091"/>
                <a:gd name="f28" fmla="val 3091"/>
                <a:gd name="f29" fmla="val 1223"/>
                <a:gd name="f30" fmla="val 2697"/>
                <a:gd name="f31" fmla="val 1355"/>
                <a:gd name="f32" fmla="val 2284"/>
                <a:gd name="f33" fmla="val 1481"/>
                <a:gd name="f34" fmla="val 1860"/>
                <a:gd name="f35" fmla="val 1601"/>
                <a:gd name="f36" fmla="val 1417"/>
                <a:gd name="f37" fmla="val 1721"/>
                <a:gd name="f38" fmla="val 957"/>
                <a:gd name="f39" fmla="val 1834"/>
                <a:gd name="f40" fmla="val 484"/>
                <a:gd name="f41" fmla="val 1948"/>
                <a:gd name="f42" fmla="val 2056"/>
                <a:gd name="f43" fmla="val 478"/>
                <a:gd name="f44" fmla="val 1990"/>
                <a:gd name="f45" fmla="val 951"/>
                <a:gd name="f46" fmla="val 1882"/>
                <a:gd name="f47" fmla="val 1405"/>
                <a:gd name="f48" fmla="val 1763"/>
                <a:gd name="f49" fmla="val 1842"/>
                <a:gd name="f50" fmla="val 1649"/>
                <a:gd name="f51" fmla="val 2266"/>
                <a:gd name="f52" fmla="val 1523"/>
                <a:gd name="f53" fmla="val 2679"/>
                <a:gd name="f54" fmla="val 1397"/>
                <a:gd name="f55" fmla="val 3067"/>
                <a:gd name="f56" fmla="val 1271"/>
                <a:gd name="f57" fmla="val 3444"/>
                <a:gd name="f58" fmla="val 1139"/>
                <a:gd name="f59" fmla="val 3803"/>
                <a:gd name="f60" fmla="val 1007"/>
                <a:gd name="f61" fmla="val 4138"/>
                <a:gd name="f62" fmla="val 875"/>
                <a:gd name="f63" fmla="val 4460"/>
                <a:gd name="f64" fmla="val 737"/>
                <a:gd name="f65" fmla="val 4759"/>
                <a:gd name="f66" fmla="val 600"/>
                <a:gd name="f67" fmla="val 5040"/>
                <a:gd name="f68" fmla="val 462"/>
                <a:gd name="f69" fmla="val 5292"/>
                <a:gd name="f70" fmla="val 324"/>
                <a:gd name="f71" fmla="val 5531"/>
                <a:gd name="f72" fmla="val 186"/>
                <a:gd name="f73" fmla="val 48"/>
                <a:gd name="f74" fmla="+- 0 0 -90"/>
                <a:gd name="f75" fmla="*/ f3 1 5740"/>
                <a:gd name="f76" fmla="*/ f4 1 2098"/>
                <a:gd name="f77" fmla="+- f7 0 f5"/>
                <a:gd name="f78" fmla="+- f6 0 f5"/>
                <a:gd name="f79" fmla="*/ f74 f0 1"/>
                <a:gd name="f80" fmla="*/ f78 1 5740"/>
                <a:gd name="f81" fmla="*/ f77 1 2098"/>
                <a:gd name="f82" fmla="*/ f79 1 f2"/>
                <a:gd name="f83" fmla="*/ 5740 1 f80"/>
                <a:gd name="f84" fmla="*/ 0 1 f81"/>
                <a:gd name="f85" fmla="*/ 5638 1 f80"/>
                <a:gd name="f86" fmla="*/ 72 1 f81"/>
                <a:gd name="f87" fmla="*/ 5537 1 f80"/>
                <a:gd name="f88" fmla="*/ 138 1 f81"/>
                <a:gd name="f89" fmla="*/ 5423 1 f80"/>
                <a:gd name="f90" fmla="*/ 210 1 f81"/>
                <a:gd name="f91" fmla="*/ 5304 1 f80"/>
                <a:gd name="f92" fmla="*/ 276 1 f81"/>
                <a:gd name="f93" fmla="*/ 5052 1 f80"/>
                <a:gd name="f94" fmla="*/ 414 1 f81"/>
                <a:gd name="f95" fmla="*/ 4777 1 f80"/>
                <a:gd name="f96" fmla="*/ 552 1 f81"/>
                <a:gd name="f97" fmla="*/ 4478 1 f80"/>
                <a:gd name="f98" fmla="*/ 690 1 f81"/>
                <a:gd name="f99" fmla="*/ 4162 1 f80"/>
                <a:gd name="f100" fmla="*/ 827 1 f81"/>
                <a:gd name="f101" fmla="*/ 3827 1 f80"/>
                <a:gd name="f102" fmla="*/ 959 1 f81"/>
                <a:gd name="f103" fmla="*/ 3468 1 f80"/>
                <a:gd name="f104" fmla="*/ 1091 1 f81"/>
                <a:gd name="f105" fmla="*/ 3091 1 f80"/>
                <a:gd name="f106" fmla="*/ 1223 1 f81"/>
                <a:gd name="f107" fmla="*/ 2697 1 f80"/>
                <a:gd name="f108" fmla="*/ 1355 1 f81"/>
                <a:gd name="f109" fmla="*/ 2284 1 f80"/>
                <a:gd name="f110" fmla="*/ 1481 1 f81"/>
                <a:gd name="f111" fmla="*/ 1860 1 f80"/>
                <a:gd name="f112" fmla="*/ 1601 1 f81"/>
                <a:gd name="f113" fmla="*/ 1417 1 f80"/>
                <a:gd name="f114" fmla="*/ 1721 1 f81"/>
                <a:gd name="f115" fmla="*/ 957 1 f80"/>
                <a:gd name="f116" fmla="*/ 1834 1 f81"/>
                <a:gd name="f117" fmla="*/ 484 1 f80"/>
                <a:gd name="f118" fmla="*/ 1948 1 f81"/>
                <a:gd name="f119" fmla="*/ 0 1 f80"/>
                <a:gd name="f120" fmla="*/ 2056 1 f81"/>
                <a:gd name="f121" fmla="*/ 2098 1 f81"/>
                <a:gd name="f122" fmla="*/ 478 1 f80"/>
                <a:gd name="f123" fmla="*/ 1990 1 f81"/>
                <a:gd name="f124" fmla="*/ 951 1 f80"/>
                <a:gd name="f125" fmla="*/ 1882 1 f81"/>
                <a:gd name="f126" fmla="*/ 1405 1 f80"/>
                <a:gd name="f127" fmla="*/ 1763 1 f81"/>
                <a:gd name="f128" fmla="*/ 1842 1 f80"/>
                <a:gd name="f129" fmla="*/ 1649 1 f81"/>
                <a:gd name="f130" fmla="*/ 2266 1 f80"/>
                <a:gd name="f131" fmla="*/ 1523 1 f81"/>
                <a:gd name="f132" fmla="*/ 2679 1 f80"/>
                <a:gd name="f133" fmla="*/ 1397 1 f81"/>
                <a:gd name="f134" fmla="*/ 3067 1 f80"/>
                <a:gd name="f135" fmla="*/ 1271 1 f81"/>
                <a:gd name="f136" fmla="*/ 3444 1 f80"/>
                <a:gd name="f137" fmla="*/ 1139 1 f81"/>
                <a:gd name="f138" fmla="*/ 3803 1 f80"/>
                <a:gd name="f139" fmla="*/ 1007 1 f81"/>
                <a:gd name="f140" fmla="*/ 4138 1 f80"/>
                <a:gd name="f141" fmla="*/ 875 1 f81"/>
                <a:gd name="f142" fmla="*/ 4460 1 f80"/>
                <a:gd name="f143" fmla="*/ 737 1 f81"/>
                <a:gd name="f144" fmla="*/ 4759 1 f80"/>
                <a:gd name="f145" fmla="*/ 600 1 f81"/>
                <a:gd name="f146" fmla="*/ 5040 1 f80"/>
                <a:gd name="f147" fmla="*/ 462 1 f81"/>
                <a:gd name="f148" fmla="*/ 5292 1 f80"/>
                <a:gd name="f149" fmla="*/ 324 1 f81"/>
                <a:gd name="f150" fmla="*/ 5531 1 f80"/>
                <a:gd name="f151" fmla="*/ 186 1 f81"/>
                <a:gd name="f152" fmla="*/ 48 1 f81"/>
                <a:gd name="f153" fmla="*/ f6 1 f80"/>
                <a:gd name="f154" fmla="*/ f7 1 f81"/>
                <a:gd name="f155" fmla="+- f82 0 f1"/>
                <a:gd name="f156" fmla="*/ f119 f75 1"/>
                <a:gd name="f157" fmla="*/ f153 f75 1"/>
                <a:gd name="f158" fmla="*/ f154 f76 1"/>
                <a:gd name="f159" fmla="*/ f84 f76 1"/>
                <a:gd name="f160" fmla="*/ f83 f75 1"/>
                <a:gd name="f161" fmla="*/ f85 f75 1"/>
                <a:gd name="f162" fmla="*/ f86 f76 1"/>
                <a:gd name="f163" fmla="*/ f87 f75 1"/>
                <a:gd name="f164" fmla="*/ f88 f76 1"/>
                <a:gd name="f165" fmla="*/ f89 f75 1"/>
                <a:gd name="f166" fmla="*/ f90 f76 1"/>
                <a:gd name="f167" fmla="*/ f91 f75 1"/>
                <a:gd name="f168" fmla="*/ f92 f76 1"/>
                <a:gd name="f169" fmla="*/ f93 f75 1"/>
                <a:gd name="f170" fmla="*/ f94 f76 1"/>
                <a:gd name="f171" fmla="*/ f95 f75 1"/>
                <a:gd name="f172" fmla="*/ f96 f76 1"/>
                <a:gd name="f173" fmla="*/ f97 f75 1"/>
                <a:gd name="f174" fmla="*/ f98 f76 1"/>
                <a:gd name="f175" fmla="*/ f99 f75 1"/>
                <a:gd name="f176" fmla="*/ f100 f76 1"/>
                <a:gd name="f177" fmla="*/ f101 f75 1"/>
                <a:gd name="f178" fmla="*/ f102 f76 1"/>
                <a:gd name="f179" fmla="*/ f103 f75 1"/>
                <a:gd name="f180" fmla="*/ f104 f76 1"/>
                <a:gd name="f181" fmla="*/ f105 f75 1"/>
                <a:gd name="f182" fmla="*/ f106 f76 1"/>
                <a:gd name="f183" fmla="*/ f107 f75 1"/>
                <a:gd name="f184" fmla="*/ f108 f76 1"/>
                <a:gd name="f185" fmla="*/ f109 f75 1"/>
                <a:gd name="f186" fmla="*/ f110 f76 1"/>
                <a:gd name="f187" fmla="*/ f111 f75 1"/>
                <a:gd name="f188" fmla="*/ f112 f76 1"/>
                <a:gd name="f189" fmla="*/ f113 f75 1"/>
                <a:gd name="f190" fmla="*/ f114 f76 1"/>
                <a:gd name="f191" fmla="*/ f115 f75 1"/>
                <a:gd name="f192" fmla="*/ f116 f76 1"/>
                <a:gd name="f193" fmla="*/ f117 f75 1"/>
                <a:gd name="f194" fmla="*/ f118 f76 1"/>
                <a:gd name="f195" fmla="*/ f120 f76 1"/>
                <a:gd name="f196" fmla="*/ f121 f76 1"/>
                <a:gd name="f197" fmla="*/ f122 f75 1"/>
                <a:gd name="f198" fmla="*/ f123 f76 1"/>
                <a:gd name="f199" fmla="*/ f124 f75 1"/>
                <a:gd name="f200" fmla="*/ f125 f76 1"/>
                <a:gd name="f201" fmla="*/ f126 f75 1"/>
                <a:gd name="f202" fmla="*/ f127 f76 1"/>
                <a:gd name="f203" fmla="*/ f128 f75 1"/>
                <a:gd name="f204" fmla="*/ f129 f76 1"/>
                <a:gd name="f205" fmla="*/ f130 f75 1"/>
                <a:gd name="f206" fmla="*/ f131 f76 1"/>
                <a:gd name="f207" fmla="*/ f132 f75 1"/>
                <a:gd name="f208" fmla="*/ f133 f76 1"/>
                <a:gd name="f209" fmla="*/ f134 f75 1"/>
                <a:gd name="f210" fmla="*/ f135 f76 1"/>
                <a:gd name="f211" fmla="*/ f136 f75 1"/>
                <a:gd name="f212" fmla="*/ f137 f76 1"/>
                <a:gd name="f213" fmla="*/ f138 f75 1"/>
                <a:gd name="f214" fmla="*/ f139 f76 1"/>
                <a:gd name="f215" fmla="*/ f140 f75 1"/>
                <a:gd name="f216" fmla="*/ f141 f76 1"/>
                <a:gd name="f217" fmla="*/ f142 f75 1"/>
                <a:gd name="f218" fmla="*/ f143 f76 1"/>
                <a:gd name="f219" fmla="*/ f144 f75 1"/>
                <a:gd name="f220" fmla="*/ f145 f76 1"/>
                <a:gd name="f221" fmla="*/ f146 f75 1"/>
                <a:gd name="f222" fmla="*/ f147 f76 1"/>
                <a:gd name="f223" fmla="*/ f148 f75 1"/>
                <a:gd name="f224" fmla="*/ f149 f76 1"/>
                <a:gd name="f225" fmla="*/ f150 f75 1"/>
                <a:gd name="f226" fmla="*/ f151 f76 1"/>
                <a:gd name="f227" fmla="*/ f152 f7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55">
                  <a:pos x="f160" y="f159"/>
                </a:cxn>
                <a:cxn ang="f155">
                  <a:pos x="f161" y="f162"/>
                </a:cxn>
                <a:cxn ang="f155">
                  <a:pos x="f163" y="f164"/>
                </a:cxn>
                <a:cxn ang="f155">
                  <a:pos x="f165" y="f166"/>
                </a:cxn>
                <a:cxn ang="f155">
                  <a:pos x="f167" y="f168"/>
                </a:cxn>
                <a:cxn ang="f155">
                  <a:pos x="f169" y="f170"/>
                </a:cxn>
                <a:cxn ang="f155">
                  <a:pos x="f171" y="f172"/>
                </a:cxn>
                <a:cxn ang="f155">
                  <a:pos x="f173" y="f174"/>
                </a:cxn>
                <a:cxn ang="f155">
                  <a:pos x="f175" y="f176"/>
                </a:cxn>
                <a:cxn ang="f155">
                  <a:pos x="f177" y="f178"/>
                </a:cxn>
                <a:cxn ang="f155">
                  <a:pos x="f179" y="f180"/>
                </a:cxn>
                <a:cxn ang="f155">
                  <a:pos x="f181" y="f182"/>
                </a:cxn>
                <a:cxn ang="f155">
                  <a:pos x="f183" y="f184"/>
                </a:cxn>
                <a:cxn ang="f155">
                  <a:pos x="f185" y="f186"/>
                </a:cxn>
                <a:cxn ang="f155">
                  <a:pos x="f187" y="f188"/>
                </a:cxn>
                <a:cxn ang="f155">
                  <a:pos x="f189" y="f190"/>
                </a:cxn>
                <a:cxn ang="f155">
                  <a:pos x="f191" y="f192"/>
                </a:cxn>
                <a:cxn ang="f155">
                  <a:pos x="f193" y="f194"/>
                </a:cxn>
                <a:cxn ang="f155">
                  <a:pos x="f156" y="f195"/>
                </a:cxn>
                <a:cxn ang="f155">
                  <a:pos x="f156" y="f196"/>
                </a:cxn>
                <a:cxn ang="f155">
                  <a:pos x="f197" y="f198"/>
                </a:cxn>
                <a:cxn ang="f155">
                  <a:pos x="f199" y="f200"/>
                </a:cxn>
                <a:cxn ang="f155">
                  <a:pos x="f201" y="f202"/>
                </a:cxn>
                <a:cxn ang="f155">
                  <a:pos x="f203" y="f204"/>
                </a:cxn>
                <a:cxn ang="f155">
                  <a:pos x="f205" y="f206"/>
                </a:cxn>
                <a:cxn ang="f155">
                  <a:pos x="f207" y="f208"/>
                </a:cxn>
                <a:cxn ang="f155">
                  <a:pos x="f209" y="f210"/>
                </a:cxn>
                <a:cxn ang="f155">
                  <a:pos x="f211" y="f212"/>
                </a:cxn>
                <a:cxn ang="f155">
                  <a:pos x="f213" y="f214"/>
                </a:cxn>
                <a:cxn ang="f155">
                  <a:pos x="f215" y="f216"/>
                </a:cxn>
                <a:cxn ang="f155">
                  <a:pos x="f217" y="f218"/>
                </a:cxn>
                <a:cxn ang="f155">
                  <a:pos x="f219" y="f220"/>
                </a:cxn>
                <a:cxn ang="f155">
                  <a:pos x="f221" y="f222"/>
                </a:cxn>
                <a:cxn ang="f155">
                  <a:pos x="f223" y="f224"/>
                </a:cxn>
                <a:cxn ang="f155">
                  <a:pos x="f225" y="f226"/>
                </a:cxn>
                <a:cxn ang="f155">
                  <a:pos x="f160" y="f227"/>
                </a:cxn>
                <a:cxn ang="f155">
                  <a:pos x="f160" y="f159"/>
                </a:cxn>
                <a:cxn ang="f155">
                  <a:pos x="f160" y="f159"/>
                </a:cxn>
              </a:cxnLst>
              <a:rect l="f156" t="f159" r="f157" b="f158"/>
              <a:pathLst>
                <a:path w="5740" h="2098">
                  <a:moveTo>
                    <a:pt x="f6" y="f5"/>
                  </a:moveTo>
                  <a:lnTo>
                    <a:pt x="f8" y="f9"/>
                  </a:lnTo>
                  <a:lnTo>
                    <a:pt x="f10" y="f11"/>
                  </a:lnTo>
                  <a:lnTo>
                    <a:pt x="f12" y="f13"/>
                  </a:lnTo>
                  <a:lnTo>
                    <a:pt x="f14" y="f15"/>
                  </a:lnTo>
                  <a:lnTo>
                    <a:pt x="f16" y="f17"/>
                  </a:lnTo>
                  <a:lnTo>
                    <a:pt x="f18" y="f19"/>
                  </a:lnTo>
                  <a:lnTo>
                    <a:pt x="f20" y="f21"/>
                  </a:lnTo>
                  <a:lnTo>
                    <a:pt x="f22" y="f23"/>
                  </a:lnTo>
                  <a:lnTo>
                    <a:pt x="f24" y="f25"/>
                  </a:lnTo>
                  <a:lnTo>
                    <a:pt x="f26" y="f27"/>
                  </a:lnTo>
                  <a:lnTo>
                    <a:pt x="f28" y="f29"/>
                  </a:lnTo>
                  <a:lnTo>
                    <a:pt x="f30" y="f31"/>
                  </a:lnTo>
                  <a:lnTo>
                    <a:pt x="f32" y="f33"/>
                  </a:lnTo>
                  <a:lnTo>
                    <a:pt x="f34" y="f35"/>
                  </a:lnTo>
                  <a:lnTo>
                    <a:pt x="f36" y="f37"/>
                  </a:lnTo>
                  <a:lnTo>
                    <a:pt x="f38" y="f39"/>
                  </a:lnTo>
                  <a:lnTo>
                    <a:pt x="f40" y="f41"/>
                  </a:lnTo>
                  <a:lnTo>
                    <a:pt x="f5" y="f42"/>
                  </a:lnTo>
                  <a:lnTo>
                    <a:pt x="f5" y="f7"/>
                  </a:lnTo>
                  <a:lnTo>
                    <a:pt x="f43" y="f44"/>
                  </a:lnTo>
                  <a:lnTo>
                    <a:pt x="f45" y="f46"/>
                  </a:lnTo>
                  <a:lnTo>
                    <a:pt x="f47" y="f48"/>
                  </a:lnTo>
                  <a:lnTo>
                    <a:pt x="f49" y="f50"/>
                  </a:lnTo>
                  <a:lnTo>
                    <a:pt x="f51" y="f52"/>
                  </a:lnTo>
                  <a:lnTo>
                    <a:pt x="f53" y="f54"/>
                  </a:lnTo>
                  <a:lnTo>
                    <a:pt x="f55" y="f56"/>
                  </a:lnTo>
                  <a:lnTo>
                    <a:pt x="f57" y="f58"/>
                  </a:lnTo>
                  <a:lnTo>
                    <a:pt x="f59" y="f60"/>
                  </a:lnTo>
                  <a:lnTo>
                    <a:pt x="f61" y="f62"/>
                  </a:lnTo>
                  <a:lnTo>
                    <a:pt x="f63" y="f64"/>
                  </a:lnTo>
                  <a:lnTo>
                    <a:pt x="f65" y="f66"/>
                  </a:lnTo>
                  <a:lnTo>
                    <a:pt x="f67" y="f68"/>
                  </a:lnTo>
                  <a:lnTo>
                    <a:pt x="f69" y="f70"/>
                  </a:lnTo>
                  <a:lnTo>
                    <a:pt x="f71" y="f72"/>
                  </a:lnTo>
                  <a:lnTo>
                    <a:pt x="f6" y="f73"/>
                  </a:lnTo>
                  <a:lnTo>
                    <a:pt x="f6" y="f5"/>
                  </a:lnTo>
                  <a:lnTo>
                    <a:pt x="f6" y="f5"/>
                  </a:lnTo>
                  <a:close/>
                </a:path>
              </a:pathLst>
            </a:custGeom>
            <a:gradFill>
              <a:gsLst>
                <a:gs pos="0">
                  <a:srgbClr val="000070"/>
                </a:gs>
                <a:gs pos="100000">
                  <a:srgbClr val="0000FF"/>
                </a:gs>
              </a:gsLst>
              <a:lin ang="189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8" name="Freeform 8"/>
            <p:cNvSpPr/>
            <p:nvPr/>
          </p:nvSpPr>
          <p:spPr>
            <a:xfrm>
              <a:off x="0" y="161921"/>
              <a:ext cx="3113083" cy="2008186"/>
            </a:xfrm>
            <a:custGeom>
              <a:avLst/>
              <a:gdLst>
                <a:gd name="f0" fmla="val 10800000"/>
                <a:gd name="f1" fmla="val 5400000"/>
                <a:gd name="f2" fmla="val 360"/>
                <a:gd name="f3" fmla="val 180"/>
                <a:gd name="f4" fmla="val w"/>
                <a:gd name="f5" fmla="val h"/>
                <a:gd name="f6" fmla="val 0"/>
                <a:gd name="f7" fmla="val 1955"/>
                <a:gd name="f8" fmla="val 1265"/>
                <a:gd name="f9" fmla="val 533"/>
                <a:gd name="f10" fmla="val 485"/>
                <a:gd name="f11" fmla="val 1937"/>
                <a:gd name="f12" fmla="val 438"/>
                <a:gd name="f13" fmla="val 1901"/>
                <a:gd name="f14" fmla="val 390"/>
                <a:gd name="f15" fmla="val 1842"/>
                <a:gd name="f16" fmla="val 348"/>
                <a:gd name="f17" fmla="val 1770"/>
                <a:gd name="f18" fmla="val 306"/>
                <a:gd name="f19" fmla="val 1686"/>
                <a:gd name="f20" fmla="val 270"/>
                <a:gd name="f21" fmla="val 1579"/>
                <a:gd name="f22" fmla="val 228"/>
                <a:gd name="f23" fmla="val 1459"/>
                <a:gd name="f24" fmla="val 198"/>
                <a:gd name="f25" fmla="val 1327"/>
                <a:gd name="f26" fmla="val 162"/>
                <a:gd name="f27" fmla="val 1178"/>
                <a:gd name="f28" fmla="val 132"/>
                <a:gd name="f29" fmla="val 1010"/>
                <a:gd name="f30" fmla="val 102"/>
                <a:gd name="f31" fmla="val 837"/>
                <a:gd name="f32" fmla="val 78"/>
                <a:gd name="f33" fmla="val 646"/>
                <a:gd name="f34" fmla="val 54"/>
                <a:gd name="f35" fmla="val 442"/>
                <a:gd name="f36" fmla="val 36"/>
                <a:gd name="f37" fmla="val 227"/>
                <a:gd name="f38" fmla="val 18"/>
                <a:gd name="f39" fmla="val 12"/>
                <a:gd name="f40" fmla="val 221"/>
                <a:gd name="f41" fmla="val 30"/>
                <a:gd name="f42" fmla="val 431"/>
                <a:gd name="f43" fmla="val 48"/>
                <a:gd name="f44" fmla="val 628"/>
                <a:gd name="f45" fmla="val 66"/>
                <a:gd name="f46" fmla="val 813"/>
                <a:gd name="f47" fmla="val 90"/>
                <a:gd name="f48" fmla="val 987"/>
                <a:gd name="f49" fmla="val 114"/>
                <a:gd name="f50" fmla="val 1148"/>
                <a:gd name="f51" fmla="val 144"/>
                <a:gd name="f52" fmla="val 1292"/>
                <a:gd name="f53" fmla="val 174"/>
                <a:gd name="f54" fmla="val 1423"/>
                <a:gd name="f55" fmla="val 204"/>
                <a:gd name="f56" fmla="val 1537"/>
                <a:gd name="f57" fmla="val 240"/>
                <a:gd name="f58" fmla="val 1638"/>
                <a:gd name="f59" fmla="val 276"/>
                <a:gd name="f60" fmla="val 1728"/>
                <a:gd name="f61" fmla="val 318"/>
                <a:gd name="f62" fmla="val 1794"/>
                <a:gd name="f63" fmla="val 1848"/>
                <a:gd name="f64" fmla="val 402"/>
                <a:gd name="f65" fmla="val 1883"/>
                <a:gd name="f66" fmla="val 443"/>
                <a:gd name="f67" fmla="val 491"/>
                <a:gd name="f68" fmla="val 539"/>
                <a:gd name="f69" fmla="val 587"/>
                <a:gd name="f70" fmla="val 1854"/>
                <a:gd name="f71" fmla="val 629"/>
                <a:gd name="f72" fmla="val 1806"/>
                <a:gd name="f73" fmla="val 677"/>
                <a:gd name="f74" fmla="val 1746"/>
                <a:gd name="f75" fmla="val 719"/>
                <a:gd name="f76" fmla="val 1668"/>
                <a:gd name="f77" fmla="val 767"/>
                <a:gd name="f78" fmla="val 809"/>
                <a:gd name="f79" fmla="val 1471"/>
                <a:gd name="f80" fmla="val 857"/>
                <a:gd name="f81" fmla="val 1357"/>
                <a:gd name="f82" fmla="val 899"/>
                <a:gd name="f83" fmla="val 1226"/>
                <a:gd name="f84" fmla="val 941"/>
                <a:gd name="f85" fmla="val 1088"/>
                <a:gd name="f86" fmla="val 989"/>
                <a:gd name="f87" fmla="val 933"/>
                <a:gd name="f88" fmla="val 1031"/>
                <a:gd name="f89" fmla="val 765"/>
                <a:gd name="f90" fmla="val 1073"/>
                <a:gd name="f91" fmla="val 592"/>
                <a:gd name="f92" fmla="val 1115"/>
                <a:gd name="f93" fmla="val 407"/>
                <a:gd name="f94" fmla="val 1157"/>
                <a:gd name="f95" fmla="val 209"/>
                <a:gd name="f96" fmla="val 1199"/>
                <a:gd name="f97" fmla="val 1241"/>
                <a:gd name="f98" fmla="val 215"/>
                <a:gd name="f99" fmla="val 1223"/>
                <a:gd name="f100" fmla="val 413"/>
                <a:gd name="f101" fmla="val 1181"/>
                <a:gd name="f102" fmla="val 610"/>
                <a:gd name="f103" fmla="val 1139"/>
                <a:gd name="f104" fmla="val 789"/>
                <a:gd name="f105" fmla="val 1091"/>
                <a:gd name="f106" fmla="val 957"/>
                <a:gd name="f107" fmla="val 1049"/>
                <a:gd name="f108" fmla="val 1118"/>
                <a:gd name="f109" fmla="val 1001"/>
                <a:gd name="f110" fmla="val 1262"/>
                <a:gd name="f111" fmla="val 959"/>
                <a:gd name="f112" fmla="val 1393"/>
                <a:gd name="f113" fmla="val 911"/>
                <a:gd name="f114" fmla="val 1513"/>
                <a:gd name="f115" fmla="val 863"/>
                <a:gd name="f116" fmla="val 1620"/>
                <a:gd name="f117" fmla="val 815"/>
                <a:gd name="f118" fmla="val 1716"/>
                <a:gd name="f119" fmla="val 725"/>
                <a:gd name="f120" fmla="val 1860"/>
                <a:gd name="f121" fmla="val 1907"/>
                <a:gd name="f122" fmla="val 581"/>
                <a:gd name="f123" fmla="+- 0 0 -90"/>
                <a:gd name="f124" fmla="*/ f4 1 1955"/>
                <a:gd name="f125" fmla="*/ f5 1 1265"/>
                <a:gd name="f126" fmla="+- f8 0 f6"/>
                <a:gd name="f127" fmla="+- f7 0 f6"/>
                <a:gd name="f128" fmla="*/ f123 f0 1"/>
                <a:gd name="f129" fmla="*/ f127 1 1955"/>
                <a:gd name="f130" fmla="*/ f126 1 1265"/>
                <a:gd name="f131" fmla="*/ f128 1 f3"/>
                <a:gd name="f132" fmla="*/ 1955 1 f129"/>
                <a:gd name="f133" fmla="*/ 485 1 f130"/>
                <a:gd name="f134" fmla="*/ 1901 1 f129"/>
                <a:gd name="f135" fmla="*/ 390 1 f130"/>
                <a:gd name="f136" fmla="*/ 1770 1 f129"/>
                <a:gd name="f137" fmla="*/ 306 1 f130"/>
                <a:gd name="f138" fmla="*/ 1579 1 f129"/>
                <a:gd name="f139" fmla="*/ 228 1 f130"/>
                <a:gd name="f140" fmla="*/ 1327 1 f129"/>
                <a:gd name="f141" fmla="*/ 162 1 f130"/>
                <a:gd name="f142" fmla="*/ 1010 1 f129"/>
                <a:gd name="f143" fmla="*/ 102 1 f130"/>
                <a:gd name="f144" fmla="*/ 646 1 f129"/>
                <a:gd name="f145" fmla="*/ 54 1 f130"/>
                <a:gd name="f146" fmla="*/ 227 1 f129"/>
                <a:gd name="f147" fmla="*/ 18 1 f130"/>
                <a:gd name="f148" fmla="*/ 0 1 f129"/>
                <a:gd name="f149" fmla="*/ 12 1 f130"/>
                <a:gd name="f150" fmla="*/ 431 1 f129"/>
                <a:gd name="f151" fmla="*/ 48 1 f130"/>
                <a:gd name="f152" fmla="*/ 813 1 f129"/>
                <a:gd name="f153" fmla="*/ 90 1 f130"/>
                <a:gd name="f154" fmla="*/ 1148 1 f129"/>
                <a:gd name="f155" fmla="*/ 144 1 f130"/>
                <a:gd name="f156" fmla="*/ 1423 1 f129"/>
                <a:gd name="f157" fmla="*/ 204 1 f130"/>
                <a:gd name="f158" fmla="*/ 1638 1 f129"/>
                <a:gd name="f159" fmla="*/ 276 1 f130"/>
                <a:gd name="f160" fmla="*/ 1794 1 f129"/>
                <a:gd name="f161" fmla="*/ 360 1 f130"/>
                <a:gd name="f162" fmla="*/ 1883 1 f129"/>
                <a:gd name="f163" fmla="*/ 443 1 f130"/>
                <a:gd name="f164" fmla="*/ 539 1 f130"/>
                <a:gd name="f165" fmla="*/ 1854 1 f129"/>
                <a:gd name="f166" fmla="*/ 629 1 f130"/>
                <a:gd name="f167" fmla="*/ 1746 1 f129"/>
                <a:gd name="f168" fmla="*/ 719 1 f130"/>
                <a:gd name="f169" fmla="*/ 809 1 f130"/>
                <a:gd name="f170" fmla="*/ 1357 1 f129"/>
                <a:gd name="f171" fmla="*/ 899 1 f130"/>
                <a:gd name="f172" fmla="*/ 1088 1 f129"/>
                <a:gd name="f173" fmla="*/ 989 1 f130"/>
                <a:gd name="f174" fmla="*/ 765 1 f129"/>
                <a:gd name="f175" fmla="*/ 1073 1 f130"/>
                <a:gd name="f176" fmla="*/ 407 1 f129"/>
                <a:gd name="f177" fmla="*/ 1157 1 f130"/>
                <a:gd name="f178" fmla="*/ 1241 1 f130"/>
                <a:gd name="f179" fmla="*/ 215 1 f129"/>
                <a:gd name="f180" fmla="*/ 1223 1 f130"/>
                <a:gd name="f181" fmla="*/ 610 1 f129"/>
                <a:gd name="f182" fmla="*/ 1139 1 f130"/>
                <a:gd name="f183" fmla="*/ 957 1 f129"/>
                <a:gd name="f184" fmla="*/ 1049 1 f130"/>
                <a:gd name="f185" fmla="*/ 1262 1 f129"/>
                <a:gd name="f186" fmla="*/ 959 1 f130"/>
                <a:gd name="f187" fmla="*/ 1513 1 f129"/>
                <a:gd name="f188" fmla="*/ 863 1 f130"/>
                <a:gd name="f189" fmla="*/ 1716 1 f129"/>
                <a:gd name="f190" fmla="*/ 767 1 f130"/>
                <a:gd name="f191" fmla="*/ 1860 1 f129"/>
                <a:gd name="f192" fmla="*/ 677 1 f130"/>
                <a:gd name="f193" fmla="*/ 1937 1 f129"/>
                <a:gd name="f194" fmla="*/ 581 1 f130"/>
                <a:gd name="f195" fmla="*/ 533 1 f130"/>
                <a:gd name="f196" fmla="*/ f7 1 f129"/>
                <a:gd name="f197" fmla="*/ 0 1 f130"/>
                <a:gd name="f198" fmla="*/ f8 1 f130"/>
                <a:gd name="f199" fmla="+- f131 0 f1"/>
                <a:gd name="f200" fmla="*/ f148 f124 1"/>
                <a:gd name="f201" fmla="*/ f196 f124 1"/>
                <a:gd name="f202" fmla="*/ f198 f125 1"/>
                <a:gd name="f203" fmla="*/ f197 f125 1"/>
                <a:gd name="f204" fmla="*/ f132 f124 1"/>
                <a:gd name="f205" fmla="*/ f133 f125 1"/>
                <a:gd name="f206" fmla="*/ f134 f124 1"/>
                <a:gd name="f207" fmla="*/ f135 f125 1"/>
                <a:gd name="f208" fmla="*/ f136 f124 1"/>
                <a:gd name="f209" fmla="*/ f137 f125 1"/>
                <a:gd name="f210" fmla="*/ f138 f124 1"/>
                <a:gd name="f211" fmla="*/ f139 f125 1"/>
                <a:gd name="f212" fmla="*/ f140 f124 1"/>
                <a:gd name="f213" fmla="*/ f141 f125 1"/>
                <a:gd name="f214" fmla="*/ f142 f124 1"/>
                <a:gd name="f215" fmla="*/ f143 f125 1"/>
                <a:gd name="f216" fmla="*/ f144 f124 1"/>
                <a:gd name="f217" fmla="*/ f145 f125 1"/>
                <a:gd name="f218" fmla="*/ f146 f124 1"/>
                <a:gd name="f219" fmla="*/ f147 f125 1"/>
                <a:gd name="f220" fmla="*/ f149 f125 1"/>
                <a:gd name="f221" fmla="*/ f150 f124 1"/>
                <a:gd name="f222" fmla="*/ f151 f125 1"/>
                <a:gd name="f223" fmla="*/ f152 f124 1"/>
                <a:gd name="f224" fmla="*/ f153 f125 1"/>
                <a:gd name="f225" fmla="*/ f154 f124 1"/>
                <a:gd name="f226" fmla="*/ f155 f125 1"/>
                <a:gd name="f227" fmla="*/ f156 f124 1"/>
                <a:gd name="f228" fmla="*/ f157 f125 1"/>
                <a:gd name="f229" fmla="*/ f158 f124 1"/>
                <a:gd name="f230" fmla="*/ f159 f125 1"/>
                <a:gd name="f231" fmla="*/ f160 f124 1"/>
                <a:gd name="f232" fmla="*/ f161 f125 1"/>
                <a:gd name="f233" fmla="*/ f162 f124 1"/>
                <a:gd name="f234" fmla="*/ f163 f125 1"/>
                <a:gd name="f235" fmla="*/ f164 f125 1"/>
                <a:gd name="f236" fmla="*/ f165 f124 1"/>
                <a:gd name="f237" fmla="*/ f166 f125 1"/>
                <a:gd name="f238" fmla="*/ f167 f124 1"/>
                <a:gd name="f239" fmla="*/ f168 f125 1"/>
                <a:gd name="f240" fmla="*/ f169 f125 1"/>
                <a:gd name="f241" fmla="*/ f170 f124 1"/>
                <a:gd name="f242" fmla="*/ f171 f125 1"/>
                <a:gd name="f243" fmla="*/ f172 f124 1"/>
                <a:gd name="f244" fmla="*/ f173 f125 1"/>
                <a:gd name="f245" fmla="*/ f174 f124 1"/>
                <a:gd name="f246" fmla="*/ f175 f125 1"/>
                <a:gd name="f247" fmla="*/ f176 f124 1"/>
                <a:gd name="f248" fmla="*/ f177 f125 1"/>
                <a:gd name="f249" fmla="*/ f178 f125 1"/>
                <a:gd name="f250" fmla="*/ f179 f124 1"/>
                <a:gd name="f251" fmla="*/ f180 f125 1"/>
                <a:gd name="f252" fmla="*/ f181 f124 1"/>
                <a:gd name="f253" fmla="*/ f182 f125 1"/>
                <a:gd name="f254" fmla="*/ f183 f124 1"/>
                <a:gd name="f255" fmla="*/ f184 f125 1"/>
                <a:gd name="f256" fmla="*/ f185 f124 1"/>
                <a:gd name="f257" fmla="*/ f186 f125 1"/>
                <a:gd name="f258" fmla="*/ f187 f124 1"/>
                <a:gd name="f259" fmla="*/ f188 f125 1"/>
                <a:gd name="f260" fmla="*/ f189 f124 1"/>
                <a:gd name="f261" fmla="*/ f190 f125 1"/>
                <a:gd name="f262" fmla="*/ f191 f124 1"/>
                <a:gd name="f263" fmla="*/ f192 f125 1"/>
                <a:gd name="f264" fmla="*/ f193 f124 1"/>
                <a:gd name="f265" fmla="*/ f194 f125 1"/>
                <a:gd name="f266" fmla="*/ f195 f12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99">
                  <a:pos x="f204" y="f205"/>
                </a:cxn>
                <a:cxn ang="f199">
                  <a:pos x="f206" y="f207"/>
                </a:cxn>
                <a:cxn ang="f199">
                  <a:pos x="f208" y="f209"/>
                </a:cxn>
                <a:cxn ang="f199">
                  <a:pos x="f210" y="f211"/>
                </a:cxn>
                <a:cxn ang="f199">
                  <a:pos x="f212" y="f213"/>
                </a:cxn>
                <a:cxn ang="f199">
                  <a:pos x="f214" y="f215"/>
                </a:cxn>
                <a:cxn ang="f199">
                  <a:pos x="f216" y="f217"/>
                </a:cxn>
                <a:cxn ang="f199">
                  <a:pos x="f218" y="f219"/>
                </a:cxn>
                <a:cxn ang="f199">
                  <a:pos x="f200" y="f220"/>
                </a:cxn>
                <a:cxn ang="f199">
                  <a:pos x="f221" y="f222"/>
                </a:cxn>
                <a:cxn ang="f199">
                  <a:pos x="f223" y="f224"/>
                </a:cxn>
                <a:cxn ang="f199">
                  <a:pos x="f225" y="f226"/>
                </a:cxn>
                <a:cxn ang="f199">
                  <a:pos x="f227" y="f228"/>
                </a:cxn>
                <a:cxn ang="f199">
                  <a:pos x="f229" y="f230"/>
                </a:cxn>
                <a:cxn ang="f199">
                  <a:pos x="f231" y="f232"/>
                </a:cxn>
                <a:cxn ang="f199">
                  <a:pos x="f233" y="f234"/>
                </a:cxn>
                <a:cxn ang="f199">
                  <a:pos x="f206" y="f235"/>
                </a:cxn>
                <a:cxn ang="f199">
                  <a:pos x="f236" y="f237"/>
                </a:cxn>
                <a:cxn ang="f199">
                  <a:pos x="f238" y="f239"/>
                </a:cxn>
                <a:cxn ang="f199">
                  <a:pos x="f210" y="f240"/>
                </a:cxn>
                <a:cxn ang="f199">
                  <a:pos x="f241" y="f242"/>
                </a:cxn>
                <a:cxn ang="f199">
                  <a:pos x="f243" y="f244"/>
                </a:cxn>
                <a:cxn ang="f199">
                  <a:pos x="f245" y="f246"/>
                </a:cxn>
                <a:cxn ang="f199">
                  <a:pos x="f247" y="f248"/>
                </a:cxn>
                <a:cxn ang="f199">
                  <a:pos x="f200" y="f249"/>
                </a:cxn>
                <a:cxn ang="f199">
                  <a:pos x="f250" y="f251"/>
                </a:cxn>
                <a:cxn ang="f199">
                  <a:pos x="f252" y="f253"/>
                </a:cxn>
                <a:cxn ang="f199">
                  <a:pos x="f254" y="f255"/>
                </a:cxn>
                <a:cxn ang="f199">
                  <a:pos x="f256" y="f257"/>
                </a:cxn>
                <a:cxn ang="f199">
                  <a:pos x="f258" y="f259"/>
                </a:cxn>
                <a:cxn ang="f199">
                  <a:pos x="f260" y="f261"/>
                </a:cxn>
                <a:cxn ang="f199">
                  <a:pos x="f262" y="f263"/>
                </a:cxn>
                <a:cxn ang="f199">
                  <a:pos x="f264" y="f265"/>
                </a:cxn>
                <a:cxn ang="f199">
                  <a:pos x="f204" y="f266"/>
                </a:cxn>
              </a:cxnLst>
              <a:rect l="f200" t="f203" r="f201" b="f202"/>
              <a:pathLst>
                <a:path w="1955" h="1265">
                  <a:moveTo>
                    <a:pt x="f7" y="f9"/>
                  </a:moveTo>
                  <a:lnTo>
                    <a:pt x="f7" y="f10"/>
                  </a:lnTo>
                  <a:lnTo>
                    <a:pt x="f11" y="f12"/>
                  </a:lnTo>
                  <a:lnTo>
                    <a:pt x="f13" y="f14"/>
                  </a:lnTo>
                  <a:lnTo>
                    <a:pt x="f15" y="f16"/>
                  </a:lnTo>
                  <a:lnTo>
                    <a:pt x="f17" y="f18"/>
                  </a:lnTo>
                  <a:lnTo>
                    <a:pt x="f19" y="f20"/>
                  </a:lnTo>
                  <a:lnTo>
                    <a:pt x="f21" y="f22"/>
                  </a:lnTo>
                  <a:lnTo>
                    <a:pt x="f23" y="f24"/>
                  </a:lnTo>
                  <a:lnTo>
                    <a:pt x="f25" y="f26"/>
                  </a:lnTo>
                  <a:lnTo>
                    <a:pt x="f27" y="f28"/>
                  </a:lnTo>
                  <a:lnTo>
                    <a:pt x="f29" y="f30"/>
                  </a:lnTo>
                  <a:lnTo>
                    <a:pt x="f31" y="f32"/>
                  </a:lnTo>
                  <a:lnTo>
                    <a:pt x="f33" y="f34"/>
                  </a:lnTo>
                  <a:lnTo>
                    <a:pt x="f35" y="f36"/>
                  </a:lnTo>
                  <a:lnTo>
                    <a:pt x="f37" y="f38"/>
                  </a:lnTo>
                  <a:lnTo>
                    <a:pt x="f6" y="f6"/>
                  </a:lnTo>
                  <a:lnTo>
                    <a:pt x="f6" y="f39"/>
                  </a:lnTo>
                  <a:lnTo>
                    <a:pt x="f40" y="f41"/>
                  </a:lnTo>
                  <a:lnTo>
                    <a:pt x="f42" y="f43"/>
                  </a:lnTo>
                  <a:lnTo>
                    <a:pt x="f44" y="f45"/>
                  </a:lnTo>
                  <a:lnTo>
                    <a:pt x="f46" y="f47"/>
                  </a:lnTo>
                  <a:lnTo>
                    <a:pt x="f48" y="f49"/>
                  </a:lnTo>
                  <a:lnTo>
                    <a:pt x="f50" y="f51"/>
                  </a:lnTo>
                  <a:lnTo>
                    <a:pt x="f52" y="f53"/>
                  </a:lnTo>
                  <a:lnTo>
                    <a:pt x="f54" y="f55"/>
                  </a:lnTo>
                  <a:lnTo>
                    <a:pt x="f56" y="f57"/>
                  </a:lnTo>
                  <a:lnTo>
                    <a:pt x="f58" y="f59"/>
                  </a:lnTo>
                  <a:lnTo>
                    <a:pt x="f60" y="f61"/>
                  </a:lnTo>
                  <a:lnTo>
                    <a:pt x="f62" y="f2"/>
                  </a:lnTo>
                  <a:lnTo>
                    <a:pt x="f63" y="f64"/>
                  </a:lnTo>
                  <a:lnTo>
                    <a:pt x="f65" y="f66"/>
                  </a:lnTo>
                  <a:lnTo>
                    <a:pt x="f13" y="f67"/>
                  </a:lnTo>
                  <a:lnTo>
                    <a:pt x="f13" y="f68"/>
                  </a:lnTo>
                  <a:lnTo>
                    <a:pt x="f65" y="f69"/>
                  </a:lnTo>
                  <a:lnTo>
                    <a:pt x="f70" y="f71"/>
                  </a:lnTo>
                  <a:lnTo>
                    <a:pt x="f72" y="f73"/>
                  </a:lnTo>
                  <a:lnTo>
                    <a:pt x="f74" y="f75"/>
                  </a:lnTo>
                  <a:lnTo>
                    <a:pt x="f76" y="f77"/>
                  </a:lnTo>
                  <a:lnTo>
                    <a:pt x="f21" y="f78"/>
                  </a:lnTo>
                  <a:lnTo>
                    <a:pt x="f79" y="f80"/>
                  </a:lnTo>
                  <a:lnTo>
                    <a:pt x="f81" y="f82"/>
                  </a:lnTo>
                  <a:lnTo>
                    <a:pt x="f83" y="f84"/>
                  </a:lnTo>
                  <a:lnTo>
                    <a:pt x="f85" y="f86"/>
                  </a:lnTo>
                  <a:lnTo>
                    <a:pt x="f87" y="f88"/>
                  </a:lnTo>
                  <a:lnTo>
                    <a:pt x="f89" y="f90"/>
                  </a:lnTo>
                  <a:lnTo>
                    <a:pt x="f91" y="f92"/>
                  </a:lnTo>
                  <a:lnTo>
                    <a:pt x="f93" y="f94"/>
                  </a:lnTo>
                  <a:lnTo>
                    <a:pt x="f95" y="f96"/>
                  </a:lnTo>
                  <a:lnTo>
                    <a:pt x="f6" y="f97"/>
                  </a:lnTo>
                  <a:lnTo>
                    <a:pt x="f6" y="f8"/>
                  </a:lnTo>
                  <a:lnTo>
                    <a:pt x="f98" y="f99"/>
                  </a:lnTo>
                  <a:lnTo>
                    <a:pt x="f100" y="f101"/>
                  </a:lnTo>
                  <a:lnTo>
                    <a:pt x="f102" y="f103"/>
                  </a:lnTo>
                  <a:lnTo>
                    <a:pt x="f104" y="f105"/>
                  </a:lnTo>
                  <a:lnTo>
                    <a:pt x="f106" y="f107"/>
                  </a:lnTo>
                  <a:lnTo>
                    <a:pt x="f108" y="f109"/>
                  </a:lnTo>
                  <a:lnTo>
                    <a:pt x="f110" y="f111"/>
                  </a:lnTo>
                  <a:lnTo>
                    <a:pt x="f112" y="f113"/>
                  </a:lnTo>
                  <a:lnTo>
                    <a:pt x="f114" y="f115"/>
                  </a:lnTo>
                  <a:lnTo>
                    <a:pt x="f116" y="f117"/>
                  </a:lnTo>
                  <a:lnTo>
                    <a:pt x="f118" y="f77"/>
                  </a:lnTo>
                  <a:lnTo>
                    <a:pt x="f62" y="f119"/>
                  </a:lnTo>
                  <a:lnTo>
                    <a:pt x="f120" y="f73"/>
                  </a:lnTo>
                  <a:lnTo>
                    <a:pt x="f121" y="f71"/>
                  </a:lnTo>
                  <a:lnTo>
                    <a:pt x="f11" y="f122"/>
                  </a:lnTo>
                  <a:lnTo>
                    <a:pt x="f7" y="f9"/>
                  </a:lnTo>
                  <a:lnTo>
                    <a:pt x="f7" y="f9"/>
                  </a:lnTo>
                  <a:close/>
                </a:path>
              </a:pathLst>
            </a:custGeom>
            <a:gradFill>
              <a:gsLst>
                <a:gs pos="0">
                  <a:srgbClr val="000070"/>
                </a:gs>
                <a:gs pos="100000">
                  <a:srgbClr val="0000FF"/>
                </a:gs>
              </a:gsLst>
              <a:lin ang="189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9" name="Freeform 9"/>
            <p:cNvSpPr/>
            <p:nvPr/>
          </p:nvSpPr>
          <p:spPr>
            <a:xfrm>
              <a:off x="0" y="0"/>
              <a:ext cx="7475540" cy="4605339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4694"/>
                <a:gd name="f7" fmla="val 2901"/>
                <a:gd name="f8" fmla="val 4688"/>
                <a:gd name="f9" fmla="val 869"/>
                <a:gd name="f10" fmla="val 797"/>
                <a:gd name="f11" fmla="val 731"/>
                <a:gd name="f12" fmla="val 4664"/>
                <a:gd name="f13" fmla="val 665"/>
                <a:gd name="f14" fmla="val 4634"/>
                <a:gd name="f15" fmla="val 599"/>
                <a:gd name="f16" fmla="val 4586"/>
                <a:gd name="f17" fmla="val 540"/>
                <a:gd name="f18" fmla="val 4532"/>
                <a:gd name="f19" fmla="val 480"/>
                <a:gd name="f20" fmla="val 4466"/>
                <a:gd name="f21" fmla="val 426"/>
                <a:gd name="f22" fmla="val 4389"/>
                <a:gd name="f23" fmla="val 366"/>
                <a:gd name="f24" fmla="val 4299"/>
                <a:gd name="f25" fmla="val 312"/>
                <a:gd name="f26" fmla="val 4197"/>
                <a:gd name="f27" fmla="val 264"/>
                <a:gd name="f28" fmla="val 4084"/>
                <a:gd name="f29" fmla="val 216"/>
                <a:gd name="f30" fmla="val 3964"/>
                <a:gd name="f31" fmla="val 168"/>
                <a:gd name="f32" fmla="val 3833"/>
                <a:gd name="f33" fmla="val 120"/>
                <a:gd name="f34" fmla="val 3689"/>
                <a:gd name="f35" fmla="val 78"/>
                <a:gd name="f36" fmla="val 3540"/>
                <a:gd name="f37" fmla="val 36"/>
                <a:gd name="f38" fmla="val 3378"/>
                <a:gd name="f39" fmla="val 3205"/>
                <a:gd name="f40" fmla="val 162"/>
                <a:gd name="f41" fmla="val 210"/>
                <a:gd name="f42" fmla="val 258"/>
                <a:gd name="f43" fmla="val 4191"/>
                <a:gd name="f44" fmla="val 4287"/>
                <a:gd name="f45" fmla="val 4371"/>
                <a:gd name="f46" fmla="val 420"/>
                <a:gd name="f47" fmla="val 4443"/>
                <a:gd name="f48" fmla="val 4502"/>
                <a:gd name="f49" fmla="val 4550"/>
                <a:gd name="f50" fmla="val 605"/>
                <a:gd name="f51" fmla="val 671"/>
                <a:gd name="f52" fmla="val 4610"/>
                <a:gd name="f53" fmla="val 737"/>
                <a:gd name="f54" fmla="val 4616"/>
                <a:gd name="f55" fmla="val 803"/>
                <a:gd name="f56" fmla="val 875"/>
                <a:gd name="f57" fmla="val 4592"/>
                <a:gd name="f58" fmla="val 935"/>
                <a:gd name="f59" fmla="val 4568"/>
                <a:gd name="f60" fmla="val 1001"/>
                <a:gd name="f61" fmla="val 1067"/>
                <a:gd name="f62" fmla="val 4490"/>
                <a:gd name="f63" fmla="val 1127"/>
                <a:gd name="f64" fmla="val 4437"/>
                <a:gd name="f65" fmla="val 1193"/>
                <a:gd name="f66" fmla="val 1259"/>
                <a:gd name="f67" fmla="val 1325"/>
                <a:gd name="f68" fmla="val 4215"/>
                <a:gd name="f69" fmla="val 1385"/>
                <a:gd name="f70" fmla="val 4126"/>
                <a:gd name="f71" fmla="val 1451"/>
                <a:gd name="f72" fmla="val 4024"/>
                <a:gd name="f73" fmla="val 1517"/>
                <a:gd name="f74" fmla="val 3916"/>
                <a:gd name="f75" fmla="val 1583"/>
                <a:gd name="f76" fmla="val 3803"/>
                <a:gd name="f77" fmla="val 1648"/>
                <a:gd name="f78" fmla="val 3677"/>
                <a:gd name="f79" fmla="val 1714"/>
                <a:gd name="f80" fmla="val 3546"/>
                <a:gd name="f81" fmla="val 1774"/>
                <a:gd name="f82" fmla="val 3408"/>
                <a:gd name="f83" fmla="val 1840"/>
                <a:gd name="f84" fmla="val 3259"/>
                <a:gd name="f85" fmla="val 1906"/>
                <a:gd name="f86" fmla="val 3103"/>
                <a:gd name="f87" fmla="val 1972"/>
                <a:gd name="f88" fmla="val 2942"/>
                <a:gd name="f89" fmla="val 2032"/>
                <a:gd name="f90" fmla="val 2768"/>
                <a:gd name="f91" fmla="val 2098"/>
                <a:gd name="f92" fmla="val 2595"/>
                <a:gd name="f93" fmla="val 2164"/>
                <a:gd name="f94" fmla="val 2410"/>
                <a:gd name="f95" fmla="val 2224"/>
                <a:gd name="f96" fmla="val 2284"/>
                <a:gd name="f97" fmla="val 2027"/>
                <a:gd name="f98" fmla="val 2350"/>
                <a:gd name="f99" fmla="val 1824"/>
                <a:gd name="f100" fmla="val 1614"/>
                <a:gd name="f101" fmla="val 2470"/>
                <a:gd name="f102" fmla="val 1399"/>
                <a:gd name="f103" fmla="val 2530"/>
                <a:gd name="f104" fmla="val 957"/>
                <a:gd name="f105" fmla="val 2644"/>
                <a:gd name="f106" fmla="val 484"/>
                <a:gd name="f107" fmla="val 2757"/>
                <a:gd name="f108" fmla="val 2865"/>
                <a:gd name="f109" fmla="val 496"/>
                <a:gd name="f110" fmla="val 2787"/>
                <a:gd name="f111" fmla="val 969"/>
                <a:gd name="f112" fmla="val 2674"/>
                <a:gd name="f113" fmla="val 1423"/>
                <a:gd name="f114" fmla="val 2554"/>
                <a:gd name="f115" fmla="val 1638"/>
                <a:gd name="f116" fmla="val 2494"/>
                <a:gd name="f117" fmla="val 1854"/>
                <a:gd name="f118" fmla="val 2434"/>
                <a:gd name="f119" fmla="val 2057"/>
                <a:gd name="f120" fmla="val 2374"/>
                <a:gd name="f121" fmla="val 2254"/>
                <a:gd name="f122" fmla="val 2308"/>
                <a:gd name="f123" fmla="val 2451"/>
                <a:gd name="f124" fmla="val 2248"/>
                <a:gd name="f125" fmla="val 2637"/>
                <a:gd name="f126" fmla="val 2182"/>
                <a:gd name="f127" fmla="val 2816"/>
                <a:gd name="f128" fmla="val 2116"/>
                <a:gd name="f129" fmla="val 2990"/>
                <a:gd name="f130" fmla="val 2050"/>
                <a:gd name="f131" fmla="val 3151"/>
                <a:gd name="f132" fmla="val 1984"/>
                <a:gd name="f133" fmla="val 3312"/>
                <a:gd name="f134" fmla="val 1924"/>
                <a:gd name="f135" fmla="val 3462"/>
                <a:gd name="f136" fmla="val 1858"/>
                <a:gd name="f137" fmla="val 3605"/>
                <a:gd name="f138" fmla="val 1792"/>
                <a:gd name="f139" fmla="val 3737"/>
                <a:gd name="f140" fmla="val 1720"/>
                <a:gd name="f141" fmla="val 3863"/>
                <a:gd name="f142" fmla="val 1654"/>
                <a:gd name="f143" fmla="val 3982"/>
                <a:gd name="f144" fmla="val 1589"/>
                <a:gd name="f145" fmla="val 4090"/>
                <a:gd name="f146" fmla="val 1523"/>
                <a:gd name="f147" fmla="val 1457"/>
                <a:gd name="f148" fmla="val 1391"/>
                <a:gd name="f149" fmla="val 4508"/>
                <a:gd name="f150" fmla="val 4562"/>
                <a:gd name="f151" fmla="val 1061"/>
                <a:gd name="f152" fmla="val 4646"/>
                <a:gd name="f153" fmla="val 995"/>
                <a:gd name="f154" fmla="val 4670"/>
                <a:gd name="f155" fmla="+- 0 0 -90"/>
                <a:gd name="f156" fmla="*/ f3 1 4694"/>
                <a:gd name="f157" fmla="*/ f4 1 2901"/>
                <a:gd name="f158" fmla="+- f7 0 f5"/>
                <a:gd name="f159" fmla="+- f6 0 f5"/>
                <a:gd name="f160" fmla="*/ f155 f0 1"/>
                <a:gd name="f161" fmla="*/ f159 1 4694"/>
                <a:gd name="f162" fmla="*/ f158 1 2901"/>
                <a:gd name="f163" fmla="*/ f160 1 f2"/>
                <a:gd name="f164" fmla="*/ 4694 1 f161"/>
                <a:gd name="f165" fmla="*/ 797 1 f162"/>
                <a:gd name="f166" fmla="*/ 4664 1 f161"/>
                <a:gd name="f167" fmla="*/ 665 1 f162"/>
                <a:gd name="f168" fmla="*/ 4586 1 f161"/>
                <a:gd name="f169" fmla="*/ 540 1 f162"/>
                <a:gd name="f170" fmla="*/ 4466 1 f161"/>
                <a:gd name="f171" fmla="*/ 426 1 f162"/>
                <a:gd name="f172" fmla="*/ 4299 1 f161"/>
                <a:gd name="f173" fmla="*/ 312 1 f162"/>
                <a:gd name="f174" fmla="*/ 4084 1 f161"/>
                <a:gd name="f175" fmla="*/ 216 1 f162"/>
                <a:gd name="f176" fmla="*/ 3833 1 f161"/>
                <a:gd name="f177" fmla="*/ 120 1 f162"/>
                <a:gd name="f178" fmla="*/ 3540 1 f161"/>
                <a:gd name="f179" fmla="*/ 36 1 f162"/>
                <a:gd name="f180" fmla="*/ 3205 1 f161"/>
                <a:gd name="f181" fmla="*/ 0 1 f162"/>
                <a:gd name="f182" fmla="*/ 78 1 f162"/>
                <a:gd name="f183" fmla="*/ 162 1 f162"/>
                <a:gd name="f184" fmla="*/ 258 1 f162"/>
                <a:gd name="f185" fmla="*/ 4287 1 f161"/>
                <a:gd name="f186" fmla="*/ 366 1 f162"/>
                <a:gd name="f187" fmla="*/ 4443 1 f161"/>
                <a:gd name="f188" fmla="*/ 480 1 f162"/>
                <a:gd name="f189" fmla="*/ 4550 1 f161"/>
                <a:gd name="f190" fmla="*/ 605 1 f162"/>
                <a:gd name="f191" fmla="*/ 4610 1 f161"/>
                <a:gd name="f192" fmla="*/ 737 1 f162"/>
                <a:gd name="f193" fmla="*/ 875 1 f162"/>
                <a:gd name="f194" fmla="*/ 4568 1 f161"/>
                <a:gd name="f195" fmla="*/ 1001 1 f162"/>
                <a:gd name="f196" fmla="*/ 4490 1 f161"/>
                <a:gd name="f197" fmla="*/ 1127 1 f162"/>
                <a:gd name="f198" fmla="*/ 4371 1 f161"/>
                <a:gd name="f199" fmla="*/ 1259 1 f162"/>
                <a:gd name="f200" fmla="*/ 4215 1 f161"/>
                <a:gd name="f201" fmla="*/ 1385 1 f162"/>
                <a:gd name="f202" fmla="*/ 4024 1 f161"/>
                <a:gd name="f203" fmla="*/ 1517 1 f162"/>
                <a:gd name="f204" fmla="*/ 3803 1 f161"/>
                <a:gd name="f205" fmla="*/ 1648 1 f162"/>
                <a:gd name="f206" fmla="*/ 3546 1 f161"/>
                <a:gd name="f207" fmla="*/ 1774 1 f162"/>
                <a:gd name="f208" fmla="*/ 3259 1 f161"/>
                <a:gd name="f209" fmla="*/ 1906 1 f162"/>
                <a:gd name="f210" fmla="*/ 2942 1 f161"/>
                <a:gd name="f211" fmla="*/ 2032 1 f162"/>
                <a:gd name="f212" fmla="*/ 2595 1 f161"/>
                <a:gd name="f213" fmla="*/ 2164 1 f162"/>
                <a:gd name="f214" fmla="*/ 2224 1 f161"/>
                <a:gd name="f215" fmla="*/ 2284 1 f162"/>
                <a:gd name="f216" fmla="*/ 1824 1 f161"/>
                <a:gd name="f217" fmla="*/ 2410 1 f162"/>
                <a:gd name="f218" fmla="*/ 1399 1 f161"/>
                <a:gd name="f219" fmla="*/ 2530 1 f162"/>
                <a:gd name="f220" fmla="*/ 484 1 f161"/>
                <a:gd name="f221" fmla="*/ 2757 1 f162"/>
                <a:gd name="f222" fmla="*/ 0 1 f161"/>
                <a:gd name="f223" fmla="*/ 2901 1 f162"/>
                <a:gd name="f224" fmla="*/ 969 1 f161"/>
                <a:gd name="f225" fmla="*/ 2674 1 f162"/>
                <a:gd name="f226" fmla="*/ 1638 1 f161"/>
                <a:gd name="f227" fmla="*/ 2494 1 f162"/>
                <a:gd name="f228" fmla="*/ 2057 1 f161"/>
                <a:gd name="f229" fmla="*/ 2374 1 f162"/>
                <a:gd name="f230" fmla="*/ 2451 1 f161"/>
                <a:gd name="f231" fmla="*/ 2248 1 f162"/>
                <a:gd name="f232" fmla="*/ 2816 1 f161"/>
                <a:gd name="f233" fmla="*/ 2116 1 f162"/>
                <a:gd name="f234" fmla="*/ 3151 1 f161"/>
                <a:gd name="f235" fmla="*/ 1984 1 f162"/>
                <a:gd name="f236" fmla="*/ 3462 1 f161"/>
                <a:gd name="f237" fmla="*/ 1858 1 f162"/>
                <a:gd name="f238" fmla="*/ 3737 1 f161"/>
                <a:gd name="f239" fmla="*/ 1720 1 f162"/>
                <a:gd name="f240" fmla="*/ 3982 1 f161"/>
                <a:gd name="f241" fmla="*/ 1589 1 f162"/>
                <a:gd name="f242" fmla="*/ 4191 1 f161"/>
                <a:gd name="f243" fmla="*/ 1457 1 f162"/>
                <a:gd name="f244" fmla="*/ 1325 1 f162"/>
                <a:gd name="f245" fmla="*/ 4508 1 f161"/>
                <a:gd name="f246" fmla="*/ 1193 1 f162"/>
                <a:gd name="f247" fmla="*/ 1061 1 f162"/>
                <a:gd name="f248" fmla="*/ 4670 1 f161"/>
                <a:gd name="f249" fmla="*/ 935 1 f162"/>
                <a:gd name="f250" fmla="*/ 4688 1 f161"/>
                <a:gd name="f251" fmla="*/ 869 1 f162"/>
                <a:gd name="f252" fmla="*/ f6 1 f161"/>
                <a:gd name="f253" fmla="*/ f7 1 f162"/>
                <a:gd name="f254" fmla="+- f163 0 f1"/>
                <a:gd name="f255" fmla="*/ f222 f156 1"/>
                <a:gd name="f256" fmla="*/ f252 f156 1"/>
                <a:gd name="f257" fmla="*/ f253 f157 1"/>
                <a:gd name="f258" fmla="*/ f181 f157 1"/>
                <a:gd name="f259" fmla="*/ f164 f156 1"/>
                <a:gd name="f260" fmla="*/ f165 f157 1"/>
                <a:gd name="f261" fmla="*/ f166 f156 1"/>
                <a:gd name="f262" fmla="*/ f167 f157 1"/>
                <a:gd name="f263" fmla="*/ f168 f156 1"/>
                <a:gd name="f264" fmla="*/ f169 f157 1"/>
                <a:gd name="f265" fmla="*/ f170 f156 1"/>
                <a:gd name="f266" fmla="*/ f171 f157 1"/>
                <a:gd name="f267" fmla="*/ f172 f156 1"/>
                <a:gd name="f268" fmla="*/ f173 f157 1"/>
                <a:gd name="f269" fmla="*/ f174 f156 1"/>
                <a:gd name="f270" fmla="*/ f175 f157 1"/>
                <a:gd name="f271" fmla="*/ f176 f156 1"/>
                <a:gd name="f272" fmla="*/ f177 f157 1"/>
                <a:gd name="f273" fmla="*/ f178 f156 1"/>
                <a:gd name="f274" fmla="*/ f179 f157 1"/>
                <a:gd name="f275" fmla="*/ f180 f156 1"/>
                <a:gd name="f276" fmla="*/ f182 f157 1"/>
                <a:gd name="f277" fmla="*/ f183 f157 1"/>
                <a:gd name="f278" fmla="*/ f184 f157 1"/>
                <a:gd name="f279" fmla="*/ f185 f156 1"/>
                <a:gd name="f280" fmla="*/ f186 f157 1"/>
                <a:gd name="f281" fmla="*/ f187 f156 1"/>
                <a:gd name="f282" fmla="*/ f188 f157 1"/>
                <a:gd name="f283" fmla="*/ f189 f156 1"/>
                <a:gd name="f284" fmla="*/ f190 f157 1"/>
                <a:gd name="f285" fmla="*/ f191 f156 1"/>
                <a:gd name="f286" fmla="*/ f192 f157 1"/>
                <a:gd name="f287" fmla="*/ f193 f157 1"/>
                <a:gd name="f288" fmla="*/ f194 f156 1"/>
                <a:gd name="f289" fmla="*/ f195 f157 1"/>
                <a:gd name="f290" fmla="*/ f196 f156 1"/>
                <a:gd name="f291" fmla="*/ f197 f157 1"/>
                <a:gd name="f292" fmla="*/ f198 f156 1"/>
                <a:gd name="f293" fmla="*/ f199 f157 1"/>
                <a:gd name="f294" fmla="*/ f200 f156 1"/>
                <a:gd name="f295" fmla="*/ f201 f157 1"/>
                <a:gd name="f296" fmla="*/ f202 f156 1"/>
                <a:gd name="f297" fmla="*/ f203 f157 1"/>
                <a:gd name="f298" fmla="*/ f204 f156 1"/>
                <a:gd name="f299" fmla="*/ f205 f157 1"/>
                <a:gd name="f300" fmla="*/ f206 f156 1"/>
                <a:gd name="f301" fmla="*/ f207 f157 1"/>
                <a:gd name="f302" fmla="*/ f208 f156 1"/>
                <a:gd name="f303" fmla="*/ f209 f157 1"/>
                <a:gd name="f304" fmla="*/ f210 f156 1"/>
                <a:gd name="f305" fmla="*/ f211 f157 1"/>
                <a:gd name="f306" fmla="*/ f212 f156 1"/>
                <a:gd name="f307" fmla="*/ f213 f157 1"/>
                <a:gd name="f308" fmla="*/ f214 f156 1"/>
                <a:gd name="f309" fmla="*/ f215 f157 1"/>
                <a:gd name="f310" fmla="*/ f216 f156 1"/>
                <a:gd name="f311" fmla="*/ f217 f157 1"/>
                <a:gd name="f312" fmla="*/ f218 f156 1"/>
                <a:gd name="f313" fmla="*/ f219 f157 1"/>
                <a:gd name="f314" fmla="*/ f220 f156 1"/>
                <a:gd name="f315" fmla="*/ f221 f157 1"/>
                <a:gd name="f316" fmla="*/ f223 f157 1"/>
                <a:gd name="f317" fmla="*/ f224 f156 1"/>
                <a:gd name="f318" fmla="*/ f225 f157 1"/>
                <a:gd name="f319" fmla="*/ f226 f156 1"/>
                <a:gd name="f320" fmla="*/ f227 f157 1"/>
                <a:gd name="f321" fmla="*/ f228 f156 1"/>
                <a:gd name="f322" fmla="*/ f229 f157 1"/>
                <a:gd name="f323" fmla="*/ f230 f156 1"/>
                <a:gd name="f324" fmla="*/ f231 f157 1"/>
                <a:gd name="f325" fmla="*/ f232 f156 1"/>
                <a:gd name="f326" fmla="*/ f233 f157 1"/>
                <a:gd name="f327" fmla="*/ f234 f156 1"/>
                <a:gd name="f328" fmla="*/ f235 f157 1"/>
                <a:gd name="f329" fmla="*/ f236 f156 1"/>
                <a:gd name="f330" fmla="*/ f237 f157 1"/>
                <a:gd name="f331" fmla="*/ f238 f156 1"/>
                <a:gd name="f332" fmla="*/ f239 f157 1"/>
                <a:gd name="f333" fmla="*/ f240 f156 1"/>
                <a:gd name="f334" fmla="*/ f241 f157 1"/>
                <a:gd name="f335" fmla="*/ f242 f156 1"/>
                <a:gd name="f336" fmla="*/ f243 f157 1"/>
                <a:gd name="f337" fmla="*/ f244 f157 1"/>
                <a:gd name="f338" fmla="*/ f245 f156 1"/>
                <a:gd name="f339" fmla="*/ f246 f157 1"/>
                <a:gd name="f340" fmla="*/ f247 f157 1"/>
                <a:gd name="f341" fmla="*/ f248 f156 1"/>
                <a:gd name="f342" fmla="*/ f249 f157 1"/>
                <a:gd name="f343" fmla="*/ f250 f156 1"/>
                <a:gd name="f344" fmla="*/ f251 f15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54">
                  <a:pos x="f259" y="f260"/>
                </a:cxn>
                <a:cxn ang="f254">
                  <a:pos x="f261" y="f262"/>
                </a:cxn>
                <a:cxn ang="f254">
                  <a:pos x="f263" y="f264"/>
                </a:cxn>
                <a:cxn ang="f254">
                  <a:pos x="f265" y="f266"/>
                </a:cxn>
                <a:cxn ang="f254">
                  <a:pos x="f267" y="f268"/>
                </a:cxn>
                <a:cxn ang="f254">
                  <a:pos x="f269" y="f270"/>
                </a:cxn>
                <a:cxn ang="f254">
                  <a:pos x="f271" y="f272"/>
                </a:cxn>
                <a:cxn ang="f254">
                  <a:pos x="f273" y="f274"/>
                </a:cxn>
                <a:cxn ang="f254">
                  <a:pos x="f275" y="f258"/>
                </a:cxn>
                <a:cxn ang="f254">
                  <a:pos x="f273" y="f276"/>
                </a:cxn>
                <a:cxn ang="f254">
                  <a:pos x="f271" y="f277"/>
                </a:cxn>
                <a:cxn ang="f254">
                  <a:pos x="f269" y="f278"/>
                </a:cxn>
                <a:cxn ang="f254">
                  <a:pos x="f279" y="f280"/>
                </a:cxn>
                <a:cxn ang="f254">
                  <a:pos x="f281" y="f282"/>
                </a:cxn>
                <a:cxn ang="f254">
                  <a:pos x="f283" y="f284"/>
                </a:cxn>
                <a:cxn ang="f254">
                  <a:pos x="f285" y="f286"/>
                </a:cxn>
                <a:cxn ang="f254">
                  <a:pos x="f285" y="f287"/>
                </a:cxn>
                <a:cxn ang="f254">
                  <a:pos x="f288" y="f289"/>
                </a:cxn>
                <a:cxn ang="f254">
                  <a:pos x="f290" y="f291"/>
                </a:cxn>
                <a:cxn ang="f254">
                  <a:pos x="f292" y="f293"/>
                </a:cxn>
                <a:cxn ang="f254">
                  <a:pos x="f294" y="f295"/>
                </a:cxn>
                <a:cxn ang="f254">
                  <a:pos x="f296" y="f297"/>
                </a:cxn>
                <a:cxn ang="f254">
                  <a:pos x="f298" y="f299"/>
                </a:cxn>
                <a:cxn ang="f254">
                  <a:pos x="f300" y="f301"/>
                </a:cxn>
                <a:cxn ang="f254">
                  <a:pos x="f302" y="f303"/>
                </a:cxn>
                <a:cxn ang="f254">
                  <a:pos x="f304" y="f305"/>
                </a:cxn>
                <a:cxn ang="f254">
                  <a:pos x="f306" y="f307"/>
                </a:cxn>
                <a:cxn ang="f254">
                  <a:pos x="f308" y="f309"/>
                </a:cxn>
                <a:cxn ang="f254">
                  <a:pos x="f310" y="f311"/>
                </a:cxn>
                <a:cxn ang="f254">
                  <a:pos x="f312" y="f313"/>
                </a:cxn>
                <a:cxn ang="f254">
                  <a:pos x="f314" y="f315"/>
                </a:cxn>
                <a:cxn ang="f254">
                  <a:pos x="f255" y="f316"/>
                </a:cxn>
                <a:cxn ang="f254">
                  <a:pos x="f317" y="f318"/>
                </a:cxn>
                <a:cxn ang="f254">
                  <a:pos x="f319" y="f320"/>
                </a:cxn>
                <a:cxn ang="f254">
                  <a:pos x="f321" y="f322"/>
                </a:cxn>
                <a:cxn ang="f254">
                  <a:pos x="f323" y="f324"/>
                </a:cxn>
                <a:cxn ang="f254">
                  <a:pos x="f325" y="f326"/>
                </a:cxn>
                <a:cxn ang="f254">
                  <a:pos x="f327" y="f328"/>
                </a:cxn>
                <a:cxn ang="f254">
                  <a:pos x="f329" y="f330"/>
                </a:cxn>
                <a:cxn ang="f254">
                  <a:pos x="f331" y="f332"/>
                </a:cxn>
                <a:cxn ang="f254">
                  <a:pos x="f333" y="f334"/>
                </a:cxn>
                <a:cxn ang="f254">
                  <a:pos x="f335" y="f336"/>
                </a:cxn>
                <a:cxn ang="f254">
                  <a:pos x="f292" y="f337"/>
                </a:cxn>
                <a:cxn ang="f254">
                  <a:pos x="f338" y="f339"/>
                </a:cxn>
                <a:cxn ang="f254">
                  <a:pos x="f285" y="f340"/>
                </a:cxn>
                <a:cxn ang="f254">
                  <a:pos x="f341" y="f342"/>
                </a:cxn>
                <a:cxn ang="f254">
                  <a:pos x="f343" y="f344"/>
                </a:cxn>
              </a:cxnLst>
              <a:rect l="f255" t="f258" r="f256" b="f257"/>
              <a:pathLst>
                <a:path w="4694" h="2901">
                  <a:moveTo>
                    <a:pt x="f8" y="f9"/>
                  </a:moveTo>
                  <a:lnTo>
                    <a:pt x="f6" y="f10"/>
                  </a:lnTo>
                  <a:lnTo>
                    <a:pt x="f8" y="f11"/>
                  </a:lnTo>
                  <a:lnTo>
                    <a:pt x="f12" y="f13"/>
                  </a:lnTo>
                  <a:lnTo>
                    <a:pt x="f14" y="f15"/>
                  </a:lnTo>
                  <a:lnTo>
                    <a:pt x="f16" y="f17"/>
                  </a:lnTo>
                  <a:lnTo>
                    <a:pt x="f18" y="f19"/>
                  </a:lnTo>
                  <a:lnTo>
                    <a:pt x="f20" y="f21"/>
                  </a:lnTo>
                  <a:lnTo>
                    <a:pt x="f22" y="f23"/>
                  </a:lnTo>
                  <a:lnTo>
                    <a:pt x="f24" y="f25"/>
                  </a:lnTo>
                  <a:lnTo>
                    <a:pt x="f26" y="f27"/>
                  </a:lnTo>
                  <a:lnTo>
                    <a:pt x="f28" y="f29"/>
                  </a:lnTo>
                  <a:lnTo>
                    <a:pt x="f30" y="f31"/>
                  </a:lnTo>
                  <a:lnTo>
                    <a:pt x="f32" y="f33"/>
                  </a:lnTo>
                  <a:lnTo>
                    <a:pt x="f34" y="f35"/>
                  </a:lnTo>
                  <a:lnTo>
                    <a:pt x="f36" y="f37"/>
                  </a:lnTo>
                  <a:lnTo>
                    <a:pt x="f38" y="f5"/>
                  </a:lnTo>
                  <a:lnTo>
                    <a:pt x="f39" y="f5"/>
                  </a:lnTo>
                  <a:lnTo>
                    <a:pt x="f38" y="f37"/>
                  </a:lnTo>
                  <a:lnTo>
                    <a:pt x="f36" y="f35"/>
                  </a:lnTo>
                  <a:lnTo>
                    <a:pt x="f34" y="f33"/>
                  </a:lnTo>
                  <a:lnTo>
                    <a:pt x="f32" y="f40"/>
                  </a:lnTo>
                  <a:lnTo>
                    <a:pt x="f30" y="f41"/>
                  </a:lnTo>
                  <a:lnTo>
                    <a:pt x="f28" y="f42"/>
                  </a:lnTo>
                  <a:lnTo>
                    <a:pt x="f43" y="f25"/>
                  </a:lnTo>
                  <a:lnTo>
                    <a:pt x="f44" y="f23"/>
                  </a:lnTo>
                  <a:lnTo>
                    <a:pt x="f45" y="f46"/>
                  </a:lnTo>
                  <a:lnTo>
                    <a:pt x="f47" y="f19"/>
                  </a:lnTo>
                  <a:lnTo>
                    <a:pt x="f48" y="f17"/>
                  </a:lnTo>
                  <a:lnTo>
                    <a:pt x="f49" y="f50"/>
                  </a:lnTo>
                  <a:lnTo>
                    <a:pt x="f16" y="f51"/>
                  </a:lnTo>
                  <a:lnTo>
                    <a:pt x="f52" y="f53"/>
                  </a:lnTo>
                  <a:lnTo>
                    <a:pt x="f54" y="f55"/>
                  </a:lnTo>
                  <a:lnTo>
                    <a:pt x="f52" y="f56"/>
                  </a:lnTo>
                  <a:lnTo>
                    <a:pt x="f57" y="f58"/>
                  </a:lnTo>
                  <a:lnTo>
                    <a:pt x="f59" y="f60"/>
                  </a:lnTo>
                  <a:lnTo>
                    <a:pt x="f18" y="f61"/>
                  </a:lnTo>
                  <a:lnTo>
                    <a:pt x="f62" y="f63"/>
                  </a:lnTo>
                  <a:lnTo>
                    <a:pt x="f64" y="f65"/>
                  </a:lnTo>
                  <a:lnTo>
                    <a:pt x="f45" y="f66"/>
                  </a:lnTo>
                  <a:lnTo>
                    <a:pt x="f24" y="f67"/>
                  </a:lnTo>
                  <a:lnTo>
                    <a:pt x="f68" y="f69"/>
                  </a:lnTo>
                  <a:lnTo>
                    <a:pt x="f70" y="f71"/>
                  </a:lnTo>
                  <a:lnTo>
                    <a:pt x="f72" y="f73"/>
                  </a:lnTo>
                  <a:lnTo>
                    <a:pt x="f74" y="f75"/>
                  </a:lnTo>
                  <a:lnTo>
                    <a:pt x="f76" y="f77"/>
                  </a:lnTo>
                  <a:lnTo>
                    <a:pt x="f78" y="f79"/>
                  </a:lnTo>
                  <a:lnTo>
                    <a:pt x="f80" y="f81"/>
                  </a:lnTo>
                  <a:lnTo>
                    <a:pt x="f82" y="f83"/>
                  </a:lnTo>
                  <a:lnTo>
                    <a:pt x="f84" y="f85"/>
                  </a:lnTo>
                  <a:lnTo>
                    <a:pt x="f86" y="f87"/>
                  </a:lnTo>
                  <a:lnTo>
                    <a:pt x="f88" y="f89"/>
                  </a:lnTo>
                  <a:lnTo>
                    <a:pt x="f90" y="f91"/>
                  </a:lnTo>
                  <a:lnTo>
                    <a:pt x="f92" y="f93"/>
                  </a:lnTo>
                  <a:lnTo>
                    <a:pt x="f94" y="f95"/>
                  </a:lnTo>
                  <a:lnTo>
                    <a:pt x="f95" y="f96"/>
                  </a:lnTo>
                  <a:lnTo>
                    <a:pt x="f97" y="f98"/>
                  </a:lnTo>
                  <a:lnTo>
                    <a:pt x="f99" y="f94"/>
                  </a:lnTo>
                  <a:lnTo>
                    <a:pt x="f100" y="f101"/>
                  </a:lnTo>
                  <a:lnTo>
                    <a:pt x="f102" y="f103"/>
                  </a:lnTo>
                  <a:lnTo>
                    <a:pt x="f104" y="f105"/>
                  </a:lnTo>
                  <a:lnTo>
                    <a:pt x="f106" y="f107"/>
                  </a:lnTo>
                  <a:lnTo>
                    <a:pt x="f5" y="f108"/>
                  </a:lnTo>
                  <a:lnTo>
                    <a:pt x="f5" y="f7"/>
                  </a:lnTo>
                  <a:lnTo>
                    <a:pt x="f109" y="f110"/>
                  </a:lnTo>
                  <a:lnTo>
                    <a:pt x="f111" y="f112"/>
                  </a:lnTo>
                  <a:lnTo>
                    <a:pt x="f113" y="f114"/>
                  </a:lnTo>
                  <a:lnTo>
                    <a:pt x="f115" y="f116"/>
                  </a:lnTo>
                  <a:lnTo>
                    <a:pt x="f117" y="f118"/>
                  </a:lnTo>
                  <a:lnTo>
                    <a:pt x="f119" y="f120"/>
                  </a:lnTo>
                  <a:lnTo>
                    <a:pt x="f121" y="f122"/>
                  </a:lnTo>
                  <a:lnTo>
                    <a:pt x="f123" y="f124"/>
                  </a:lnTo>
                  <a:lnTo>
                    <a:pt x="f125" y="f126"/>
                  </a:lnTo>
                  <a:lnTo>
                    <a:pt x="f127" y="f128"/>
                  </a:lnTo>
                  <a:lnTo>
                    <a:pt x="f129" y="f130"/>
                  </a:lnTo>
                  <a:lnTo>
                    <a:pt x="f131" y="f132"/>
                  </a:lnTo>
                  <a:lnTo>
                    <a:pt x="f133" y="f134"/>
                  </a:lnTo>
                  <a:lnTo>
                    <a:pt x="f135" y="f136"/>
                  </a:lnTo>
                  <a:lnTo>
                    <a:pt x="f137" y="f138"/>
                  </a:lnTo>
                  <a:lnTo>
                    <a:pt x="f139" y="f140"/>
                  </a:lnTo>
                  <a:lnTo>
                    <a:pt x="f141" y="f142"/>
                  </a:lnTo>
                  <a:lnTo>
                    <a:pt x="f143" y="f144"/>
                  </a:lnTo>
                  <a:lnTo>
                    <a:pt x="f145" y="f146"/>
                  </a:lnTo>
                  <a:lnTo>
                    <a:pt x="f43" y="f147"/>
                  </a:lnTo>
                  <a:lnTo>
                    <a:pt x="f44" y="f148"/>
                  </a:lnTo>
                  <a:lnTo>
                    <a:pt x="f45" y="f67"/>
                  </a:lnTo>
                  <a:lnTo>
                    <a:pt x="f47" y="f66"/>
                  </a:lnTo>
                  <a:lnTo>
                    <a:pt x="f149" y="f65"/>
                  </a:lnTo>
                  <a:lnTo>
                    <a:pt x="f150" y="f63"/>
                  </a:lnTo>
                  <a:lnTo>
                    <a:pt x="f52" y="f151"/>
                  </a:lnTo>
                  <a:lnTo>
                    <a:pt x="f152" y="f153"/>
                  </a:lnTo>
                  <a:lnTo>
                    <a:pt x="f154" y="f58"/>
                  </a:lnTo>
                  <a:lnTo>
                    <a:pt x="f8" y="f9"/>
                  </a:lnTo>
                  <a:lnTo>
                    <a:pt x="f8" y="f9"/>
                  </a:lnTo>
                  <a:close/>
                </a:path>
              </a:pathLst>
            </a:custGeom>
            <a:gradFill>
              <a:gsLst>
                <a:gs pos="0">
                  <a:srgbClr val="000070"/>
                </a:gs>
                <a:gs pos="100000">
                  <a:srgbClr val="0000FF"/>
                </a:gs>
              </a:gsLst>
              <a:lin ang="189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0" name="Freeform 10"/>
            <p:cNvSpPr/>
            <p:nvPr/>
          </p:nvSpPr>
          <p:spPr>
            <a:xfrm>
              <a:off x="0" y="0"/>
              <a:ext cx="5989640" cy="374015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3761"/>
                <a:gd name="f7" fmla="val 2356"/>
                <a:gd name="f8" fmla="val 3755"/>
                <a:gd name="f9" fmla="val 785"/>
                <a:gd name="f10" fmla="val 719"/>
                <a:gd name="f11" fmla="val 659"/>
                <a:gd name="f12" fmla="val 3731"/>
                <a:gd name="f13" fmla="val 599"/>
                <a:gd name="f14" fmla="val 3701"/>
                <a:gd name="f15" fmla="val 545"/>
                <a:gd name="f16" fmla="val 3653"/>
                <a:gd name="f17" fmla="val 486"/>
                <a:gd name="f18" fmla="val 3593"/>
                <a:gd name="f19" fmla="val 432"/>
                <a:gd name="f20" fmla="val 3522"/>
                <a:gd name="f21" fmla="val 378"/>
                <a:gd name="f22" fmla="val 3444"/>
                <a:gd name="f23" fmla="val 330"/>
                <a:gd name="f24" fmla="val 3348"/>
                <a:gd name="f25" fmla="val 282"/>
                <a:gd name="f26" fmla="val 3241"/>
                <a:gd name="f27" fmla="val 234"/>
                <a:gd name="f28" fmla="val 3127"/>
                <a:gd name="f29" fmla="val 192"/>
                <a:gd name="f30" fmla="val 3002"/>
                <a:gd name="f31" fmla="val 150"/>
                <a:gd name="f32" fmla="val 2864"/>
                <a:gd name="f33" fmla="val 108"/>
                <a:gd name="f34" fmla="val 2715"/>
                <a:gd name="f35" fmla="val 72"/>
                <a:gd name="f36" fmla="val 2559"/>
                <a:gd name="f37" fmla="val 36"/>
                <a:gd name="f38" fmla="val 2392"/>
                <a:gd name="f39" fmla="val 2230"/>
                <a:gd name="f40" fmla="val 2410"/>
                <a:gd name="f41" fmla="val 2577"/>
                <a:gd name="f42" fmla="val 2732"/>
                <a:gd name="f43" fmla="val 2876"/>
                <a:gd name="f44" fmla="val 3014"/>
                <a:gd name="f45" fmla="val 3139"/>
                <a:gd name="f46" fmla="val 3253"/>
                <a:gd name="f47" fmla="val 3438"/>
                <a:gd name="f48" fmla="val 384"/>
                <a:gd name="f49" fmla="val 3516"/>
                <a:gd name="f50" fmla="val 3576"/>
                <a:gd name="f51" fmla="val 492"/>
                <a:gd name="f52" fmla="val 3623"/>
                <a:gd name="f53" fmla="val 3665"/>
                <a:gd name="f54" fmla="val 605"/>
                <a:gd name="f55" fmla="val 3683"/>
                <a:gd name="f56" fmla="val 665"/>
                <a:gd name="f57" fmla="val 3695"/>
                <a:gd name="f58" fmla="val 725"/>
                <a:gd name="f59" fmla="val 3689"/>
                <a:gd name="f60" fmla="val 791"/>
                <a:gd name="f61" fmla="val 3677"/>
                <a:gd name="f62" fmla="val 839"/>
                <a:gd name="f63" fmla="val 887"/>
                <a:gd name="f64" fmla="val 3629"/>
                <a:gd name="f65" fmla="val 941"/>
                <a:gd name="f66" fmla="val 989"/>
                <a:gd name="f67" fmla="val 3546"/>
                <a:gd name="f68" fmla="val 1037"/>
                <a:gd name="f69" fmla="val 3498"/>
                <a:gd name="f70" fmla="val 1091"/>
                <a:gd name="f71" fmla="val 1139"/>
                <a:gd name="f72" fmla="val 3372"/>
                <a:gd name="f73" fmla="val 1187"/>
                <a:gd name="f74" fmla="val 3301"/>
                <a:gd name="f75" fmla="val 1241"/>
                <a:gd name="f76" fmla="val 3223"/>
                <a:gd name="f77" fmla="val 1289"/>
                <a:gd name="f78" fmla="val 3133"/>
                <a:gd name="f79" fmla="val 1343"/>
                <a:gd name="f80" fmla="val 3043"/>
                <a:gd name="f81" fmla="val 1391"/>
                <a:gd name="f82" fmla="val 2942"/>
                <a:gd name="f83" fmla="val 1439"/>
                <a:gd name="f84" fmla="val 2834"/>
                <a:gd name="f85" fmla="val 1493"/>
                <a:gd name="f86" fmla="val 2727"/>
                <a:gd name="f87" fmla="val 1541"/>
                <a:gd name="f88" fmla="val 2607"/>
                <a:gd name="f89" fmla="val 1589"/>
                <a:gd name="f90" fmla="val 1690"/>
                <a:gd name="f91" fmla="val 2075"/>
                <a:gd name="f92" fmla="val 1786"/>
                <a:gd name="f93" fmla="val 1782"/>
                <a:gd name="f94" fmla="val 1882"/>
                <a:gd name="f95" fmla="val 1459"/>
                <a:gd name="f96" fmla="val 1972"/>
                <a:gd name="f97" fmla="val 1124"/>
                <a:gd name="f98" fmla="val 2068"/>
                <a:gd name="f99" fmla="val 765"/>
                <a:gd name="f100" fmla="val 2158"/>
                <a:gd name="f101" fmla="val 389"/>
                <a:gd name="f102" fmla="val 2242"/>
                <a:gd name="f103" fmla="val 2326"/>
                <a:gd name="f104" fmla="val 401"/>
                <a:gd name="f105" fmla="val 2272"/>
                <a:gd name="f106" fmla="val 777"/>
                <a:gd name="f107" fmla="val 2182"/>
                <a:gd name="f108" fmla="val 1142"/>
                <a:gd name="f109" fmla="val 2092"/>
                <a:gd name="f110" fmla="val 1483"/>
                <a:gd name="f111" fmla="val 1996"/>
                <a:gd name="f112" fmla="val 1812"/>
                <a:gd name="f113" fmla="val 1900"/>
                <a:gd name="f114" fmla="val 2111"/>
                <a:gd name="f115" fmla="val 1804"/>
                <a:gd name="f116" fmla="val 1702"/>
                <a:gd name="f117" fmla="val 2523"/>
                <a:gd name="f118" fmla="val 1654"/>
                <a:gd name="f119" fmla="val 2649"/>
                <a:gd name="f120" fmla="val 1607"/>
                <a:gd name="f121" fmla="val 2768"/>
                <a:gd name="f122" fmla="val 1553"/>
                <a:gd name="f123" fmla="val 2882"/>
                <a:gd name="f124" fmla="val 1505"/>
                <a:gd name="f125" fmla="val 2990"/>
                <a:gd name="f126" fmla="val 1451"/>
                <a:gd name="f127" fmla="val 3091"/>
                <a:gd name="f128" fmla="val 1403"/>
                <a:gd name="f129" fmla="val 3187"/>
                <a:gd name="f130" fmla="val 1349"/>
                <a:gd name="f131" fmla="val 3277"/>
                <a:gd name="f132" fmla="val 1301"/>
                <a:gd name="f133" fmla="val 3354"/>
                <a:gd name="f134" fmla="val 1247"/>
                <a:gd name="f135" fmla="val 3432"/>
                <a:gd name="f136" fmla="val 1193"/>
                <a:gd name="f137" fmla="val 1145"/>
                <a:gd name="f138" fmla="val 3558"/>
                <a:gd name="f139" fmla="val 3611"/>
                <a:gd name="f140" fmla="val 1043"/>
                <a:gd name="f141" fmla="val 3719"/>
                <a:gd name="f142" fmla="val 3743"/>
                <a:gd name="f143" fmla="val 833"/>
                <a:gd name="f144" fmla="+- 0 0 -90"/>
                <a:gd name="f145" fmla="*/ f3 1 3761"/>
                <a:gd name="f146" fmla="*/ f4 1 2356"/>
                <a:gd name="f147" fmla="+- f7 0 f5"/>
                <a:gd name="f148" fmla="+- f6 0 f5"/>
                <a:gd name="f149" fmla="*/ f144 f0 1"/>
                <a:gd name="f150" fmla="*/ f148 1 3761"/>
                <a:gd name="f151" fmla="*/ f147 1 2356"/>
                <a:gd name="f152" fmla="*/ f149 1 f2"/>
                <a:gd name="f153" fmla="*/ 3761 1 f150"/>
                <a:gd name="f154" fmla="*/ 719 1 f151"/>
                <a:gd name="f155" fmla="*/ 3731 1 f150"/>
                <a:gd name="f156" fmla="*/ 599 1 f151"/>
                <a:gd name="f157" fmla="*/ 3653 1 f150"/>
                <a:gd name="f158" fmla="*/ 486 1 f151"/>
                <a:gd name="f159" fmla="*/ 3522 1 f150"/>
                <a:gd name="f160" fmla="*/ 378 1 f151"/>
                <a:gd name="f161" fmla="*/ 3348 1 f150"/>
                <a:gd name="f162" fmla="*/ 282 1 f151"/>
                <a:gd name="f163" fmla="*/ 3127 1 f150"/>
                <a:gd name="f164" fmla="*/ 192 1 f151"/>
                <a:gd name="f165" fmla="*/ 2864 1 f150"/>
                <a:gd name="f166" fmla="*/ 108 1 f151"/>
                <a:gd name="f167" fmla="*/ 2559 1 f150"/>
                <a:gd name="f168" fmla="*/ 36 1 f151"/>
                <a:gd name="f169" fmla="*/ 2230 1 f150"/>
                <a:gd name="f170" fmla="*/ 0 1 f151"/>
                <a:gd name="f171" fmla="*/ 2577 1 f150"/>
                <a:gd name="f172" fmla="*/ 72 1 f151"/>
                <a:gd name="f173" fmla="*/ 2876 1 f150"/>
                <a:gd name="f174" fmla="*/ 150 1 f151"/>
                <a:gd name="f175" fmla="*/ 3139 1 f150"/>
                <a:gd name="f176" fmla="*/ 234 1 f151"/>
                <a:gd name="f177" fmla="*/ 330 1 f151"/>
                <a:gd name="f178" fmla="*/ 3516 1 f150"/>
                <a:gd name="f179" fmla="*/ 432 1 f151"/>
                <a:gd name="f180" fmla="*/ 3623 1 f150"/>
                <a:gd name="f181" fmla="*/ 545 1 f151"/>
                <a:gd name="f182" fmla="*/ 3683 1 f150"/>
                <a:gd name="f183" fmla="*/ 665 1 f151"/>
                <a:gd name="f184" fmla="*/ 3689 1 f150"/>
                <a:gd name="f185" fmla="*/ 791 1 f151"/>
                <a:gd name="f186" fmla="*/ 887 1 f151"/>
                <a:gd name="f187" fmla="*/ 3593 1 f150"/>
                <a:gd name="f188" fmla="*/ 989 1 f151"/>
                <a:gd name="f189" fmla="*/ 3498 1 f150"/>
                <a:gd name="f190" fmla="*/ 1091 1 f151"/>
                <a:gd name="f191" fmla="*/ 3372 1 f150"/>
                <a:gd name="f192" fmla="*/ 1187 1 f151"/>
                <a:gd name="f193" fmla="*/ 3223 1 f150"/>
                <a:gd name="f194" fmla="*/ 1289 1 f151"/>
                <a:gd name="f195" fmla="*/ 3043 1 f150"/>
                <a:gd name="f196" fmla="*/ 1391 1 f151"/>
                <a:gd name="f197" fmla="*/ 2834 1 f150"/>
                <a:gd name="f198" fmla="*/ 1493 1 f151"/>
                <a:gd name="f199" fmla="*/ 2607 1 f150"/>
                <a:gd name="f200" fmla="*/ 1589 1 f151"/>
                <a:gd name="f201" fmla="*/ 2075 1 f150"/>
                <a:gd name="f202" fmla="*/ 1786 1 f151"/>
                <a:gd name="f203" fmla="*/ 1459 1 f150"/>
                <a:gd name="f204" fmla="*/ 1972 1 f151"/>
                <a:gd name="f205" fmla="*/ 765 1 f150"/>
                <a:gd name="f206" fmla="*/ 2158 1 f151"/>
                <a:gd name="f207" fmla="*/ 0 1 f150"/>
                <a:gd name="f208" fmla="*/ 2326 1 f151"/>
                <a:gd name="f209" fmla="*/ 401 1 f150"/>
                <a:gd name="f210" fmla="*/ 2272 1 f151"/>
                <a:gd name="f211" fmla="*/ 1142 1 f150"/>
                <a:gd name="f212" fmla="*/ 2092 1 f151"/>
                <a:gd name="f213" fmla="*/ 1812 1 f150"/>
                <a:gd name="f214" fmla="*/ 1900 1 f151"/>
                <a:gd name="f215" fmla="*/ 2392 1 f150"/>
                <a:gd name="f216" fmla="*/ 1702 1 f151"/>
                <a:gd name="f217" fmla="*/ 2649 1 f150"/>
                <a:gd name="f218" fmla="*/ 1607 1 f151"/>
                <a:gd name="f219" fmla="*/ 2882 1 f150"/>
                <a:gd name="f220" fmla="*/ 1505 1 f151"/>
                <a:gd name="f221" fmla="*/ 3091 1 f150"/>
                <a:gd name="f222" fmla="*/ 1403 1 f151"/>
                <a:gd name="f223" fmla="*/ 3277 1 f150"/>
                <a:gd name="f224" fmla="*/ 1301 1 f151"/>
                <a:gd name="f225" fmla="*/ 3432 1 f150"/>
                <a:gd name="f226" fmla="*/ 1193 1 f151"/>
                <a:gd name="f227" fmla="*/ 3558 1 f150"/>
                <a:gd name="f228" fmla="*/ 3719 1 f150"/>
                <a:gd name="f229" fmla="*/ 3755 1 f150"/>
                <a:gd name="f230" fmla="*/ 785 1 f151"/>
                <a:gd name="f231" fmla="*/ f6 1 f150"/>
                <a:gd name="f232" fmla="*/ f7 1 f151"/>
                <a:gd name="f233" fmla="+- f152 0 f1"/>
                <a:gd name="f234" fmla="*/ f207 f145 1"/>
                <a:gd name="f235" fmla="*/ f231 f145 1"/>
                <a:gd name="f236" fmla="*/ f232 f146 1"/>
                <a:gd name="f237" fmla="*/ f170 f146 1"/>
                <a:gd name="f238" fmla="*/ f153 f145 1"/>
                <a:gd name="f239" fmla="*/ f154 f146 1"/>
                <a:gd name="f240" fmla="*/ f155 f145 1"/>
                <a:gd name="f241" fmla="*/ f156 f146 1"/>
                <a:gd name="f242" fmla="*/ f157 f145 1"/>
                <a:gd name="f243" fmla="*/ f158 f146 1"/>
                <a:gd name="f244" fmla="*/ f159 f145 1"/>
                <a:gd name="f245" fmla="*/ f160 f146 1"/>
                <a:gd name="f246" fmla="*/ f161 f145 1"/>
                <a:gd name="f247" fmla="*/ f162 f146 1"/>
                <a:gd name="f248" fmla="*/ f163 f145 1"/>
                <a:gd name="f249" fmla="*/ f164 f146 1"/>
                <a:gd name="f250" fmla="*/ f165 f145 1"/>
                <a:gd name="f251" fmla="*/ f166 f146 1"/>
                <a:gd name="f252" fmla="*/ f167 f145 1"/>
                <a:gd name="f253" fmla="*/ f168 f146 1"/>
                <a:gd name="f254" fmla="*/ f169 f145 1"/>
                <a:gd name="f255" fmla="*/ f171 f145 1"/>
                <a:gd name="f256" fmla="*/ f172 f146 1"/>
                <a:gd name="f257" fmla="*/ f173 f145 1"/>
                <a:gd name="f258" fmla="*/ f174 f146 1"/>
                <a:gd name="f259" fmla="*/ f175 f145 1"/>
                <a:gd name="f260" fmla="*/ f176 f146 1"/>
                <a:gd name="f261" fmla="*/ f177 f146 1"/>
                <a:gd name="f262" fmla="*/ f178 f145 1"/>
                <a:gd name="f263" fmla="*/ f179 f146 1"/>
                <a:gd name="f264" fmla="*/ f180 f145 1"/>
                <a:gd name="f265" fmla="*/ f181 f146 1"/>
                <a:gd name="f266" fmla="*/ f182 f145 1"/>
                <a:gd name="f267" fmla="*/ f183 f146 1"/>
                <a:gd name="f268" fmla="*/ f184 f145 1"/>
                <a:gd name="f269" fmla="*/ f185 f146 1"/>
                <a:gd name="f270" fmla="*/ f186 f146 1"/>
                <a:gd name="f271" fmla="*/ f187 f145 1"/>
                <a:gd name="f272" fmla="*/ f188 f146 1"/>
                <a:gd name="f273" fmla="*/ f189 f145 1"/>
                <a:gd name="f274" fmla="*/ f190 f146 1"/>
                <a:gd name="f275" fmla="*/ f191 f145 1"/>
                <a:gd name="f276" fmla="*/ f192 f146 1"/>
                <a:gd name="f277" fmla="*/ f193 f145 1"/>
                <a:gd name="f278" fmla="*/ f194 f146 1"/>
                <a:gd name="f279" fmla="*/ f195 f145 1"/>
                <a:gd name="f280" fmla="*/ f196 f146 1"/>
                <a:gd name="f281" fmla="*/ f197 f145 1"/>
                <a:gd name="f282" fmla="*/ f198 f146 1"/>
                <a:gd name="f283" fmla="*/ f199 f145 1"/>
                <a:gd name="f284" fmla="*/ f200 f146 1"/>
                <a:gd name="f285" fmla="*/ f201 f145 1"/>
                <a:gd name="f286" fmla="*/ f202 f146 1"/>
                <a:gd name="f287" fmla="*/ f203 f145 1"/>
                <a:gd name="f288" fmla="*/ f204 f146 1"/>
                <a:gd name="f289" fmla="*/ f205 f145 1"/>
                <a:gd name="f290" fmla="*/ f206 f146 1"/>
                <a:gd name="f291" fmla="*/ f208 f146 1"/>
                <a:gd name="f292" fmla="*/ f209 f145 1"/>
                <a:gd name="f293" fmla="*/ f210 f146 1"/>
                <a:gd name="f294" fmla="*/ f211 f145 1"/>
                <a:gd name="f295" fmla="*/ f212 f146 1"/>
                <a:gd name="f296" fmla="*/ f213 f145 1"/>
                <a:gd name="f297" fmla="*/ f214 f146 1"/>
                <a:gd name="f298" fmla="*/ f215 f145 1"/>
                <a:gd name="f299" fmla="*/ f216 f146 1"/>
                <a:gd name="f300" fmla="*/ f217 f145 1"/>
                <a:gd name="f301" fmla="*/ f218 f146 1"/>
                <a:gd name="f302" fmla="*/ f219 f145 1"/>
                <a:gd name="f303" fmla="*/ f220 f146 1"/>
                <a:gd name="f304" fmla="*/ f221 f145 1"/>
                <a:gd name="f305" fmla="*/ f222 f146 1"/>
                <a:gd name="f306" fmla="*/ f223 f145 1"/>
                <a:gd name="f307" fmla="*/ f224 f146 1"/>
                <a:gd name="f308" fmla="*/ f225 f145 1"/>
                <a:gd name="f309" fmla="*/ f226 f146 1"/>
                <a:gd name="f310" fmla="*/ f227 f145 1"/>
                <a:gd name="f311" fmla="*/ f228 f145 1"/>
                <a:gd name="f312" fmla="*/ f229 f145 1"/>
                <a:gd name="f313" fmla="*/ f230 f14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3">
                  <a:pos x="f238" y="f239"/>
                </a:cxn>
                <a:cxn ang="f233">
                  <a:pos x="f240" y="f241"/>
                </a:cxn>
                <a:cxn ang="f233">
                  <a:pos x="f242" y="f243"/>
                </a:cxn>
                <a:cxn ang="f233">
                  <a:pos x="f244" y="f245"/>
                </a:cxn>
                <a:cxn ang="f233">
                  <a:pos x="f246" y="f247"/>
                </a:cxn>
                <a:cxn ang="f233">
                  <a:pos x="f248" y="f249"/>
                </a:cxn>
                <a:cxn ang="f233">
                  <a:pos x="f250" y="f251"/>
                </a:cxn>
                <a:cxn ang="f233">
                  <a:pos x="f252" y="f253"/>
                </a:cxn>
                <a:cxn ang="f233">
                  <a:pos x="f254" y="f237"/>
                </a:cxn>
                <a:cxn ang="f233">
                  <a:pos x="f255" y="f256"/>
                </a:cxn>
                <a:cxn ang="f233">
                  <a:pos x="f257" y="f258"/>
                </a:cxn>
                <a:cxn ang="f233">
                  <a:pos x="f259" y="f260"/>
                </a:cxn>
                <a:cxn ang="f233">
                  <a:pos x="f246" y="f261"/>
                </a:cxn>
                <a:cxn ang="f233">
                  <a:pos x="f262" y="f263"/>
                </a:cxn>
                <a:cxn ang="f233">
                  <a:pos x="f264" y="f265"/>
                </a:cxn>
                <a:cxn ang="f233">
                  <a:pos x="f266" y="f267"/>
                </a:cxn>
                <a:cxn ang="f233">
                  <a:pos x="f268" y="f269"/>
                </a:cxn>
                <a:cxn ang="f233">
                  <a:pos x="f242" y="f270"/>
                </a:cxn>
                <a:cxn ang="f233">
                  <a:pos x="f271" y="f272"/>
                </a:cxn>
                <a:cxn ang="f233">
                  <a:pos x="f273" y="f274"/>
                </a:cxn>
                <a:cxn ang="f233">
                  <a:pos x="f275" y="f276"/>
                </a:cxn>
                <a:cxn ang="f233">
                  <a:pos x="f277" y="f278"/>
                </a:cxn>
                <a:cxn ang="f233">
                  <a:pos x="f279" y="f280"/>
                </a:cxn>
                <a:cxn ang="f233">
                  <a:pos x="f281" y="f282"/>
                </a:cxn>
                <a:cxn ang="f233">
                  <a:pos x="f283" y="f284"/>
                </a:cxn>
                <a:cxn ang="f233">
                  <a:pos x="f285" y="f286"/>
                </a:cxn>
                <a:cxn ang="f233">
                  <a:pos x="f287" y="f288"/>
                </a:cxn>
                <a:cxn ang="f233">
                  <a:pos x="f289" y="f290"/>
                </a:cxn>
                <a:cxn ang="f233">
                  <a:pos x="f234" y="f291"/>
                </a:cxn>
                <a:cxn ang="f233">
                  <a:pos x="f292" y="f293"/>
                </a:cxn>
                <a:cxn ang="f233">
                  <a:pos x="f294" y="f295"/>
                </a:cxn>
                <a:cxn ang="f233">
                  <a:pos x="f296" y="f297"/>
                </a:cxn>
                <a:cxn ang="f233">
                  <a:pos x="f298" y="f299"/>
                </a:cxn>
                <a:cxn ang="f233">
                  <a:pos x="f300" y="f301"/>
                </a:cxn>
                <a:cxn ang="f233">
                  <a:pos x="f302" y="f303"/>
                </a:cxn>
                <a:cxn ang="f233">
                  <a:pos x="f304" y="f305"/>
                </a:cxn>
                <a:cxn ang="f233">
                  <a:pos x="f306" y="f307"/>
                </a:cxn>
                <a:cxn ang="f233">
                  <a:pos x="f308" y="f309"/>
                </a:cxn>
                <a:cxn ang="f233">
                  <a:pos x="f310" y="f274"/>
                </a:cxn>
                <a:cxn ang="f233">
                  <a:pos x="f242" y="f272"/>
                </a:cxn>
                <a:cxn ang="f233">
                  <a:pos x="f311" y="f270"/>
                </a:cxn>
                <a:cxn ang="f233">
                  <a:pos x="f312" y="f313"/>
                </a:cxn>
              </a:cxnLst>
              <a:rect l="f234" t="f237" r="f235" b="f236"/>
              <a:pathLst>
                <a:path w="3761" h="2356">
                  <a:moveTo>
                    <a:pt x="f8" y="f9"/>
                  </a:moveTo>
                  <a:lnTo>
                    <a:pt x="f6" y="f10"/>
                  </a:lnTo>
                  <a:lnTo>
                    <a:pt x="f8" y="f11"/>
                  </a:lnTo>
                  <a:lnTo>
                    <a:pt x="f12" y="f13"/>
                  </a:lnTo>
                  <a:lnTo>
                    <a:pt x="f14" y="f15"/>
                  </a:lnTo>
                  <a:lnTo>
                    <a:pt x="f16" y="f17"/>
                  </a:lnTo>
                  <a:lnTo>
                    <a:pt x="f18" y="f19"/>
                  </a:lnTo>
                  <a:lnTo>
                    <a:pt x="f20" y="f21"/>
                  </a:lnTo>
                  <a:lnTo>
                    <a:pt x="f22" y="f23"/>
                  </a:lnTo>
                  <a:lnTo>
                    <a:pt x="f24" y="f25"/>
                  </a:lnTo>
                  <a:lnTo>
                    <a:pt x="f26" y="f27"/>
                  </a:lnTo>
                  <a:lnTo>
                    <a:pt x="f28" y="f29"/>
                  </a:lnTo>
                  <a:lnTo>
                    <a:pt x="f30" y="f31"/>
                  </a:lnTo>
                  <a:lnTo>
                    <a:pt x="f32" y="f33"/>
                  </a:lnTo>
                  <a:lnTo>
                    <a:pt x="f34" y="f35"/>
                  </a:lnTo>
                  <a:lnTo>
                    <a:pt x="f36" y="f37"/>
                  </a:lnTo>
                  <a:lnTo>
                    <a:pt x="f38" y="f5"/>
                  </a:lnTo>
                  <a:lnTo>
                    <a:pt x="f39" y="f5"/>
                  </a:lnTo>
                  <a:lnTo>
                    <a:pt x="f40" y="f37"/>
                  </a:lnTo>
                  <a:lnTo>
                    <a:pt x="f41" y="f35"/>
                  </a:lnTo>
                  <a:lnTo>
                    <a:pt x="f42" y="f33"/>
                  </a:lnTo>
                  <a:lnTo>
                    <a:pt x="f43" y="f31"/>
                  </a:lnTo>
                  <a:lnTo>
                    <a:pt x="f44" y="f29"/>
                  </a:lnTo>
                  <a:lnTo>
                    <a:pt x="f45" y="f27"/>
                  </a:lnTo>
                  <a:lnTo>
                    <a:pt x="f46" y="f25"/>
                  </a:lnTo>
                  <a:lnTo>
                    <a:pt x="f24" y="f23"/>
                  </a:lnTo>
                  <a:lnTo>
                    <a:pt x="f47" y="f48"/>
                  </a:lnTo>
                  <a:lnTo>
                    <a:pt x="f49" y="f19"/>
                  </a:lnTo>
                  <a:lnTo>
                    <a:pt x="f50" y="f51"/>
                  </a:lnTo>
                  <a:lnTo>
                    <a:pt x="f52" y="f15"/>
                  </a:lnTo>
                  <a:lnTo>
                    <a:pt x="f53" y="f54"/>
                  </a:lnTo>
                  <a:lnTo>
                    <a:pt x="f55" y="f56"/>
                  </a:lnTo>
                  <a:lnTo>
                    <a:pt x="f57" y="f58"/>
                  </a:lnTo>
                  <a:lnTo>
                    <a:pt x="f59" y="f60"/>
                  </a:lnTo>
                  <a:lnTo>
                    <a:pt x="f61" y="f62"/>
                  </a:lnTo>
                  <a:lnTo>
                    <a:pt x="f16" y="f63"/>
                  </a:lnTo>
                  <a:lnTo>
                    <a:pt x="f64" y="f65"/>
                  </a:lnTo>
                  <a:lnTo>
                    <a:pt x="f18" y="f66"/>
                  </a:lnTo>
                  <a:lnTo>
                    <a:pt x="f67" y="f68"/>
                  </a:lnTo>
                  <a:lnTo>
                    <a:pt x="f69" y="f70"/>
                  </a:lnTo>
                  <a:lnTo>
                    <a:pt x="f47" y="f71"/>
                  </a:lnTo>
                  <a:lnTo>
                    <a:pt x="f72" y="f73"/>
                  </a:lnTo>
                  <a:lnTo>
                    <a:pt x="f74" y="f75"/>
                  </a:lnTo>
                  <a:lnTo>
                    <a:pt x="f76" y="f77"/>
                  </a:lnTo>
                  <a:lnTo>
                    <a:pt x="f78" y="f79"/>
                  </a:lnTo>
                  <a:lnTo>
                    <a:pt x="f80" y="f81"/>
                  </a:lnTo>
                  <a:lnTo>
                    <a:pt x="f82" y="f83"/>
                  </a:lnTo>
                  <a:lnTo>
                    <a:pt x="f84" y="f85"/>
                  </a:lnTo>
                  <a:lnTo>
                    <a:pt x="f86" y="f87"/>
                  </a:lnTo>
                  <a:lnTo>
                    <a:pt x="f88" y="f89"/>
                  </a:lnTo>
                  <a:lnTo>
                    <a:pt x="f7" y="f90"/>
                  </a:lnTo>
                  <a:lnTo>
                    <a:pt x="f91" y="f92"/>
                  </a:lnTo>
                  <a:lnTo>
                    <a:pt x="f93" y="f94"/>
                  </a:lnTo>
                  <a:lnTo>
                    <a:pt x="f95" y="f96"/>
                  </a:lnTo>
                  <a:lnTo>
                    <a:pt x="f97" y="f98"/>
                  </a:lnTo>
                  <a:lnTo>
                    <a:pt x="f99" y="f100"/>
                  </a:lnTo>
                  <a:lnTo>
                    <a:pt x="f101" y="f102"/>
                  </a:lnTo>
                  <a:lnTo>
                    <a:pt x="f5" y="f103"/>
                  </a:lnTo>
                  <a:lnTo>
                    <a:pt x="f5" y="f7"/>
                  </a:lnTo>
                  <a:lnTo>
                    <a:pt x="f104" y="f105"/>
                  </a:lnTo>
                  <a:lnTo>
                    <a:pt x="f106" y="f107"/>
                  </a:lnTo>
                  <a:lnTo>
                    <a:pt x="f108" y="f109"/>
                  </a:lnTo>
                  <a:lnTo>
                    <a:pt x="f110" y="f111"/>
                  </a:lnTo>
                  <a:lnTo>
                    <a:pt x="f112" y="f113"/>
                  </a:lnTo>
                  <a:lnTo>
                    <a:pt x="f114" y="f115"/>
                  </a:lnTo>
                  <a:lnTo>
                    <a:pt x="f38" y="f116"/>
                  </a:lnTo>
                  <a:lnTo>
                    <a:pt x="f117" y="f118"/>
                  </a:lnTo>
                  <a:lnTo>
                    <a:pt x="f119" y="f120"/>
                  </a:lnTo>
                  <a:lnTo>
                    <a:pt x="f121" y="f122"/>
                  </a:lnTo>
                  <a:lnTo>
                    <a:pt x="f123" y="f124"/>
                  </a:lnTo>
                  <a:lnTo>
                    <a:pt x="f125" y="f126"/>
                  </a:lnTo>
                  <a:lnTo>
                    <a:pt x="f127" y="f128"/>
                  </a:lnTo>
                  <a:lnTo>
                    <a:pt x="f129" y="f130"/>
                  </a:lnTo>
                  <a:lnTo>
                    <a:pt x="f131" y="f132"/>
                  </a:lnTo>
                  <a:lnTo>
                    <a:pt x="f133" y="f134"/>
                  </a:lnTo>
                  <a:lnTo>
                    <a:pt x="f135" y="f136"/>
                  </a:lnTo>
                  <a:lnTo>
                    <a:pt x="f69" y="f137"/>
                  </a:lnTo>
                  <a:lnTo>
                    <a:pt x="f138" y="f70"/>
                  </a:lnTo>
                  <a:lnTo>
                    <a:pt x="f139" y="f140"/>
                  </a:lnTo>
                  <a:lnTo>
                    <a:pt x="f16" y="f66"/>
                  </a:lnTo>
                  <a:lnTo>
                    <a:pt x="f59" y="f65"/>
                  </a:lnTo>
                  <a:lnTo>
                    <a:pt x="f141" y="f63"/>
                  </a:lnTo>
                  <a:lnTo>
                    <a:pt x="f142" y="f143"/>
                  </a:lnTo>
                  <a:lnTo>
                    <a:pt x="f8" y="f9"/>
                  </a:lnTo>
                  <a:lnTo>
                    <a:pt x="f8" y="f9"/>
                  </a:lnTo>
                  <a:close/>
                </a:path>
              </a:pathLst>
            </a:custGeom>
            <a:gradFill>
              <a:gsLst>
                <a:gs pos="0">
                  <a:srgbClr val="000070"/>
                </a:gs>
                <a:gs pos="100000">
                  <a:srgbClr val="0000FF"/>
                </a:gs>
              </a:gsLst>
              <a:lin ang="189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1" name="Freeform 11"/>
            <p:cNvSpPr/>
            <p:nvPr/>
          </p:nvSpPr>
          <p:spPr>
            <a:xfrm>
              <a:off x="0" y="0"/>
              <a:ext cx="4656133" cy="2930523"/>
            </a:xfrm>
            <a:custGeom>
              <a:avLst/>
              <a:gdLst>
                <a:gd name="f0" fmla="val 10800000"/>
                <a:gd name="f1" fmla="val 5400000"/>
                <a:gd name="f2" fmla="val 360"/>
                <a:gd name="f3" fmla="val 180"/>
                <a:gd name="f4" fmla="val w"/>
                <a:gd name="f5" fmla="val h"/>
                <a:gd name="f6" fmla="val 0"/>
                <a:gd name="f7" fmla="val 2924"/>
                <a:gd name="f8" fmla="val 1846"/>
                <a:gd name="f9" fmla="val 707"/>
                <a:gd name="f10" fmla="val 647"/>
                <a:gd name="f11" fmla="val 2912"/>
                <a:gd name="f12" fmla="val 581"/>
                <a:gd name="f13" fmla="val 2876"/>
                <a:gd name="f14" fmla="val 528"/>
                <a:gd name="f15" fmla="val 2822"/>
                <a:gd name="f16" fmla="val 468"/>
                <a:gd name="f17" fmla="val 2750"/>
                <a:gd name="f18" fmla="val 414"/>
                <a:gd name="f19" fmla="val 2667"/>
                <a:gd name="f20" fmla="val 366"/>
                <a:gd name="f21" fmla="val 2559"/>
                <a:gd name="f22" fmla="val 318"/>
                <a:gd name="f23" fmla="val 2440"/>
                <a:gd name="f24" fmla="val 270"/>
                <a:gd name="f25" fmla="val 2302"/>
                <a:gd name="f26" fmla="val 228"/>
                <a:gd name="f27" fmla="val 2153"/>
                <a:gd name="f28" fmla="val 186"/>
                <a:gd name="f29" fmla="val 1985"/>
                <a:gd name="f30" fmla="val 150"/>
                <a:gd name="f31" fmla="val 1806"/>
                <a:gd name="f32" fmla="val 114"/>
                <a:gd name="f33" fmla="val 1608"/>
                <a:gd name="f34" fmla="val 78"/>
                <a:gd name="f35" fmla="val 1399"/>
                <a:gd name="f36" fmla="val 54"/>
                <a:gd name="f37" fmla="val 1178"/>
                <a:gd name="f38" fmla="val 24"/>
                <a:gd name="f39" fmla="val 945"/>
                <a:gd name="f40" fmla="val 694"/>
                <a:gd name="f41" fmla="val 1190"/>
                <a:gd name="f42" fmla="val 48"/>
                <a:gd name="f43" fmla="val 1417"/>
                <a:gd name="f44" fmla="val 1626"/>
                <a:gd name="f45" fmla="val 108"/>
                <a:gd name="f46" fmla="val 1824"/>
                <a:gd name="f47" fmla="val 144"/>
                <a:gd name="f48" fmla="val 2009"/>
                <a:gd name="f49" fmla="val 2176"/>
                <a:gd name="f50" fmla="val 222"/>
                <a:gd name="f51" fmla="val 2326"/>
                <a:gd name="f52" fmla="val 264"/>
                <a:gd name="f53" fmla="val 2457"/>
                <a:gd name="f54" fmla="val 312"/>
                <a:gd name="f55" fmla="val 2571"/>
                <a:gd name="f56" fmla="val 2804"/>
                <a:gd name="f57" fmla="val 2846"/>
                <a:gd name="f58" fmla="val 587"/>
                <a:gd name="f59" fmla="val 2864"/>
                <a:gd name="f60" fmla="val 713"/>
                <a:gd name="f61" fmla="val 2852"/>
                <a:gd name="f62" fmla="val 749"/>
                <a:gd name="f63" fmla="val 2840"/>
                <a:gd name="f64" fmla="val 785"/>
                <a:gd name="f65" fmla="val 2816"/>
                <a:gd name="f66" fmla="val 821"/>
                <a:gd name="f67" fmla="val 2792"/>
                <a:gd name="f68" fmla="val 857"/>
                <a:gd name="f69" fmla="val 2721"/>
                <a:gd name="f70" fmla="val 929"/>
                <a:gd name="f71" fmla="val 2625"/>
                <a:gd name="f72" fmla="val 1001"/>
                <a:gd name="f73" fmla="val 2505"/>
                <a:gd name="f74" fmla="val 1073"/>
                <a:gd name="f75" fmla="val 2368"/>
                <a:gd name="f76" fmla="val 1145"/>
                <a:gd name="f77" fmla="val 2212"/>
                <a:gd name="f78" fmla="val 1217"/>
                <a:gd name="f79" fmla="val 2033"/>
                <a:gd name="f80" fmla="val 1289"/>
                <a:gd name="f81" fmla="val 1842"/>
                <a:gd name="f82" fmla="val 1361"/>
                <a:gd name="f83" fmla="val 1433"/>
                <a:gd name="f84" fmla="val 1393"/>
                <a:gd name="f85" fmla="val 1499"/>
                <a:gd name="f86" fmla="val 1142"/>
                <a:gd name="f87" fmla="val 1571"/>
                <a:gd name="f88" fmla="val 879"/>
                <a:gd name="f89" fmla="val 1636"/>
                <a:gd name="f90" fmla="val 604"/>
                <a:gd name="f91" fmla="val 1702"/>
                <a:gd name="f92" fmla="val 305"/>
                <a:gd name="f93" fmla="val 1768"/>
                <a:gd name="f94" fmla="val 1828"/>
                <a:gd name="f95" fmla="val 311"/>
                <a:gd name="f96" fmla="val 1780"/>
                <a:gd name="f97" fmla="val 610"/>
                <a:gd name="f98" fmla="val 1714"/>
                <a:gd name="f99" fmla="val 897"/>
                <a:gd name="f100" fmla="val 1648"/>
                <a:gd name="f101" fmla="val 1166"/>
                <a:gd name="f102" fmla="val 1583"/>
                <a:gd name="f103" fmla="val 1511"/>
                <a:gd name="f104" fmla="val 1656"/>
                <a:gd name="f105" fmla="val 1439"/>
                <a:gd name="f106" fmla="val 1871"/>
                <a:gd name="f107" fmla="val 1367"/>
                <a:gd name="f108" fmla="val 2075"/>
                <a:gd name="f109" fmla="val 1295"/>
                <a:gd name="f110" fmla="val 2254"/>
                <a:gd name="f111" fmla="val 1223"/>
                <a:gd name="f112" fmla="val 2416"/>
                <a:gd name="f113" fmla="val 1151"/>
                <a:gd name="f114" fmla="val 1079"/>
                <a:gd name="f115" fmla="val 2679"/>
                <a:gd name="f116" fmla="val 2774"/>
                <a:gd name="f117" fmla="val 815"/>
                <a:gd name="f118" fmla="val 2900"/>
                <a:gd name="f119" fmla="val 779"/>
                <a:gd name="f120" fmla="val 743"/>
                <a:gd name="f121" fmla="+- 0 0 -90"/>
                <a:gd name="f122" fmla="*/ f4 1 2924"/>
                <a:gd name="f123" fmla="*/ f5 1 1846"/>
                <a:gd name="f124" fmla="+- f8 0 f6"/>
                <a:gd name="f125" fmla="+- f7 0 f6"/>
                <a:gd name="f126" fmla="*/ f121 f0 1"/>
                <a:gd name="f127" fmla="*/ f125 1 2924"/>
                <a:gd name="f128" fmla="*/ f124 1 1846"/>
                <a:gd name="f129" fmla="*/ f126 1 f3"/>
                <a:gd name="f130" fmla="*/ 2924 1 f127"/>
                <a:gd name="f131" fmla="*/ 647 1 f128"/>
                <a:gd name="f132" fmla="*/ 2876 1 f127"/>
                <a:gd name="f133" fmla="*/ 528 1 f128"/>
                <a:gd name="f134" fmla="*/ 2750 1 f127"/>
                <a:gd name="f135" fmla="*/ 414 1 f128"/>
                <a:gd name="f136" fmla="*/ 2559 1 f127"/>
                <a:gd name="f137" fmla="*/ 318 1 f128"/>
                <a:gd name="f138" fmla="*/ 2302 1 f127"/>
                <a:gd name="f139" fmla="*/ 228 1 f128"/>
                <a:gd name="f140" fmla="*/ 1985 1 f127"/>
                <a:gd name="f141" fmla="*/ 150 1 f128"/>
                <a:gd name="f142" fmla="*/ 1608 1 f127"/>
                <a:gd name="f143" fmla="*/ 78 1 f128"/>
                <a:gd name="f144" fmla="*/ 1178 1 f127"/>
                <a:gd name="f145" fmla="*/ 24 1 f128"/>
                <a:gd name="f146" fmla="*/ 694 1 f127"/>
                <a:gd name="f147" fmla="*/ 0 1 f128"/>
                <a:gd name="f148" fmla="*/ 1190 1 f127"/>
                <a:gd name="f149" fmla="*/ 48 1 f128"/>
                <a:gd name="f150" fmla="*/ 1626 1 f127"/>
                <a:gd name="f151" fmla="*/ 108 1 f128"/>
                <a:gd name="f152" fmla="*/ 2009 1 f127"/>
                <a:gd name="f153" fmla="*/ 180 1 f128"/>
                <a:gd name="f154" fmla="*/ 2326 1 f127"/>
                <a:gd name="f155" fmla="*/ 264 1 f128"/>
                <a:gd name="f156" fmla="*/ 2571 1 f127"/>
                <a:gd name="f157" fmla="*/ 360 1 f128"/>
                <a:gd name="f158" fmla="*/ 468 1 f128"/>
                <a:gd name="f159" fmla="*/ 2846 1 f127"/>
                <a:gd name="f160" fmla="*/ 587 1 f128"/>
                <a:gd name="f161" fmla="*/ 2864 1 f127"/>
                <a:gd name="f162" fmla="*/ 713 1 f128"/>
                <a:gd name="f163" fmla="*/ 2840 1 f127"/>
                <a:gd name="f164" fmla="*/ 785 1 f128"/>
                <a:gd name="f165" fmla="*/ 2792 1 f127"/>
                <a:gd name="f166" fmla="*/ 857 1 f128"/>
                <a:gd name="f167" fmla="*/ 2625 1 f127"/>
                <a:gd name="f168" fmla="*/ 1001 1 f128"/>
                <a:gd name="f169" fmla="*/ 2368 1 f127"/>
                <a:gd name="f170" fmla="*/ 1145 1 f128"/>
                <a:gd name="f171" fmla="*/ 2033 1 f127"/>
                <a:gd name="f172" fmla="*/ 1289 1 f128"/>
                <a:gd name="f173" fmla="*/ 1433 1 f128"/>
                <a:gd name="f174" fmla="*/ 1142 1 f127"/>
                <a:gd name="f175" fmla="*/ 1571 1 f128"/>
                <a:gd name="f176" fmla="*/ 604 1 f127"/>
                <a:gd name="f177" fmla="*/ 1702 1 f128"/>
                <a:gd name="f178" fmla="*/ 0 1 f127"/>
                <a:gd name="f179" fmla="*/ 1828 1 f128"/>
                <a:gd name="f180" fmla="*/ 311 1 f127"/>
                <a:gd name="f181" fmla="*/ 1780 1 f128"/>
                <a:gd name="f182" fmla="*/ 897 1 f127"/>
                <a:gd name="f183" fmla="*/ 1648 1 f128"/>
                <a:gd name="f184" fmla="*/ 1417 1 f127"/>
                <a:gd name="f185" fmla="*/ 1511 1 f128"/>
                <a:gd name="f186" fmla="*/ 1871 1 f127"/>
                <a:gd name="f187" fmla="*/ 1367 1 f128"/>
                <a:gd name="f188" fmla="*/ 2254 1 f127"/>
                <a:gd name="f189" fmla="*/ 1223 1 f128"/>
                <a:gd name="f190" fmla="*/ 1079 1 f128"/>
                <a:gd name="f191" fmla="*/ 2774 1 f127"/>
                <a:gd name="f192" fmla="*/ 929 1 f128"/>
                <a:gd name="f193" fmla="*/ 815 1 f128"/>
                <a:gd name="f194" fmla="*/ 2912 1 f127"/>
                <a:gd name="f195" fmla="*/ 743 1 f128"/>
                <a:gd name="f196" fmla="*/ 707 1 f128"/>
                <a:gd name="f197" fmla="*/ f7 1 f127"/>
                <a:gd name="f198" fmla="*/ f8 1 f128"/>
                <a:gd name="f199" fmla="+- f129 0 f1"/>
                <a:gd name="f200" fmla="*/ f178 f122 1"/>
                <a:gd name="f201" fmla="*/ f197 f122 1"/>
                <a:gd name="f202" fmla="*/ f198 f123 1"/>
                <a:gd name="f203" fmla="*/ f147 f123 1"/>
                <a:gd name="f204" fmla="*/ f130 f122 1"/>
                <a:gd name="f205" fmla="*/ f131 f123 1"/>
                <a:gd name="f206" fmla="*/ f132 f122 1"/>
                <a:gd name="f207" fmla="*/ f133 f123 1"/>
                <a:gd name="f208" fmla="*/ f134 f122 1"/>
                <a:gd name="f209" fmla="*/ f135 f123 1"/>
                <a:gd name="f210" fmla="*/ f136 f122 1"/>
                <a:gd name="f211" fmla="*/ f137 f123 1"/>
                <a:gd name="f212" fmla="*/ f138 f122 1"/>
                <a:gd name="f213" fmla="*/ f139 f123 1"/>
                <a:gd name="f214" fmla="*/ f140 f122 1"/>
                <a:gd name="f215" fmla="*/ f141 f123 1"/>
                <a:gd name="f216" fmla="*/ f142 f122 1"/>
                <a:gd name="f217" fmla="*/ f143 f123 1"/>
                <a:gd name="f218" fmla="*/ f144 f122 1"/>
                <a:gd name="f219" fmla="*/ f145 f123 1"/>
                <a:gd name="f220" fmla="*/ f146 f122 1"/>
                <a:gd name="f221" fmla="*/ f148 f122 1"/>
                <a:gd name="f222" fmla="*/ f149 f123 1"/>
                <a:gd name="f223" fmla="*/ f150 f122 1"/>
                <a:gd name="f224" fmla="*/ f151 f123 1"/>
                <a:gd name="f225" fmla="*/ f152 f122 1"/>
                <a:gd name="f226" fmla="*/ f153 f123 1"/>
                <a:gd name="f227" fmla="*/ f154 f122 1"/>
                <a:gd name="f228" fmla="*/ f155 f123 1"/>
                <a:gd name="f229" fmla="*/ f156 f122 1"/>
                <a:gd name="f230" fmla="*/ f157 f123 1"/>
                <a:gd name="f231" fmla="*/ f158 f123 1"/>
                <a:gd name="f232" fmla="*/ f159 f122 1"/>
                <a:gd name="f233" fmla="*/ f160 f123 1"/>
                <a:gd name="f234" fmla="*/ f161 f122 1"/>
                <a:gd name="f235" fmla="*/ f162 f123 1"/>
                <a:gd name="f236" fmla="*/ f163 f122 1"/>
                <a:gd name="f237" fmla="*/ f164 f123 1"/>
                <a:gd name="f238" fmla="*/ f165 f122 1"/>
                <a:gd name="f239" fmla="*/ f166 f123 1"/>
                <a:gd name="f240" fmla="*/ f167 f122 1"/>
                <a:gd name="f241" fmla="*/ f168 f123 1"/>
                <a:gd name="f242" fmla="*/ f169 f122 1"/>
                <a:gd name="f243" fmla="*/ f170 f123 1"/>
                <a:gd name="f244" fmla="*/ f171 f122 1"/>
                <a:gd name="f245" fmla="*/ f172 f123 1"/>
                <a:gd name="f246" fmla="*/ f173 f123 1"/>
                <a:gd name="f247" fmla="*/ f174 f122 1"/>
                <a:gd name="f248" fmla="*/ f175 f123 1"/>
                <a:gd name="f249" fmla="*/ f176 f122 1"/>
                <a:gd name="f250" fmla="*/ f177 f123 1"/>
                <a:gd name="f251" fmla="*/ f179 f123 1"/>
                <a:gd name="f252" fmla="*/ f180 f122 1"/>
                <a:gd name="f253" fmla="*/ f181 f123 1"/>
                <a:gd name="f254" fmla="*/ f182 f122 1"/>
                <a:gd name="f255" fmla="*/ f183 f123 1"/>
                <a:gd name="f256" fmla="*/ f184 f122 1"/>
                <a:gd name="f257" fmla="*/ f185 f123 1"/>
                <a:gd name="f258" fmla="*/ f186 f122 1"/>
                <a:gd name="f259" fmla="*/ f187 f123 1"/>
                <a:gd name="f260" fmla="*/ f188 f122 1"/>
                <a:gd name="f261" fmla="*/ f189 f123 1"/>
                <a:gd name="f262" fmla="*/ f190 f123 1"/>
                <a:gd name="f263" fmla="*/ f191 f122 1"/>
                <a:gd name="f264" fmla="*/ f192 f123 1"/>
                <a:gd name="f265" fmla="*/ f193 f123 1"/>
                <a:gd name="f266" fmla="*/ f194 f122 1"/>
                <a:gd name="f267" fmla="*/ f195 f123 1"/>
                <a:gd name="f268" fmla="*/ f196 f12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99">
                  <a:pos x="f204" y="f205"/>
                </a:cxn>
                <a:cxn ang="f199">
                  <a:pos x="f206" y="f207"/>
                </a:cxn>
                <a:cxn ang="f199">
                  <a:pos x="f208" y="f209"/>
                </a:cxn>
                <a:cxn ang="f199">
                  <a:pos x="f210" y="f211"/>
                </a:cxn>
                <a:cxn ang="f199">
                  <a:pos x="f212" y="f213"/>
                </a:cxn>
                <a:cxn ang="f199">
                  <a:pos x="f214" y="f215"/>
                </a:cxn>
                <a:cxn ang="f199">
                  <a:pos x="f216" y="f217"/>
                </a:cxn>
                <a:cxn ang="f199">
                  <a:pos x="f218" y="f219"/>
                </a:cxn>
                <a:cxn ang="f199">
                  <a:pos x="f220" y="f203"/>
                </a:cxn>
                <a:cxn ang="f199">
                  <a:pos x="f221" y="f222"/>
                </a:cxn>
                <a:cxn ang="f199">
                  <a:pos x="f223" y="f224"/>
                </a:cxn>
                <a:cxn ang="f199">
                  <a:pos x="f225" y="f226"/>
                </a:cxn>
                <a:cxn ang="f199">
                  <a:pos x="f227" y="f228"/>
                </a:cxn>
                <a:cxn ang="f199">
                  <a:pos x="f229" y="f230"/>
                </a:cxn>
                <a:cxn ang="f199">
                  <a:pos x="f208" y="f231"/>
                </a:cxn>
                <a:cxn ang="f199">
                  <a:pos x="f232" y="f233"/>
                </a:cxn>
                <a:cxn ang="f199">
                  <a:pos x="f234" y="f235"/>
                </a:cxn>
                <a:cxn ang="f199">
                  <a:pos x="f236" y="f237"/>
                </a:cxn>
                <a:cxn ang="f199">
                  <a:pos x="f238" y="f239"/>
                </a:cxn>
                <a:cxn ang="f199">
                  <a:pos x="f240" y="f241"/>
                </a:cxn>
                <a:cxn ang="f199">
                  <a:pos x="f242" y="f243"/>
                </a:cxn>
                <a:cxn ang="f199">
                  <a:pos x="f244" y="f245"/>
                </a:cxn>
                <a:cxn ang="f199">
                  <a:pos x="f223" y="f246"/>
                </a:cxn>
                <a:cxn ang="f199">
                  <a:pos x="f247" y="f248"/>
                </a:cxn>
                <a:cxn ang="f199">
                  <a:pos x="f249" y="f250"/>
                </a:cxn>
                <a:cxn ang="f199">
                  <a:pos x="f200" y="f251"/>
                </a:cxn>
                <a:cxn ang="f199">
                  <a:pos x="f252" y="f253"/>
                </a:cxn>
                <a:cxn ang="f199">
                  <a:pos x="f254" y="f255"/>
                </a:cxn>
                <a:cxn ang="f199">
                  <a:pos x="f256" y="f257"/>
                </a:cxn>
                <a:cxn ang="f199">
                  <a:pos x="f258" y="f259"/>
                </a:cxn>
                <a:cxn ang="f199">
                  <a:pos x="f260" y="f261"/>
                </a:cxn>
                <a:cxn ang="f199">
                  <a:pos x="f210" y="f262"/>
                </a:cxn>
                <a:cxn ang="f199">
                  <a:pos x="f263" y="f264"/>
                </a:cxn>
                <a:cxn ang="f199">
                  <a:pos x="f206" y="f265"/>
                </a:cxn>
                <a:cxn ang="f199">
                  <a:pos x="f266" y="f267"/>
                </a:cxn>
                <a:cxn ang="f199">
                  <a:pos x="f204" y="f268"/>
                </a:cxn>
              </a:cxnLst>
              <a:rect l="f200" t="f203" r="f201" b="f202"/>
              <a:pathLst>
                <a:path w="2924" h="1846">
                  <a:moveTo>
                    <a:pt x="f7" y="f9"/>
                  </a:moveTo>
                  <a:lnTo>
                    <a:pt x="f7" y="f10"/>
                  </a:lnTo>
                  <a:lnTo>
                    <a:pt x="f11" y="f12"/>
                  </a:lnTo>
                  <a:lnTo>
                    <a:pt x="f13" y="f14"/>
                  </a:lnTo>
                  <a:lnTo>
                    <a:pt x="f15" y="f16"/>
                  </a:lnTo>
                  <a:lnTo>
                    <a:pt x="f17" y="f18"/>
                  </a:lnTo>
                  <a:lnTo>
                    <a:pt x="f19" y="f20"/>
                  </a:lnTo>
                  <a:lnTo>
                    <a:pt x="f21" y="f22"/>
                  </a:lnTo>
                  <a:lnTo>
                    <a:pt x="f23" y="f24"/>
                  </a:lnTo>
                  <a:lnTo>
                    <a:pt x="f25" y="f26"/>
                  </a:lnTo>
                  <a:lnTo>
                    <a:pt x="f27" y="f28"/>
                  </a:lnTo>
                  <a:lnTo>
                    <a:pt x="f29" y="f30"/>
                  </a:lnTo>
                  <a:lnTo>
                    <a:pt x="f31" y="f32"/>
                  </a:lnTo>
                  <a:lnTo>
                    <a:pt x="f33" y="f34"/>
                  </a:lnTo>
                  <a:lnTo>
                    <a:pt x="f35" y="f36"/>
                  </a:lnTo>
                  <a:lnTo>
                    <a:pt x="f37" y="f38"/>
                  </a:lnTo>
                  <a:lnTo>
                    <a:pt x="f39" y="f6"/>
                  </a:lnTo>
                  <a:lnTo>
                    <a:pt x="f40" y="f6"/>
                  </a:lnTo>
                  <a:lnTo>
                    <a:pt x="f39" y="f38"/>
                  </a:lnTo>
                  <a:lnTo>
                    <a:pt x="f41" y="f42"/>
                  </a:lnTo>
                  <a:lnTo>
                    <a:pt x="f43" y="f34"/>
                  </a:lnTo>
                  <a:lnTo>
                    <a:pt x="f44" y="f45"/>
                  </a:lnTo>
                  <a:lnTo>
                    <a:pt x="f46" y="f47"/>
                  </a:lnTo>
                  <a:lnTo>
                    <a:pt x="f48" y="f3"/>
                  </a:lnTo>
                  <a:lnTo>
                    <a:pt x="f49" y="f50"/>
                  </a:lnTo>
                  <a:lnTo>
                    <a:pt x="f51" y="f52"/>
                  </a:lnTo>
                  <a:lnTo>
                    <a:pt x="f53" y="f54"/>
                  </a:lnTo>
                  <a:lnTo>
                    <a:pt x="f55" y="f2"/>
                  </a:lnTo>
                  <a:lnTo>
                    <a:pt x="f19" y="f18"/>
                  </a:lnTo>
                  <a:lnTo>
                    <a:pt x="f17" y="f16"/>
                  </a:lnTo>
                  <a:lnTo>
                    <a:pt x="f56" y="f14"/>
                  </a:lnTo>
                  <a:lnTo>
                    <a:pt x="f57" y="f58"/>
                  </a:lnTo>
                  <a:lnTo>
                    <a:pt x="f59" y="f10"/>
                  </a:lnTo>
                  <a:lnTo>
                    <a:pt x="f59" y="f60"/>
                  </a:lnTo>
                  <a:lnTo>
                    <a:pt x="f61" y="f62"/>
                  </a:lnTo>
                  <a:lnTo>
                    <a:pt x="f63" y="f64"/>
                  </a:lnTo>
                  <a:lnTo>
                    <a:pt x="f65" y="f66"/>
                  </a:lnTo>
                  <a:lnTo>
                    <a:pt x="f67" y="f68"/>
                  </a:lnTo>
                  <a:lnTo>
                    <a:pt x="f69" y="f70"/>
                  </a:lnTo>
                  <a:lnTo>
                    <a:pt x="f71" y="f72"/>
                  </a:lnTo>
                  <a:lnTo>
                    <a:pt x="f73" y="f74"/>
                  </a:lnTo>
                  <a:lnTo>
                    <a:pt x="f75" y="f76"/>
                  </a:lnTo>
                  <a:lnTo>
                    <a:pt x="f77" y="f78"/>
                  </a:lnTo>
                  <a:lnTo>
                    <a:pt x="f79" y="f80"/>
                  </a:lnTo>
                  <a:lnTo>
                    <a:pt x="f81" y="f82"/>
                  </a:lnTo>
                  <a:lnTo>
                    <a:pt x="f44" y="f83"/>
                  </a:lnTo>
                  <a:lnTo>
                    <a:pt x="f84" y="f85"/>
                  </a:lnTo>
                  <a:lnTo>
                    <a:pt x="f86" y="f87"/>
                  </a:lnTo>
                  <a:lnTo>
                    <a:pt x="f88" y="f89"/>
                  </a:lnTo>
                  <a:lnTo>
                    <a:pt x="f90" y="f91"/>
                  </a:lnTo>
                  <a:lnTo>
                    <a:pt x="f92" y="f93"/>
                  </a:lnTo>
                  <a:lnTo>
                    <a:pt x="f6" y="f94"/>
                  </a:lnTo>
                  <a:lnTo>
                    <a:pt x="f6" y="f8"/>
                  </a:lnTo>
                  <a:lnTo>
                    <a:pt x="f95" y="f96"/>
                  </a:lnTo>
                  <a:lnTo>
                    <a:pt x="f97" y="f98"/>
                  </a:lnTo>
                  <a:lnTo>
                    <a:pt x="f99" y="f100"/>
                  </a:lnTo>
                  <a:lnTo>
                    <a:pt x="f101" y="f102"/>
                  </a:lnTo>
                  <a:lnTo>
                    <a:pt x="f43" y="f103"/>
                  </a:lnTo>
                  <a:lnTo>
                    <a:pt x="f104" y="f105"/>
                  </a:lnTo>
                  <a:lnTo>
                    <a:pt x="f106" y="f107"/>
                  </a:lnTo>
                  <a:lnTo>
                    <a:pt x="f108" y="f109"/>
                  </a:lnTo>
                  <a:lnTo>
                    <a:pt x="f110" y="f111"/>
                  </a:lnTo>
                  <a:lnTo>
                    <a:pt x="f112" y="f113"/>
                  </a:lnTo>
                  <a:lnTo>
                    <a:pt x="f21" y="f114"/>
                  </a:lnTo>
                  <a:lnTo>
                    <a:pt x="f115" y="f72"/>
                  </a:lnTo>
                  <a:lnTo>
                    <a:pt x="f116" y="f70"/>
                  </a:lnTo>
                  <a:lnTo>
                    <a:pt x="f57" y="f68"/>
                  </a:lnTo>
                  <a:lnTo>
                    <a:pt x="f13" y="f117"/>
                  </a:lnTo>
                  <a:lnTo>
                    <a:pt x="f118" y="f119"/>
                  </a:lnTo>
                  <a:lnTo>
                    <a:pt x="f11" y="f120"/>
                  </a:lnTo>
                  <a:lnTo>
                    <a:pt x="f7" y="f9"/>
                  </a:lnTo>
                  <a:lnTo>
                    <a:pt x="f7" y="f9"/>
                  </a:lnTo>
                  <a:close/>
                </a:path>
              </a:pathLst>
            </a:custGeom>
            <a:gradFill>
              <a:gsLst>
                <a:gs pos="0">
                  <a:srgbClr val="000070"/>
                </a:gs>
                <a:gs pos="100000">
                  <a:srgbClr val="0000FF"/>
                </a:gs>
              </a:gsLst>
              <a:lin ang="189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2" name="Freeform 12"/>
            <p:cNvSpPr/>
            <p:nvPr/>
          </p:nvSpPr>
          <p:spPr>
            <a:xfrm>
              <a:off x="180978" y="4519614"/>
              <a:ext cx="2370133" cy="32385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488"/>
                <a:gd name="f7" fmla="val 204"/>
                <a:gd name="f8" fmla="val 1399"/>
                <a:gd name="f9" fmla="val 18"/>
                <a:gd name="f10" fmla="val 77"/>
                <a:gd name="f11" fmla="val 186"/>
                <a:gd name="f12" fmla="+- 0 0 -90"/>
                <a:gd name="f13" fmla="*/ f3 1 1488"/>
                <a:gd name="f14" fmla="*/ f4 1 204"/>
                <a:gd name="f15" fmla="+- f7 0 f5"/>
                <a:gd name="f16" fmla="+- f6 0 f5"/>
                <a:gd name="f17" fmla="*/ f12 f0 1"/>
                <a:gd name="f18" fmla="*/ f16 1 1488"/>
                <a:gd name="f19" fmla="*/ f15 1 204"/>
                <a:gd name="f20" fmla="*/ f17 1 f2"/>
                <a:gd name="f21" fmla="*/ 1399 1 f18"/>
                <a:gd name="f22" fmla="*/ 204 1 f19"/>
                <a:gd name="f23" fmla="*/ 0 1 f18"/>
                <a:gd name="f24" fmla="*/ 18 1 f19"/>
                <a:gd name="f25" fmla="*/ 77 1 f18"/>
                <a:gd name="f26" fmla="*/ 0 1 f19"/>
                <a:gd name="f27" fmla="*/ 1488 1 f18"/>
                <a:gd name="f28" fmla="*/ 186 1 f19"/>
                <a:gd name="f29" fmla="*/ f6 1 f18"/>
                <a:gd name="f30" fmla="*/ f7 1 f19"/>
                <a:gd name="f31" fmla="+- f20 0 f1"/>
                <a:gd name="f32" fmla="*/ f23 f13 1"/>
                <a:gd name="f33" fmla="*/ f29 f13 1"/>
                <a:gd name="f34" fmla="*/ f30 f14 1"/>
                <a:gd name="f35" fmla="*/ f26 f14 1"/>
                <a:gd name="f36" fmla="*/ f21 f13 1"/>
                <a:gd name="f37" fmla="*/ f22 f14 1"/>
                <a:gd name="f38" fmla="*/ f24 f14 1"/>
                <a:gd name="f39" fmla="*/ f25 f13 1"/>
                <a:gd name="f40" fmla="*/ f27 f13 1"/>
                <a:gd name="f41" fmla="*/ f28 f1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1">
                  <a:pos x="f36" y="f37"/>
                </a:cxn>
                <a:cxn ang="f31">
                  <a:pos x="f32" y="f38"/>
                </a:cxn>
                <a:cxn ang="f31">
                  <a:pos x="f39" y="f35"/>
                </a:cxn>
                <a:cxn ang="f31">
                  <a:pos x="f40" y="f41"/>
                </a:cxn>
                <a:cxn ang="f31">
                  <a:pos x="f36" y="f37"/>
                </a:cxn>
                <a:cxn ang="f31">
                  <a:pos x="f36" y="f37"/>
                </a:cxn>
              </a:cxnLst>
              <a:rect l="f32" t="f35" r="f33" b="f34"/>
              <a:pathLst>
                <a:path w="1488" h="204">
                  <a:moveTo>
                    <a:pt x="f8" y="f7"/>
                  </a:moveTo>
                  <a:lnTo>
                    <a:pt x="f5" y="f9"/>
                  </a:lnTo>
                  <a:lnTo>
                    <a:pt x="f10" y="f5"/>
                  </a:lnTo>
                  <a:lnTo>
                    <a:pt x="f6" y="f11"/>
                  </a:lnTo>
                  <a:lnTo>
                    <a:pt x="f8" y="f7"/>
                  </a:lnTo>
                  <a:lnTo>
                    <a:pt x="f8" y="f7"/>
                  </a:lnTo>
                  <a:close/>
                </a:path>
              </a:pathLst>
            </a:custGeom>
            <a:solidFill>
              <a:srgbClr val="000070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3" name="Rectangle 13"/>
            <p:cNvSpPr/>
            <p:nvPr/>
          </p:nvSpPr>
          <p:spPr>
            <a:xfrm>
              <a:off x="750886" y="4929192"/>
              <a:ext cx="1591" cy="1591"/>
            </a:xfrm>
            <a:prstGeom prst="rect">
              <a:avLst/>
            </a:prstGeom>
            <a:solidFill>
              <a:srgbClr val="141485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4" name="Rectangle 14"/>
            <p:cNvSpPr/>
            <p:nvPr/>
          </p:nvSpPr>
          <p:spPr>
            <a:xfrm>
              <a:off x="750886" y="4929192"/>
              <a:ext cx="1591" cy="1591"/>
            </a:xfrm>
            <a:prstGeom prst="rect">
              <a:avLst/>
            </a:prstGeom>
            <a:solidFill>
              <a:srgbClr val="141485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grpSp>
          <p:nvGrpSpPr>
            <p:cNvPr id="15" name="Group 15"/>
            <p:cNvGrpSpPr/>
            <p:nvPr/>
          </p:nvGrpSpPr>
          <p:grpSpPr>
            <a:xfrm>
              <a:off x="304796" y="3625852"/>
              <a:ext cx="1990721" cy="1465261"/>
              <a:chOff x="304796" y="3625852"/>
              <a:chExt cx="1990721" cy="1465261"/>
            </a:xfrm>
          </p:grpSpPr>
          <p:sp>
            <p:nvSpPr>
              <p:cNvPr id="16" name="Freeform 16"/>
              <p:cNvSpPr/>
              <p:nvPr/>
            </p:nvSpPr>
            <p:spPr>
              <a:xfrm>
                <a:off x="647696" y="4776789"/>
                <a:ext cx="74615" cy="9528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47"/>
                  <a:gd name="f7" fmla="val 6"/>
                  <a:gd name="f8" fmla="+- 0 0 -90"/>
                  <a:gd name="f9" fmla="*/ f3 1 47"/>
                  <a:gd name="f10" fmla="*/ f4 1 6"/>
                  <a:gd name="f11" fmla="+- f7 0 f5"/>
                  <a:gd name="f12" fmla="+- f6 0 f5"/>
                  <a:gd name="f13" fmla="*/ f8 f0 1"/>
                  <a:gd name="f14" fmla="*/ f11 1 6"/>
                  <a:gd name="f15" fmla="*/ f12 1 47"/>
                  <a:gd name="f16" fmla="*/ f13 1 f2"/>
                  <a:gd name="f17" fmla="*/ 47 1 f15"/>
                  <a:gd name="f18" fmla="*/ 6 1 f14"/>
                  <a:gd name="f19" fmla="*/ 0 1 f15"/>
                  <a:gd name="f20" fmla="*/ 0 1 f14"/>
                  <a:gd name="f21" fmla="*/ f6 1 f15"/>
                  <a:gd name="f22" fmla="*/ f7 1 f14"/>
                  <a:gd name="f23" fmla="+- f16 0 f1"/>
                  <a:gd name="f24" fmla="*/ f19 f9 1"/>
                  <a:gd name="f25" fmla="*/ f21 f9 1"/>
                  <a:gd name="f26" fmla="*/ f22 f10 1"/>
                  <a:gd name="f27" fmla="*/ f20 f10 1"/>
                  <a:gd name="f28" fmla="*/ f17 f9 1"/>
                  <a:gd name="f29" fmla="*/ f18 f10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3">
                    <a:pos x="f28" y="f29"/>
                  </a:cxn>
                  <a:cxn ang="f23">
                    <a:pos x="f24" y="f27"/>
                  </a:cxn>
                  <a:cxn ang="f23">
                    <a:pos x="f24" y="f27"/>
                  </a:cxn>
                  <a:cxn ang="f23">
                    <a:pos x="f28" y="f29"/>
                  </a:cxn>
                  <a:cxn ang="f23">
                    <a:pos x="f28" y="f29"/>
                  </a:cxn>
                  <a:cxn ang="f23">
                    <a:pos x="f28" y="f29"/>
                  </a:cxn>
                </a:cxnLst>
                <a:rect l="f24" t="f27" r="f25" b="f26"/>
                <a:pathLst>
                  <a:path w="47" h="6">
                    <a:moveTo>
                      <a:pt x="f6" y="f7"/>
                    </a:moveTo>
                    <a:lnTo>
                      <a:pt x="f5" y="f5"/>
                    </a:lnTo>
                    <a:lnTo>
                      <a:pt x="f5" y="f5"/>
                    </a:lnTo>
                    <a:lnTo>
                      <a:pt x="f6" y="f7"/>
                    </a:lnTo>
                    <a:lnTo>
                      <a:pt x="f6" y="f7"/>
                    </a:lnTo>
                    <a:lnTo>
                      <a:pt x="f6" y="f7"/>
                    </a:lnTo>
                    <a:close/>
                  </a:path>
                </a:pathLst>
              </a:custGeom>
              <a:solidFill>
                <a:srgbClr val="141485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17" name="Freeform 17"/>
              <p:cNvSpPr/>
              <p:nvPr/>
            </p:nvSpPr>
            <p:spPr>
              <a:xfrm>
                <a:off x="1447796" y="3625852"/>
                <a:ext cx="514350" cy="257175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323"/>
                  <a:gd name="f7" fmla="val 162"/>
                  <a:gd name="f8" fmla="val 24"/>
                  <a:gd name="f9" fmla="val 6"/>
                  <a:gd name="f10" fmla="val 12"/>
                  <a:gd name="f11" fmla="val 18"/>
                  <a:gd name="f12" fmla="val 48"/>
                  <a:gd name="f13" fmla="val 101"/>
                  <a:gd name="f14" fmla="val 137"/>
                  <a:gd name="f15" fmla="val 173"/>
                  <a:gd name="f16" fmla="val 239"/>
                  <a:gd name="f17" fmla="val 54"/>
                  <a:gd name="f18" fmla="val 287"/>
                  <a:gd name="f19" fmla="val 90"/>
                  <a:gd name="f20" fmla="val 317"/>
                  <a:gd name="f21" fmla="val 114"/>
                  <a:gd name="f22" fmla="val 126"/>
                  <a:gd name="f23" fmla="val 221"/>
                  <a:gd name="f24" fmla="+- 0 0 -90"/>
                  <a:gd name="f25" fmla="*/ f3 1 323"/>
                  <a:gd name="f26" fmla="*/ f4 1 162"/>
                  <a:gd name="f27" fmla="+- f7 0 f5"/>
                  <a:gd name="f28" fmla="+- f6 0 f5"/>
                  <a:gd name="f29" fmla="*/ f24 f0 1"/>
                  <a:gd name="f30" fmla="*/ f28 1 323"/>
                  <a:gd name="f31" fmla="*/ f27 1 162"/>
                  <a:gd name="f32" fmla="*/ f29 1 f2"/>
                  <a:gd name="f33" fmla="*/ 0 1 f30"/>
                  <a:gd name="f34" fmla="*/ 24 1 f31"/>
                  <a:gd name="f35" fmla="*/ 6 1 f30"/>
                  <a:gd name="f36" fmla="*/ 12 1 f30"/>
                  <a:gd name="f37" fmla="*/ 18 1 f31"/>
                  <a:gd name="f38" fmla="*/ 48 1 f30"/>
                  <a:gd name="f39" fmla="*/ 6 1 f31"/>
                  <a:gd name="f40" fmla="*/ 101 1 f30"/>
                  <a:gd name="f41" fmla="*/ 0 1 f31"/>
                  <a:gd name="f42" fmla="*/ 137 1 f30"/>
                  <a:gd name="f43" fmla="*/ 173 1 f30"/>
                  <a:gd name="f44" fmla="*/ 239 1 f30"/>
                  <a:gd name="f45" fmla="*/ 54 1 f31"/>
                  <a:gd name="f46" fmla="*/ 287 1 f30"/>
                  <a:gd name="f47" fmla="*/ 90 1 f31"/>
                  <a:gd name="f48" fmla="*/ 317 1 f30"/>
                  <a:gd name="f49" fmla="*/ 114 1 f31"/>
                  <a:gd name="f50" fmla="*/ 323 1 f30"/>
                  <a:gd name="f51" fmla="*/ 126 1 f31"/>
                  <a:gd name="f52" fmla="*/ 221 1 f30"/>
                  <a:gd name="f53" fmla="*/ 162 1 f31"/>
                  <a:gd name="f54" fmla="*/ f6 1 f30"/>
                  <a:gd name="f55" fmla="*/ f7 1 f31"/>
                  <a:gd name="f56" fmla="+- f32 0 f1"/>
                  <a:gd name="f57" fmla="*/ f33 f25 1"/>
                  <a:gd name="f58" fmla="*/ f54 f25 1"/>
                  <a:gd name="f59" fmla="*/ f55 f26 1"/>
                  <a:gd name="f60" fmla="*/ f41 f26 1"/>
                  <a:gd name="f61" fmla="*/ f34 f26 1"/>
                  <a:gd name="f62" fmla="*/ f35 f25 1"/>
                  <a:gd name="f63" fmla="*/ f36 f25 1"/>
                  <a:gd name="f64" fmla="*/ f37 f26 1"/>
                  <a:gd name="f65" fmla="*/ f38 f25 1"/>
                  <a:gd name="f66" fmla="*/ f39 f26 1"/>
                  <a:gd name="f67" fmla="*/ f40 f25 1"/>
                  <a:gd name="f68" fmla="*/ f42 f25 1"/>
                  <a:gd name="f69" fmla="*/ f43 f25 1"/>
                  <a:gd name="f70" fmla="*/ f44 f25 1"/>
                  <a:gd name="f71" fmla="*/ f45 f26 1"/>
                  <a:gd name="f72" fmla="*/ f46 f25 1"/>
                  <a:gd name="f73" fmla="*/ f47 f26 1"/>
                  <a:gd name="f74" fmla="*/ f48 f25 1"/>
                  <a:gd name="f75" fmla="*/ f49 f26 1"/>
                  <a:gd name="f76" fmla="*/ f50 f25 1"/>
                  <a:gd name="f77" fmla="*/ f51 f26 1"/>
                  <a:gd name="f78" fmla="*/ f52 f25 1"/>
                  <a:gd name="f79" fmla="*/ f53 f26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56">
                    <a:pos x="f57" y="f61"/>
                  </a:cxn>
                  <a:cxn ang="f56">
                    <a:pos x="f62" y="f61"/>
                  </a:cxn>
                  <a:cxn ang="f56">
                    <a:pos x="f63" y="f64"/>
                  </a:cxn>
                  <a:cxn ang="f56">
                    <a:pos x="f65" y="f66"/>
                  </a:cxn>
                  <a:cxn ang="f56">
                    <a:pos x="f67" y="f60"/>
                  </a:cxn>
                  <a:cxn ang="f56">
                    <a:pos x="f68" y="f66"/>
                  </a:cxn>
                  <a:cxn ang="f56">
                    <a:pos x="f69" y="f64"/>
                  </a:cxn>
                  <a:cxn ang="f56">
                    <a:pos x="f70" y="f71"/>
                  </a:cxn>
                  <a:cxn ang="f56">
                    <a:pos x="f72" y="f73"/>
                  </a:cxn>
                  <a:cxn ang="f56">
                    <a:pos x="f74" y="f75"/>
                  </a:cxn>
                  <a:cxn ang="f56">
                    <a:pos x="f76" y="f77"/>
                  </a:cxn>
                  <a:cxn ang="f56">
                    <a:pos x="f76" y="f77"/>
                  </a:cxn>
                  <a:cxn ang="f56">
                    <a:pos x="f78" y="f79"/>
                  </a:cxn>
                  <a:cxn ang="f56">
                    <a:pos x="f57" y="f61"/>
                  </a:cxn>
                  <a:cxn ang="f56">
                    <a:pos x="f57" y="f61"/>
                  </a:cxn>
                </a:cxnLst>
                <a:rect l="f57" t="f60" r="f58" b="f59"/>
                <a:pathLst>
                  <a:path w="323" h="162">
                    <a:moveTo>
                      <a:pt x="f5" y="f8"/>
                    </a:moveTo>
                    <a:lnTo>
                      <a:pt x="f9" y="f8"/>
                    </a:lnTo>
                    <a:lnTo>
                      <a:pt x="f10" y="f11"/>
                    </a:lnTo>
                    <a:lnTo>
                      <a:pt x="f12" y="f9"/>
                    </a:lnTo>
                    <a:lnTo>
                      <a:pt x="f13" y="f5"/>
                    </a:lnTo>
                    <a:lnTo>
                      <a:pt x="f14" y="f9"/>
                    </a:lnTo>
                    <a:lnTo>
                      <a:pt x="f15" y="f11"/>
                    </a:lnTo>
                    <a:lnTo>
                      <a:pt x="f16" y="f17"/>
                    </a:lnTo>
                    <a:lnTo>
                      <a:pt x="f18" y="f19"/>
                    </a:lnTo>
                    <a:lnTo>
                      <a:pt x="f20" y="f21"/>
                    </a:lnTo>
                    <a:lnTo>
                      <a:pt x="f6" y="f22"/>
                    </a:lnTo>
                    <a:lnTo>
                      <a:pt x="f6" y="f22"/>
                    </a:lnTo>
                    <a:lnTo>
                      <a:pt x="f23" y="f7"/>
                    </a:lnTo>
                    <a:lnTo>
                      <a:pt x="f5" y="f8"/>
                    </a:lnTo>
                    <a:lnTo>
                      <a:pt x="f5" y="f8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18" name="Freeform 18"/>
              <p:cNvSpPr/>
              <p:nvPr/>
            </p:nvSpPr>
            <p:spPr>
              <a:xfrm>
                <a:off x="304796" y="3625852"/>
                <a:ext cx="1990721" cy="1465261"/>
              </a:xfrm>
              <a:custGeom>
                <a:avLst/>
                <a:gdLst>
                  <a:gd name="f0" fmla="val 10800000"/>
                  <a:gd name="f1" fmla="val 5400000"/>
                  <a:gd name="f2" fmla="val 360"/>
                  <a:gd name="f3" fmla="val 180"/>
                  <a:gd name="f4" fmla="val w"/>
                  <a:gd name="f5" fmla="val h"/>
                  <a:gd name="f6" fmla="val 0"/>
                  <a:gd name="f7" fmla="val 1250"/>
                  <a:gd name="f8" fmla="val 923"/>
                  <a:gd name="f9" fmla="val 1244"/>
                  <a:gd name="f10" fmla="val 713"/>
                  <a:gd name="f11" fmla="val 1214"/>
                  <a:gd name="f12" fmla="val 683"/>
                  <a:gd name="f13" fmla="val 1166"/>
                  <a:gd name="f14" fmla="val 653"/>
                  <a:gd name="f15" fmla="val 641"/>
                  <a:gd name="f16" fmla="val 1172"/>
                  <a:gd name="f17" fmla="val 617"/>
                  <a:gd name="f18" fmla="val 581"/>
                  <a:gd name="f19" fmla="val 545"/>
                  <a:gd name="f20" fmla="val 509"/>
                  <a:gd name="f21" fmla="val 473"/>
                  <a:gd name="f22" fmla="val 1154"/>
                  <a:gd name="f23" fmla="val 443"/>
                  <a:gd name="f24" fmla="val 1148"/>
                  <a:gd name="f25" fmla="val 431"/>
                  <a:gd name="f26" fmla="val 1142"/>
                  <a:gd name="f27" fmla="val 425"/>
                  <a:gd name="f28" fmla="val 408"/>
                  <a:gd name="f29" fmla="val 1136"/>
                  <a:gd name="f30" fmla="val 384"/>
                  <a:gd name="f31" fmla="val 1130"/>
                  <a:gd name="f32" fmla="val 354"/>
                  <a:gd name="f33" fmla="val 1118"/>
                  <a:gd name="f34" fmla="val 324"/>
                  <a:gd name="f35" fmla="val 1106"/>
                  <a:gd name="f36" fmla="val 300"/>
                  <a:gd name="f37" fmla="val 1112"/>
                  <a:gd name="f38" fmla="val 294"/>
                  <a:gd name="f39" fmla="val 288"/>
                  <a:gd name="f40" fmla="val 270"/>
                  <a:gd name="f41" fmla="val 252"/>
                  <a:gd name="f42" fmla="val 1083"/>
                  <a:gd name="f43" fmla="val 210"/>
                  <a:gd name="f44" fmla="val 1059"/>
                  <a:gd name="f45" fmla="val 1053"/>
                  <a:gd name="f46" fmla="val 174"/>
                  <a:gd name="f47" fmla="val 1047"/>
                  <a:gd name="f48" fmla="val 168"/>
                  <a:gd name="f49" fmla="val 1041"/>
                  <a:gd name="f50" fmla="val 126"/>
                  <a:gd name="f51" fmla="val 1017"/>
                  <a:gd name="f52" fmla="val 114"/>
                  <a:gd name="f53" fmla="val 987"/>
                  <a:gd name="f54" fmla="val 90"/>
                  <a:gd name="f55" fmla="val 981"/>
                  <a:gd name="f56" fmla="val 96"/>
                  <a:gd name="f57" fmla="val 102"/>
                  <a:gd name="f58" fmla="val 975"/>
                  <a:gd name="f59" fmla="val 120"/>
                  <a:gd name="f60" fmla="val 108"/>
                  <a:gd name="f61" fmla="val 969"/>
                  <a:gd name="f62" fmla="val 963"/>
                  <a:gd name="f63" fmla="val 72"/>
                  <a:gd name="f64" fmla="val 66"/>
                  <a:gd name="f65" fmla="val 933"/>
                  <a:gd name="f66" fmla="val 42"/>
                  <a:gd name="f67" fmla="val 921"/>
                  <a:gd name="f68" fmla="val 36"/>
                  <a:gd name="f69" fmla="val 915"/>
                  <a:gd name="f70" fmla="val 30"/>
                  <a:gd name="f71" fmla="val 891"/>
                  <a:gd name="f72" fmla="val 18"/>
                  <a:gd name="f73" fmla="val 885"/>
                  <a:gd name="f74" fmla="val 867"/>
                  <a:gd name="f75" fmla="val 855"/>
                  <a:gd name="f76" fmla="val 849"/>
                  <a:gd name="f77" fmla="val 819"/>
                  <a:gd name="f78" fmla="val 6"/>
                  <a:gd name="f79" fmla="val 796"/>
                  <a:gd name="f80" fmla="val 772"/>
                  <a:gd name="f81" fmla="val 754"/>
                  <a:gd name="f82" fmla="val 730"/>
                  <a:gd name="f83" fmla="val 712"/>
                  <a:gd name="f84" fmla="val 24"/>
                  <a:gd name="f85" fmla="val 700"/>
                  <a:gd name="f86" fmla="val 694"/>
                  <a:gd name="f87" fmla="val 688"/>
                  <a:gd name="f88" fmla="val 664"/>
                  <a:gd name="f89" fmla="val 628"/>
                  <a:gd name="f90" fmla="val 60"/>
                  <a:gd name="f91" fmla="val 586"/>
                  <a:gd name="f92" fmla="val 574"/>
                  <a:gd name="f93" fmla="val 562"/>
                  <a:gd name="f94" fmla="val 568"/>
                  <a:gd name="f95" fmla="val 550"/>
                  <a:gd name="f96" fmla="val 150"/>
                  <a:gd name="f97" fmla="val 538"/>
                  <a:gd name="f98" fmla="val 192"/>
                  <a:gd name="f99" fmla="val 532"/>
                  <a:gd name="f100" fmla="val 216"/>
                  <a:gd name="f101" fmla="val 228"/>
                  <a:gd name="f102" fmla="val 527"/>
                  <a:gd name="f103" fmla="val 246"/>
                  <a:gd name="f104" fmla="val 521"/>
                  <a:gd name="f105" fmla="val 276"/>
                  <a:gd name="f106" fmla="val 515"/>
                  <a:gd name="f107" fmla="val 312"/>
                  <a:gd name="f108" fmla="val 348"/>
                  <a:gd name="f109" fmla="val 390"/>
                  <a:gd name="f110" fmla="val 396"/>
                  <a:gd name="f111" fmla="val 467"/>
                  <a:gd name="f112" fmla="val 402"/>
                  <a:gd name="f113" fmla="val 449"/>
                  <a:gd name="f114" fmla="val 437"/>
                  <a:gd name="f115" fmla="val 479"/>
                  <a:gd name="f116" fmla="val 419"/>
                  <a:gd name="f117" fmla="val 413"/>
                  <a:gd name="f118" fmla="val 533"/>
                  <a:gd name="f119" fmla="val 539"/>
                  <a:gd name="f120" fmla="val 353"/>
                  <a:gd name="f121" fmla="val 599"/>
                  <a:gd name="f122" fmla="val 347"/>
                  <a:gd name="f123" fmla="val 341"/>
                  <a:gd name="f124" fmla="val 335"/>
                  <a:gd name="f125" fmla="val 611"/>
                  <a:gd name="f126" fmla="val 311"/>
                  <a:gd name="f127" fmla="val 629"/>
                  <a:gd name="f128" fmla="val 305"/>
                  <a:gd name="f129" fmla="val 299"/>
                  <a:gd name="f130" fmla="val 635"/>
                  <a:gd name="f131" fmla="val 293"/>
                  <a:gd name="f132" fmla="val 257"/>
                  <a:gd name="f133" fmla="val 659"/>
                  <a:gd name="f134" fmla="val 665"/>
                  <a:gd name="f135" fmla="val 677"/>
                  <a:gd name="f136" fmla="val 701"/>
                  <a:gd name="f137" fmla="val 719"/>
                  <a:gd name="f138" fmla="val 731"/>
                  <a:gd name="f139" fmla="val 725"/>
                  <a:gd name="f140" fmla="val 797"/>
                  <a:gd name="f141" fmla="val 827"/>
                  <a:gd name="f142" fmla="val 845"/>
                  <a:gd name="f143" fmla="val 851"/>
                  <a:gd name="f144" fmla="val 54"/>
                  <a:gd name="f145" fmla="val 839"/>
                  <a:gd name="f146" fmla="val 857"/>
                  <a:gd name="f147" fmla="val 875"/>
                  <a:gd name="f148" fmla="val 893"/>
                  <a:gd name="f149" fmla="val 156"/>
                  <a:gd name="f150" fmla="val 905"/>
                  <a:gd name="f151" fmla="val 899"/>
                  <a:gd name="f152" fmla="val 365"/>
                  <a:gd name="f153" fmla="val 911"/>
                  <a:gd name="f154" fmla="val 371"/>
                  <a:gd name="f155" fmla="val 887"/>
                  <a:gd name="f156" fmla="val 240"/>
                  <a:gd name="f157" fmla="val 869"/>
                  <a:gd name="f158" fmla="val 863"/>
                  <a:gd name="f159" fmla="val 497"/>
                  <a:gd name="f160" fmla="val 791"/>
                  <a:gd name="f161" fmla="val 503"/>
                  <a:gd name="f162" fmla="val 809"/>
                  <a:gd name="f163" fmla="val 640"/>
                  <a:gd name="f164" fmla="val 658"/>
                  <a:gd name="f165" fmla="val 670"/>
                  <a:gd name="f166" fmla="val 623"/>
                  <a:gd name="f167" fmla="val 605"/>
                  <a:gd name="f168" fmla="val 718"/>
                  <a:gd name="f169" fmla="val 587"/>
                  <a:gd name="f170" fmla="val 748"/>
                  <a:gd name="f171" fmla="val 569"/>
                  <a:gd name="f172" fmla="val 778"/>
                  <a:gd name="f173" fmla="val 551"/>
                  <a:gd name="f174" fmla="val 843"/>
                  <a:gd name="f175" fmla="val 879"/>
                  <a:gd name="f176" fmla="val 903"/>
                  <a:gd name="f177" fmla="val 909"/>
                  <a:gd name="f178" fmla="val 414"/>
                  <a:gd name="f179" fmla="val 927"/>
                  <a:gd name="f180" fmla="val 951"/>
                  <a:gd name="f181" fmla="val 330"/>
                  <a:gd name="f182" fmla="val 318"/>
                  <a:gd name="f183" fmla="val 993"/>
                  <a:gd name="f184" fmla="val 999"/>
                  <a:gd name="f185" fmla="val 306"/>
                  <a:gd name="f186" fmla="val 1011"/>
                  <a:gd name="f187" fmla="val 1023"/>
                  <a:gd name="f188" fmla="val 336"/>
                  <a:gd name="f189" fmla="val 1071"/>
                  <a:gd name="f190" fmla="val 1077"/>
                  <a:gd name="f191" fmla="val 1101"/>
                  <a:gd name="f192" fmla="val 563"/>
                  <a:gd name="f193" fmla="val 1124"/>
                  <a:gd name="f194" fmla="val 671"/>
                  <a:gd name="f195" fmla="val 689"/>
                  <a:gd name="f196" fmla="val 737"/>
                  <a:gd name="f197" fmla="val 749"/>
                  <a:gd name="f198" fmla="val 743"/>
                  <a:gd name="f199" fmla="val 707"/>
                  <a:gd name="f200" fmla="val 1202"/>
                  <a:gd name="f201" fmla="val 1208"/>
                  <a:gd name="f202" fmla="val 1220"/>
                  <a:gd name="f203" fmla="val 1232"/>
                  <a:gd name="f204" fmla="val 755"/>
                  <a:gd name="f205" fmla="val 1238"/>
                  <a:gd name="f206" fmla="val 264"/>
                  <a:gd name="f207" fmla="val 742"/>
                  <a:gd name="f208" fmla="val 784"/>
                  <a:gd name="f209" fmla="val 372"/>
                  <a:gd name="f210" fmla="val 790"/>
                  <a:gd name="f211" fmla="val 378"/>
                  <a:gd name="f212" fmla="val 766"/>
                  <a:gd name="f213" fmla="val 461"/>
                  <a:gd name="f214" fmla="val 724"/>
                  <a:gd name="f215" fmla="val 485"/>
                  <a:gd name="f216" fmla="val 706"/>
                  <a:gd name="f217" fmla="val 652"/>
                  <a:gd name="f218" fmla="val 575"/>
                  <a:gd name="f219" fmla="val 616"/>
                  <a:gd name="f220" fmla="val 593"/>
                  <a:gd name="f221" fmla="val 604"/>
                  <a:gd name="f222" fmla="val 592"/>
                  <a:gd name="f223" fmla="val 556"/>
                  <a:gd name="f224" fmla="val 377"/>
                  <a:gd name="f225" fmla="val 785"/>
                  <a:gd name="f226" fmla="val 761"/>
                  <a:gd name="f227" fmla="val 359"/>
                  <a:gd name="f228" fmla="val 389"/>
                  <a:gd name="f229" fmla="val 647"/>
                  <a:gd name="f230" fmla="val 491"/>
                  <a:gd name="f231" fmla="val 598"/>
                  <a:gd name="f232" fmla="val 610"/>
                  <a:gd name="f233" fmla="val 455"/>
                  <a:gd name="f234" fmla="val 634"/>
                  <a:gd name="f235" fmla="val 282"/>
                  <a:gd name="f236" fmla="val 258"/>
                  <a:gd name="f237" fmla="val 646"/>
                  <a:gd name="f238" fmla="val 676"/>
                  <a:gd name="f239" fmla="val 682"/>
                  <a:gd name="f240" fmla="val 198"/>
                  <a:gd name="f241" fmla="val 222"/>
                  <a:gd name="f242" fmla="val 803"/>
                  <a:gd name="f243" fmla="+- 0 0 -90"/>
                  <a:gd name="f244" fmla="*/ f4 1 1250"/>
                  <a:gd name="f245" fmla="*/ f5 1 923"/>
                  <a:gd name="f246" fmla="+- f8 0 f6"/>
                  <a:gd name="f247" fmla="+- f7 0 f6"/>
                  <a:gd name="f248" fmla="*/ f243 f0 1"/>
                  <a:gd name="f249" fmla="*/ f247 1 1250"/>
                  <a:gd name="f250" fmla="*/ f246 1 923"/>
                  <a:gd name="f251" fmla="*/ f248 1 f3"/>
                  <a:gd name="f252" fmla="*/ 1166 1 f249"/>
                  <a:gd name="f253" fmla="*/ 641 1 f250"/>
                  <a:gd name="f254" fmla="*/ 473 1 f250"/>
                  <a:gd name="f255" fmla="*/ 1136 1 f249"/>
                  <a:gd name="f256" fmla="*/ 384 1 f250"/>
                  <a:gd name="f257" fmla="*/ 1112 1 f249"/>
                  <a:gd name="f258" fmla="*/ 288 1 f250"/>
                  <a:gd name="f259" fmla="*/ 1053 1 f249"/>
                  <a:gd name="f260" fmla="*/ 174 1 f250"/>
                  <a:gd name="f261" fmla="*/ 981 1 f249"/>
                  <a:gd name="f262" fmla="*/ 96 1 f250"/>
                  <a:gd name="f263" fmla="*/ 963 1 f249"/>
                  <a:gd name="f264" fmla="*/ 72 1 f250"/>
                  <a:gd name="f265" fmla="*/ 891 1 f249"/>
                  <a:gd name="f266" fmla="*/ 18 1 f250"/>
                  <a:gd name="f267" fmla="*/ 819 1 f249"/>
                  <a:gd name="f268" fmla="*/ 6 1 f250"/>
                  <a:gd name="f269" fmla="*/ 712 1 f249"/>
                  <a:gd name="f270" fmla="*/ 24 1 f250"/>
                  <a:gd name="f271" fmla="*/ 664 1 f249"/>
                  <a:gd name="f272" fmla="*/ 42 1 f250"/>
                  <a:gd name="f273" fmla="*/ 568 1 f249"/>
                  <a:gd name="f274" fmla="*/ 120 1 f250"/>
                  <a:gd name="f275" fmla="*/ 532 1 f249"/>
                  <a:gd name="f276" fmla="*/ 228 1 f250"/>
                  <a:gd name="f277" fmla="*/ 509 1 f249"/>
                  <a:gd name="f278" fmla="*/ 348 1 f250"/>
                  <a:gd name="f279" fmla="*/ 431 1 f249"/>
                  <a:gd name="f280" fmla="*/ 479 1 f250"/>
                  <a:gd name="f281" fmla="*/ 413 1 f249"/>
                  <a:gd name="f282" fmla="*/ 539 1 f250"/>
                  <a:gd name="f283" fmla="*/ 353 1 f249"/>
                  <a:gd name="f284" fmla="*/ 599 1 f250"/>
                  <a:gd name="f285" fmla="*/ 305 1 f249"/>
                  <a:gd name="f286" fmla="*/ 629 1 f250"/>
                  <a:gd name="f287" fmla="*/ 293 1 f249"/>
                  <a:gd name="f288" fmla="*/ 635 1 f250"/>
                  <a:gd name="f289" fmla="*/ 257 1 f249"/>
                  <a:gd name="f290" fmla="*/ 677 1 f250"/>
                  <a:gd name="f291" fmla="*/ 150 1 f249"/>
                  <a:gd name="f292" fmla="*/ 797 1 f250"/>
                  <a:gd name="f293" fmla="*/ 54 1 f249"/>
                  <a:gd name="f294" fmla="*/ 839 1 f250"/>
                  <a:gd name="f295" fmla="*/ 156 1 f249"/>
                  <a:gd name="f296" fmla="*/ 905 1 f250"/>
                  <a:gd name="f297" fmla="*/ 240 1 f249"/>
                  <a:gd name="f298" fmla="*/ 869 1 f250"/>
                  <a:gd name="f299" fmla="*/ 640 1 f249"/>
                  <a:gd name="f300" fmla="*/ 827 1 f250"/>
                  <a:gd name="f301" fmla="*/ 700 1 f249"/>
                  <a:gd name="f302" fmla="*/ 725 1 f250"/>
                  <a:gd name="f303" fmla="*/ 694 1 f249"/>
                  <a:gd name="f304" fmla="*/ 611 1 f250"/>
                  <a:gd name="f305" fmla="*/ 778 1 f249"/>
                  <a:gd name="f306" fmla="*/ 551 1 f250"/>
                  <a:gd name="f307" fmla="*/ 879 1 f249"/>
                  <a:gd name="f308" fmla="*/ 449 1 f250"/>
                  <a:gd name="f309" fmla="*/ 909 1 f249"/>
                  <a:gd name="f310" fmla="*/ 414 1 f250"/>
                  <a:gd name="f311" fmla="*/ 975 1 f249"/>
                  <a:gd name="f312" fmla="*/ 318 1 f250"/>
                  <a:gd name="f313" fmla="*/ 1023 1 f249"/>
                  <a:gd name="f314" fmla="*/ 336 1 f250"/>
                  <a:gd name="f315" fmla="*/ 1118 1 f249"/>
                  <a:gd name="f316" fmla="*/ 617 1 f250"/>
                  <a:gd name="f317" fmla="*/ 689 1 f250"/>
                  <a:gd name="f318" fmla="*/ 1148 1 f249"/>
                  <a:gd name="f319" fmla="*/ 749 1 f250"/>
                  <a:gd name="f320" fmla="*/ 1202 1 f249"/>
                  <a:gd name="f321" fmla="*/ 713 1 f250"/>
                  <a:gd name="f322" fmla="*/ 1238 1 f249"/>
                  <a:gd name="f323" fmla="*/ 1250 1 f249"/>
                  <a:gd name="f324" fmla="*/ 743 1 f250"/>
                  <a:gd name="f325" fmla="*/ 264 1 f250"/>
                  <a:gd name="f326" fmla="*/ 784 1 f249"/>
                  <a:gd name="f327" fmla="*/ 372 1 f250"/>
                  <a:gd name="f328" fmla="*/ 766 1 f249"/>
                  <a:gd name="f329" fmla="*/ 443 1 f250"/>
                  <a:gd name="f330" fmla="*/ 706 1 f249"/>
                  <a:gd name="f331" fmla="*/ 515 1 f250"/>
                  <a:gd name="f332" fmla="*/ 658 1 f249"/>
                  <a:gd name="f333" fmla="*/ 569 1 f250"/>
                  <a:gd name="f334" fmla="*/ 616 1 f249"/>
                  <a:gd name="f335" fmla="*/ 593 1 f250"/>
                  <a:gd name="f336" fmla="*/ 574 1 f249"/>
                  <a:gd name="f337" fmla="*/ 562 1 f249"/>
                  <a:gd name="f338" fmla="*/ 707 1 f250"/>
                  <a:gd name="f339" fmla="*/ 755 1 f250"/>
                  <a:gd name="f340" fmla="*/ 389 1 f249"/>
                  <a:gd name="f341" fmla="*/ 425 1 f249"/>
                  <a:gd name="f342" fmla="*/ 647 1 f250"/>
                  <a:gd name="f343" fmla="*/ 443 1 f249"/>
                  <a:gd name="f344" fmla="*/ 396 1 f250"/>
                  <a:gd name="f345" fmla="*/ 378 1 f250"/>
                  <a:gd name="f346" fmla="*/ 270 1 f250"/>
                  <a:gd name="f347" fmla="*/ 682 1 f249"/>
                  <a:gd name="f348" fmla="*/ 192 1 f250"/>
                  <a:gd name="f349" fmla="*/ 455 1 f250"/>
                  <a:gd name="f350" fmla="*/ 634 1 f249"/>
                  <a:gd name="f351" fmla="*/ 803 1 f250"/>
                  <a:gd name="f352" fmla="*/ 0 1 f249"/>
                  <a:gd name="f353" fmla="*/ f7 1 f249"/>
                  <a:gd name="f354" fmla="*/ 0 1 f250"/>
                  <a:gd name="f355" fmla="*/ f8 1 f250"/>
                  <a:gd name="f356" fmla="+- f251 0 f1"/>
                  <a:gd name="f357" fmla="*/ f352 f244 1"/>
                  <a:gd name="f358" fmla="*/ f353 f244 1"/>
                  <a:gd name="f359" fmla="*/ f355 f245 1"/>
                  <a:gd name="f360" fmla="*/ f354 f245 1"/>
                  <a:gd name="f361" fmla="*/ f252 f244 1"/>
                  <a:gd name="f362" fmla="*/ f253 f245 1"/>
                  <a:gd name="f363" fmla="*/ f254 f245 1"/>
                  <a:gd name="f364" fmla="*/ f255 f244 1"/>
                  <a:gd name="f365" fmla="*/ f256 f245 1"/>
                  <a:gd name="f366" fmla="*/ f257 f244 1"/>
                  <a:gd name="f367" fmla="*/ f258 f245 1"/>
                  <a:gd name="f368" fmla="*/ f259 f244 1"/>
                  <a:gd name="f369" fmla="*/ f260 f245 1"/>
                  <a:gd name="f370" fmla="*/ f261 f244 1"/>
                  <a:gd name="f371" fmla="*/ f262 f245 1"/>
                  <a:gd name="f372" fmla="*/ f263 f244 1"/>
                  <a:gd name="f373" fmla="*/ f264 f245 1"/>
                  <a:gd name="f374" fmla="*/ f265 f244 1"/>
                  <a:gd name="f375" fmla="*/ f266 f245 1"/>
                  <a:gd name="f376" fmla="*/ f267 f244 1"/>
                  <a:gd name="f377" fmla="*/ f268 f245 1"/>
                  <a:gd name="f378" fmla="*/ f269 f244 1"/>
                  <a:gd name="f379" fmla="*/ f270 f245 1"/>
                  <a:gd name="f380" fmla="*/ f271 f244 1"/>
                  <a:gd name="f381" fmla="*/ f272 f245 1"/>
                  <a:gd name="f382" fmla="*/ f273 f244 1"/>
                  <a:gd name="f383" fmla="*/ f274 f245 1"/>
                  <a:gd name="f384" fmla="*/ f275 f244 1"/>
                  <a:gd name="f385" fmla="*/ f276 f245 1"/>
                  <a:gd name="f386" fmla="*/ f277 f244 1"/>
                  <a:gd name="f387" fmla="*/ f278 f245 1"/>
                  <a:gd name="f388" fmla="*/ f279 f244 1"/>
                  <a:gd name="f389" fmla="*/ f280 f245 1"/>
                  <a:gd name="f390" fmla="*/ f281 f244 1"/>
                  <a:gd name="f391" fmla="*/ f282 f245 1"/>
                  <a:gd name="f392" fmla="*/ f283 f244 1"/>
                  <a:gd name="f393" fmla="*/ f284 f245 1"/>
                  <a:gd name="f394" fmla="*/ f285 f244 1"/>
                  <a:gd name="f395" fmla="*/ f286 f245 1"/>
                  <a:gd name="f396" fmla="*/ f287 f244 1"/>
                  <a:gd name="f397" fmla="*/ f288 f245 1"/>
                  <a:gd name="f398" fmla="*/ f289 f244 1"/>
                  <a:gd name="f399" fmla="*/ f290 f245 1"/>
                  <a:gd name="f400" fmla="*/ f291 f244 1"/>
                  <a:gd name="f401" fmla="*/ f292 f245 1"/>
                  <a:gd name="f402" fmla="*/ f293 f244 1"/>
                  <a:gd name="f403" fmla="*/ f294 f245 1"/>
                  <a:gd name="f404" fmla="*/ f295 f244 1"/>
                  <a:gd name="f405" fmla="*/ f296 f245 1"/>
                  <a:gd name="f406" fmla="*/ f297 f244 1"/>
                  <a:gd name="f407" fmla="*/ f298 f245 1"/>
                  <a:gd name="f408" fmla="*/ f299 f244 1"/>
                  <a:gd name="f409" fmla="*/ f300 f245 1"/>
                  <a:gd name="f410" fmla="*/ f301 f244 1"/>
                  <a:gd name="f411" fmla="*/ f302 f245 1"/>
                  <a:gd name="f412" fmla="*/ f303 f244 1"/>
                  <a:gd name="f413" fmla="*/ f304 f245 1"/>
                  <a:gd name="f414" fmla="*/ f305 f244 1"/>
                  <a:gd name="f415" fmla="*/ f306 f245 1"/>
                  <a:gd name="f416" fmla="*/ f307 f244 1"/>
                  <a:gd name="f417" fmla="*/ f308 f245 1"/>
                  <a:gd name="f418" fmla="*/ f309 f244 1"/>
                  <a:gd name="f419" fmla="*/ f310 f245 1"/>
                  <a:gd name="f420" fmla="*/ f311 f244 1"/>
                  <a:gd name="f421" fmla="*/ f312 f245 1"/>
                  <a:gd name="f422" fmla="*/ f313 f244 1"/>
                  <a:gd name="f423" fmla="*/ f314 f245 1"/>
                  <a:gd name="f424" fmla="*/ f315 f244 1"/>
                  <a:gd name="f425" fmla="*/ f316 f245 1"/>
                  <a:gd name="f426" fmla="*/ f317 f245 1"/>
                  <a:gd name="f427" fmla="*/ f318 f244 1"/>
                  <a:gd name="f428" fmla="*/ f319 f245 1"/>
                  <a:gd name="f429" fmla="*/ f320 f244 1"/>
                  <a:gd name="f430" fmla="*/ f321 f245 1"/>
                  <a:gd name="f431" fmla="*/ f322 f244 1"/>
                  <a:gd name="f432" fmla="*/ f323 f244 1"/>
                  <a:gd name="f433" fmla="*/ f324 f245 1"/>
                  <a:gd name="f434" fmla="*/ f325 f245 1"/>
                  <a:gd name="f435" fmla="*/ f326 f244 1"/>
                  <a:gd name="f436" fmla="*/ f327 f245 1"/>
                  <a:gd name="f437" fmla="*/ f328 f244 1"/>
                  <a:gd name="f438" fmla="*/ f329 f245 1"/>
                  <a:gd name="f439" fmla="*/ f330 f244 1"/>
                  <a:gd name="f440" fmla="*/ f331 f245 1"/>
                  <a:gd name="f441" fmla="*/ f332 f244 1"/>
                  <a:gd name="f442" fmla="*/ f333 f245 1"/>
                  <a:gd name="f443" fmla="*/ f334 f244 1"/>
                  <a:gd name="f444" fmla="*/ f335 f245 1"/>
                  <a:gd name="f445" fmla="*/ f336 f244 1"/>
                  <a:gd name="f446" fmla="*/ f337 f244 1"/>
                  <a:gd name="f447" fmla="*/ f338 f245 1"/>
                  <a:gd name="f448" fmla="*/ f339 f245 1"/>
                  <a:gd name="f449" fmla="*/ f340 f244 1"/>
                  <a:gd name="f450" fmla="*/ f341 f244 1"/>
                  <a:gd name="f451" fmla="*/ f342 f245 1"/>
                  <a:gd name="f452" fmla="*/ f343 f244 1"/>
                  <a:gd name="f453" fmla="*/ f344 f245 1"/>
                  <a:gd name="f454" fmla="*/ f345 f245 1"/>
                  <a:gd name="f455" fmla="*/ f346 f245 1"/>
                  <a:gd name="f456" fmla="*/ f347 f244 1"/>
                  <a:gd name="f457" fmla="*/ f348 f245 1"/>
                  <a:gd name="f458" fmla="*/ f349 f245 1"/>
                  <a:gd name="f459" fmla="*/ f350 f244 1"/>
                  <a:gd name="f460" fmla="*/ f351 f245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356">
                    <a:pos x="f361" y="f362"/>
                  </a:cxn>
                  <a:cxn ang="f356">
                    <a:pos x="f361" y="f363"/>
                  </a:cxn>
                  <a:cxn ang="f356">
                    <a:pos x="f364" y="f365"/>
                  </a:cxn>
                  <a:cxn ang="f356">
                    <a:pos x="f366" y="f367"/>
                  </a:cxn>
                  <a:cxn ang="f356">
                    <a:pos x="f368" y="f369"/>
                  </a:cxn>
                  <a:cxn ang="f356">
                    <a:pos x="f370" y="f371"/>
                  </a:cxn>
                  <a:cxn ang="f356">
                    <a:pos x="f372" y="f373"/>
                  </a:cxn>
                  <a:cxn ang="f356">
                    <a:pos x="f374" y="f375"/>
                  </a:cxn>
                  <a:cxn ang="f356">
                    <a:pos x="f376" y="f377"/>
                  </a:cxn>
                  <a:cxn ang="f356">
                    <a:pos x="f378" y="f379"/>
                  </a:cxn>
                  <a:cxn ang="f356">
                    <a:pos x="f380" y="f381"/>
                  </a:cxn>
                  <a:cxn ang="f356">
                    <a:pos x="f382" y="f383"/>
                  </a:cxn>
                  <a:cxn ang="f356">
                    <a:pos x="f384" y="f385"/>
                  </a:cxn>
                  <a:cxn ang="f356">
                    <a:pos x="f386" y="f387"/>
                  </a:cxn>
                  <a:cxn ang="f356">
                    <a:pos x="f388" y="f389"/>
                  </a:cxn>
                  <a:cxn ang="f356">
                    <a:pos x="f390" y="f391"/>
                  </a:cxn>
                  <a:cxn ang="f356">
                    <a:pos x="f392" y="f393"/>
                  </a:cxn>
                  <a:cxn ang="f356">
                    <a:pos x="f394" y="f395"/>
                  </a:cxn>
                  <a:cxn ang="f356">
                    <a:pos x="f396" y="f397"/>
                  </a:cxn>
                  <a:cxn ang="f356">
                    <a:pos x="f398" y="f399"/>
                  </a:cxn>
                  <a:cxn ang="f356">
                    <a:pos x="f400" y="f401"/>
                  </a:cxn>
                  <a:cxn ang="f356">
                    <a:pos x="f402" y="f403"/>
                  </a:cxn>
                  <a:cxn ang="f356">
                    <a:pos x="f404" y="f405"/>
                  </a:cxn>
                  <a:cxn ang="f356">
                    <a:pos x="f406" y="f407"/>
                  </a:cxn>
                  <a:cxn ang="f356">
                    <a:pos x="f408" y="f409"/>
                  </a:cxn>
                  <a:cxn ang="f356">
                    <a:pos x="f410" y="f411"/>
                  </a:cxn>
                  <a:cxn ang="f356">
                    <a:pos x="f412" y="f413"/>
                  </a:cxn>
                  <a:cxn ang="f356">
                    <a:pos x="f414" y="f415"/>
                  </a:cxn>
                  <a:cxn ang="f356">
                    <a:pos x="f416" y="f417"/>
                  </a:cxn>
                  <a:cxn ang="f356">
                    <a:pos x="f418" y="f419"/>
                  </a:cxn>
                  <a:cxn ang="f356">
                    <a:pos x="f420" y="f421"/>
                  </a:cxn>
                  <a:cxn ang="f356">
                    <a:pos x="f422" y="f423"/>
                  </a:cxn>
                  <a:cxn ang="f356">
                    <a:pos x="f424" y="f425"/>
                  </a:cxn>
                  <a:cxn ang="f356">
                    <a:pos x="f366" y="f426"/>
                  </a:cxn>
                  <a:cxn ang="f356">
                    <a:pos x="f427" y="f428"/>
                  </a:cxn>
                  <a:cxn ang="f356">
                    <a:pos x="f429" y="f430"/>
                  </a:cxn>
                  <a:cxn ang="f356">
                    <a:pos x="f431" y="f428"/>
                  </a:cxn>
                  <a:cxn ang="f356">
                    <a:pos x="f432" y="f433"/>
                  </a:cxn>
                  <a:cxn ang="f356">
                    <a:pos x="f412" y="f434"/>
                  </a:cxn>
                  <a:cxn ang="f356">
                    <a:pos x="f435" y="f436"/>
                  </a:cxn>
                  <a:cxn ang="f356">
                    <a:pos x="f437" y="f438"/>
                  </a:cxn>
                  <a:cxn ang="f356">
                    <a:pos x="f439" y="f440"/>
                  </a:cxn>
                  <a:cxn ang="f356">
                    <a:pos x="f441" y="f442"/>
                  </a:cxn>
                  <a:cxn ang="f356">
                    <a:pos x="f443" y="f444"/>
                  </a:cxn>
                  <a:cxn ang="f356">
                    <a:pos x="f445" y="f425"/>
                  </a:cxn>
                  <a:cxn ang="f356">
                    <a:pos x="f446" y="f447"/>
                  </a:cxn>
                  <a:cxn ang="f356">
                    <a:pos x="f392" y="f448"/>
                  </a:cxn>
                  <a:cxn ang="f356">
                    <a:pos x="f449" y="f362"/>
                  </a:cxn>
                  <a:cxn ang="f356">
                    <a:pos x="f450" y="f451"/>
                  </a:cxn>
                  <a:cxn ang="f356">
                    <a:pos x="f452" y="f425"/>
                  </a:cxn>
                  <a:cxn ang="f356">
                    <a:pos x="f382" y="f440"/>
                  </a:cxn>
                  <a:cxn ang="f356">
                    <a:pos x="f443" y="f363"/>
                  </a:cxn>
                  <a:cxn ang="f356">
                    <a:pos x="f408" y="f453"/>
                  </a:cxn>
                  <a:cxn ang="f356">
                    <a:pos x="f408" y="f454"/>
                  </a:cxn>
                  <a:cxn ang="f356">
                    <a:pos x="f380" y="f455"/>
                  </a:cxn>
                  <a:cxn ang="f356">
                    <a:pos x="f456" y="f457"/>
                  </a:cxn>
                  <a:cxn ang="f356">
                    <a:pos x="f412" y="f434"/>
                  </a:cxn>
                  <a:cxn ang="f356">
                    <a:pos x="f384" y="f458"/>
                  </a:cxn>
                  <a:cxn ang="f356">
                    <a:pos x="f459" y="f460"/>
                  </a:cxn>
                </a:cxnLst>
                <a:rect l="f357" t="f360" r="f358" b="f359"/>
                <a:pathLst>
                  <a:path w="1250" h="923">
                    <a:moveTo>
                      <a:pt x="f9" y="f10"/>
                    </a:moveTo>
                    <a:lnTo>
                      <a:pt x="f11" y="f12"/>
                    </a:lnTo>
                    <a:lnTo>
                      <a:pt x="f13" y="f14"/>
                    </a:lnTo>
                    <a:lnTo>
                      <a:pt x="f13" y="f14"/>
                    </a:lnTo>
                    <a:lnTo>
                      <a:pt x="f13" y="f15"/>
                    </a:lnTo>
                    <a:lnTo>
                      <a:pt x="f16" y="f17"/>
                    </a:lnTo>
                    <a:lnTo>
                      <a:pt x="f16" y="f18"/>
                    </a:lnTo>
                    <a:lnTo>
                      <a:pt x="f16" y="f19"/>
                    </a:lnTo>
                    <a:lnTo>
                      <a:pt x="f16" y="f20"/>
                    </a:lnTo>
                    <a:lnTo>
                      <a:pt x="f13" y="f21"/>
                    </a:lnTo>
                    <a:lnTo>
                      <a:pt x="f22" y="f23"/>
                    </a:lnTo>
                    <a:lnTo>
                      <a:pt x="f24" y="f25"/>
                    </a:lnTo>
                    <a:lnTo>
                      <a:pt x="f26" y="f27"/>
                    </a:lnTo>
                    <a:lnTo>
                      <a:pt x="f26" y="f28"/>
                    </a:lnTo>
                    <a:lnTo>
                      <a:pt x="f29" y="f30"/>
                    </a:lnTo>
                    <a:lnTo>
                      <a:pt x="f31" y="f32"/>
                    </a:lnTo>
                    <a:lnTo>
                      <a:pt x="f33" y="f34"/>
                    </a:lnTo>
                    <a:lnTo>
                      <a:pt x="f35" y="f36"/>
                    </a:lnTo>
                    <a:lnTo>
                      <a:pt x="f37" y="f38"/>
                    </a:lnTo>
                    <a:lnTo>
                      <a:pt x="f37" y="f39"/>
                    </a:lnTo>
                    <a:lnTo>
                      <a:pt x="f37" y="f40"/>
                    </a:lnTo>
                    <a:lnTo>
                      <a:pt x="f35" y="f41"/>
                    </a:lnTo>
                    <a:lnTo>
                      <a:pt x="f42" y="f43"/>
                    </a:lnTo>
                    <a:lnTo>
                      <a:pt x="f44" y="f3"/>
                    </a:lnTo>
                    <a:lnTo>
                      <a:pt x="f45" y="f46"/>
                    </a:lnTo>
                    <a:lnTo>
                      <a:pt x="f47" y="f48"/>
                    </a:lnTo>
                    <a:lnTo>
                      <a:pt x="f49" y="f50"/>
                    </a:lnTo>
                    <a:lnTo>
                      <a:pt x="f51" y="f52"/>
                    </a:lnTo>
                    <a:lnTo>
                      <a:pt x="f53" y="f54"/>
                    </a:lnTo>
                    <a:lnTo>
                      <a:pt x="f55" y="f56"/>
                    </a:lnTo>
                    <a:lnTo>
                      <a:pt x="f55" y="f57"/>
                    </a:lnTo>
                    <a:lnTo>
                      <a:pt x="f58" y="f59"/>
                    </a:lnTo>
                    <a:lnTo>
                      <a:pt x="f58" y="f60"/>
                    </a:lnTo>
                    <a:lnTo>
                      <a:pt x="f61" y="f54"/>
                    </a:lnTo>
                    <a:lnTo>
                      <a:pt x="f62" y="f63"/>
                    </a:lnTo>
                    <a:lnTo>
                      <a:pt x="f62" y="f64"/>
                    </a:lnTo>
                    <a:lnTo>
                      <a:pt x="f65" y="f66"/>
                    </a:lnTo>
                    <a:lnTo>
                      <a:pt x="f67" y="f68"/>
                    </a:lnTo>
                    <a:lnTo>
                      <a:pt x="f69" y="f70"/>
                    </a:lnTo>
                    <a:lnTo>
                      <a:pt x="f71" y="f72"/>
                    </a:lnTo>
                    <a:lnTo>
                      <a:pt x="f73" y="f72"/>
                    </a:lnTo>
                    <a:lnTo>
                      <a:pt x="f74" y="f72"/>
                    </a:lnTo>
                    <a:lnTo>
                      <a:pt x="f75" y="f72"/>
                    </a:lnTo>
                    <a:lnTo>
                      <a:pt x="f76" y="f72"/>
                    </a:lnTo>
                    <a:lnTo>
                      <a:pt x="f77" y="f78"/>
                    </a:lnTo>
                    <a:lnTo>
                      <a:pt x="f79" y="f6"/>
                    </a:lnTo>
                    <a:lnTo>
                      <a:pt x="f80" y="f78"/>
                    </a:lnTo>
                    <a:lnTo>
                      <a:pt x="f81" y="f72"/>
                    </a:lnTo>
                    <a:lnTo>
                      <a:pt x="f82" y="f72"/>
                    </a:lnTo>
                    <a:lnTo>
                      <a:pt x="f83" y="f84"/>
                    </a:lnTo>
                    <a:lnTo>
                      <a:pt x="f85" y="f70"/>
                    </a:lnTo>
                    <a:lnTo>
                      <a:pt x="f85" y="f70"/>
                    </a:lnTo>
                    <a:lnTo>
                      <a:pt x="f86" y="f70"/>
                    </a:lnTo>
                    <a:lnTo>
                      <a:pt x="f87" y="f70"/>
                    </a:lnTo>
                    <a:lnTo>
                      <a:pt x="f88" y="f66"/>
                    </a:lnTo>
                    <a:lnTo>
                      <a:pt x="f89" y="f90"/>
                    </a:lnTo>
                    <a:lnTo>
                      <a:pt x="f91" y="f54"/>
                    </a:lnTo>
                    <a:lnTo>
                      <a:pt x="f92" y="f60"/>
                    </a:lnTo>
                    <a:lnTo>
                      <a:pt x="f93" y="f59"/>
                    </a:lnTo>
                    <a:lnTo>
                      <a:pt x="f94" y="f59"/>
                    </a:lnTo>
                    <a:lnTo>
                      <a:pt x="f94" y="f52"/>
                    </a:lnTo>
                    <a:lnTo>
                      <a:pt x="f95" y="f96"/>
                    </a:lnTo>
                    <a:lnTo>
                      <a:pt x="f97" y="f98"/>
                    </a:lnTo>
                    <a:lnTo>
                      <a:pt x="f99" y="f100"/>
                    </a:lnTo>
                    <a:lnTo>
                      <a:pt x="f99" y="f101"/>
                    </a:lnTo>
                    <a:lnTo>
                      <a:pt x="f99" y="f101"/>
                    </a:lnTo>
                    <a:lnTo>
                      <a:pt x="f102" y="f103"/>
                    </a:lnTo>
                    <a:lnTo>
                      <a:pt x="f104" y="f105"/>
                    </a:lnTo>
                    <a:lnTo>
                      <a:pt x="f106" y="f107"/>
                    </a:lnTo>
                    <a:lnTo>
                      <a:pt x="f20" y="f108"/>
                    </a:lnTo>
                    <a:lnTo>
                      <a:pt x="f21" y="f109"/>
                    </a:lnTo>
                    <a:lnTo>
                      <a:pt x="f21" y="f110"/>
                    </a:lnTo>
                    <a:lnTo>
                      <a:pt x="f111" y="f112"/>
                    </a:lnTo>
                    <a:lnTo>
                      <a:pt x="f113" y="f114"/>
                    </a:lnTo>
                    <a:lnTo>
                      <a:pt x="f25" y="f115"/>
                    </a:lnTo>
                    <a:lnTo>
                      <a:pt x="f116" y="f104"/>
                    </a:lnTo>
                    <a:lnTo>
                      <a:pt x="f117" y="f102"/>
                    </a:lnTo>
                    <a:lnTo>
                      <a:pt x="f117" y="f118"/>
                    </a:lnTo>
                    <a:lnTo>
                      <a:pt x="f117" y="f119"/>
                    </a:lnTo>
                    <a:lnTo>
                      <a:pt x="f117" y="f119"/>
                    </a:lnTo>
                    <a:lnTo>
                      <a:pt x="f117" y="f119"/>
                    </a:lnTo>
                    <a:lnTo>
                      <a:pt x="f117" y="f119"/>
                    </a:lnTo>
                    <a:lnTo>
                      <a:pt x="f117" y="f119"/>
                    </a:lnTo>
                    <a:lnTo>
                      <a:pt x="f117" y="f119"/>
                    </a:lnTo>
                    <a:lnTo>
                      <a:pt x="f120" y="f121"/>
                    </a:lnTo>
                    <a:lnTo>
                      <a:pt x="f122" y="f121"/>
                    </a:lnTo>
                    <a:lnTo>
                      <a:pt x="f123" y="f121"/>
                    </a:lnTo>
                    <a:lnTo>
                      <a:pt x="f124" y="f125"/>
                    </a:lnTo>
                    <a:lnTo>
                      <a:pt x="f126" y="f127"/>
                    </a:lnTo>
                    <a:lnTo>
                      <a:pt x="f128" y="f127"/>
                    </a:lnTo>
                    <a:lnTo>
                      <a:pt x="f129" y="f127"/>
                    </a:lnTo>
                    <a:lnTo>
                      <a:pt x="f129" y="f130"/>
                    </a:lnTo>
                    <a:lnTo>
                      <a:pt x="f131" y="f130"/>
                    </a:lnTo>
                    <a:lnTo>
                      <a:pt x="f131" y="f130"/>
                    </a:lnTo>
                    <a:lnTo>
                      <a:pt x="f131" y="f130"/>
                    </a:lnTo>
                    <a:lnTo>
                      <a:pt x="f131" y="f130"/>
                    </a:lnTo>
                    <a:lnTo>
                      <a:pt x="f132" y="f133"/>
                    </a:lnTo>
                    <a:lnTo>
                      <a:pt x="f132" y="f134"/>
                    </a:lnTo>
                    <a:lnTo>
                      <a:pt x="f132" y="f134"/>
                    </a:lnTo>
                    <a:lnTo>
                      <a:pt x="f132" y="f135"/>
                    </a:lnTo>
                    <a:lnTo>
                      <a:pt x="f132" y="f136"/>
                    </a:lnTo>
                    <a:lnTo>
                      <a:pt x="f132" y="f137"/>
                    </a:lnTo>
                    <a:lnTo>
                      <a:pt x="f132" y="f138"/>
                    </a:lnTo>
                    <a:lnTo>
                      <a:pt x="f100" y="f139"/>
                    </a:lnTo>
                    <a:lnTo>
                      <a:pt x="f96" y="f140"/>
                    </a:lnTo>
                    <a:lnTo>
                      <a:pt x="f96" y="f141"/>
                    </a:lnTo>
                    <a:lnTo>
                      <a:pt x="f46" y="f141"/>
                    </a:lnTo>
                    <a:lnTo>
                      <a:pt x="f52" y="f142"/>
                    </a:lnTo>
                    <a:lnTo>
                      <a:pt x="f60" y="f143"/>
                    </a:lnTo>
                    <a:lnTo>
                      <a:pt x="f144" y="f145"/>
                    </a:lnTo>
                    <a:lnTo>
                      <a:pt x="f6" y="f146"/>
                    </a:lnTo>
                    <a:lnTo>
                      <a:pt x="f6" y="f147"/>
                    </a:lnTo>
                    <a:lnTo>
                      <a:pt x="f57" y="f148"/>
                    </a:lnTo>
                    <a:lnTo>
                      <a:pt x="f56" y="f148"/>
                    </a:lnTo>
                    <a:lnTo>
                      <a:pt x="f149" y="f150"/>
                    </a:lnTo>
                    <a:lnTo>
                      <a:pt x="f48" y="f151"/>
                    </a:lnTo>
                    <a:lnTo>
                      <a:pt x="f126" y="f8"/>
                    </a:lnTo>
                    <a:lnTo>
                      <a:pt x="f152" y="f153"/>
                    </a:lnTo>
                    <a:lnTo>
                      <a:pt x="f154" y="f155"/>
                    </a:lnTo>
                    <a:lnTo>
                      <a:pt x="f156" y="f157"/>
                    </a:lnTo>
                    <a:lnTo>
                      <a:pt x="f156" y="f158"/>
                    </a:lnTo>
                    <a:lnTo>
                      <a:pt x="f159" y="f160"/>
                    </a:lnTo>
                    <a:lnTo>
                      <a:pt x="f161" y="f162"/>
                    </a:lnTo>
                    <a:lnTo>
                      <a:pt x="f163" y="f141"/>
                    </a:lnTo>
                    <a:lnTo>
                      <a:pt x="f163" y="f141"/>
                    </a:lnTo>
                    <a:lnTo>
                      <a:pt x="f85" y="f139"/>
                    </a:lnTo>
                    <a:lnTo>
                      <a:pt x="f85" y="f139"/>
                    </a:lnTo>
                    <a:lnTo>
                      <a:pt x="f85" y="f139"/>
                    </a:lnTo>
                    <a:lnTo>
                      <a:pt x="f85" y="f139"/>
                    </a:lnTo>
                    <a:lnTo>
                      <a:pt x="f85" y="f139"/>
                    </a:lnTo>
                    <a:lnTo>
                      <a:pt x="f164" y="f137"/>
                    </a:lnTo>
                    <a:lnTo>
                      <a:pt x="f88" y="f14"/>
                    </a:lnTo>
                    <a:lnTo>
                      <a:pt x="f88" y="f14"/>
                    </a:lnTo>
                    <a:lnTo>
                      <a:pt x="f165" y="f166"/>
                    </a:lnTo>
                    <a:lnTo>
                      <a:pt x="f86" y="f125"/>
                    </a:lnTo>
                    <a:lnTo>
                      <a:pt x="f86" y="f167"/>
                    </a:lnTo>
                    <a:lnTo>
                      <a:pt x="f86" y="f167"/>
                    </a:lnTo>
                    <a:lnTo>
                      <a:pt x="f168" y="f169"/>
                    </a:lnTo>
                    <a:lnTo>
                      <a:pt x="f170" y="f171"/>
                    </a:lnTo>
                    <a:lnTo>
                      <a:pt x="f172" y="f173"/>
                    </a:lnTo>
                    <a:lnTo>
                      <a:pt x="f79" y="f118"/>
                    </a:lnTo>
                    <a:lnTo>
                      <a:pt x="f77" y="f106"/>
                    </a:lnTo>
                    <a:lnTo>
                      <a:pt x="f174" y="f159"/>
                    </a:lnTo>
                    <a:lnTo>
                      <a:pt x="f74" y="f111"/>
                    </a:lnTo>
                    <a:lnTo>
                      <a:pt x="f175" y="f113"/>
                    </a:lnTo>
                    <a:lnTo>
                      <a:pt x="f175" y="f23"/>
                    </a:lnTo>
                    <a:lnTo>
                      <a:pt x="f73" y="f23"/>
                    </a:lnTo>
                    <a:lnTo>
                      <a:pt x="f71" y="f25"/>
                    </a:lnTo>
                    <a:lnTo>
                      <a:pt x="f176" y="f27"/>
                    </a:lnTo>
                    <a:lnTo>
                      <a:pt x="f177" y="f178"/>
                    </a:lnTo>
                    <a:lnTo>
                      <a:pt x="f177" y="f109"/>
                    </a:lnTo>
                    <a:lnTo>
                      <a:pt x="f176" y="f2"/>
                    </a:lnTo>
                    <a:lnTo>
                      <a:pt x="f179" y="f108"/>
                    </a:lnTo>
                    <a:lnTo>
                      <a:pt x="f180" y="f181"/>
                    </a:lnTo>
                    <a:lnTo>
                      <a:pt x="f58" y="f182"/>
                    </a:lnTo>
                    <a:lnTo>
                      <a:pt x="f183" y="f36"/>
                    </a:lnTo>
                    <a:lnTo>
                      <a:pt x="f184" y="f185"/>
                    </a:lnTo>
                    <a:lnTo>
                      <a:pt x="f186" y="f185"/>
                    </a:lnTo>
                    <a:lnTo>
                      <a:pt x="f187" y="f188"/>
                    </a:lnTo>
                    <a:lnTo>
                      <a:pt x="f187" y="f188"/>
                    </a:lnTo>
                    <a:lnTo>
                      <a:pt x="f189" y="f113"/>
                    </a:lnTo>
                    <a:lnTo>
                      <a:pt x="f189" y="f111"/>
                    </a:lnTo>
                    <a:lnTo>
                      <a:pt x="f190" y="f159"/>
                    </a:lnTo>
                    <a:lnTo>
                      <a:pt x="f191" y="f192"/>
                    </a:lnTo>
                    <a:lnTo>
                      <a:pt x="f33" y="f17"/>
                    </a:lnTo>
                    <a:lnTo>
                      <a:pt x="f193" y="f15"/>
                    </a:lnTo>
                    <a:lnTo>
                      <a:pt x="f193" y="f14"/>
                    </a:lnTo>
                    <a:lnTo>
                      <a:pt x="f33" y="f133"/>
                    </a:lnTo>
                    <a:lnTo>
                      <a:pt x="f37" y="f194"/>
                    </a:lnTo>
                    <a:lnTo>
                      <a:pt x="f37" y="f195"/>
                    </a:lnTo>
                    <a:lnTo>
                      <a:pt x="f33" y="f136"/>
                    </a:lnTo>
                    <a:lnTo>
                      <a:pt x="f193" y="f137"/>
                    </a:lnTo>
                    <a:lnTo>
                      <a:pt x="f31" y="f196"/>
                    </a:lnTo>
                    <a:lnTo>
                      <a:pt x="f29" y="f197"/>
                    </a:lnTo>
                    <a:lnTo>
                      <a:pt x="f24" y="f197"/>
                    </a:lnTo>
                    <a:lnTo>
                      <a:pt x="f22" y="f198"/>
                    </a:lnTo>
                    <a:lnTo>
                      <a:pt x="f22" y="f139"/>
                    </a:lnTo>
                    <a:lnTo>
                      <a:pt x="f24" y="f199"/>
                    </a:lnTo>
                    <a:lnTo>
                      <a:pt x="f24" y="f136"/>
                    </a:lnTo>
                    <a:lnTo>
                      <a:pt x="f200" y="f10"/>
                    </a:lnTo>
                    <a:lnTo>
                      <a:pt x="f201" y="f137"/>
                    </a:lnTo>
                    <a:lnTo>
                      <a:pt x="f11" y="f196"/>
                    </a:lnTo>
                    <a:lnTo>
                      <a:pt x="f202" y="f197"/>
                    </a:lnTo>
                    <a:lnTo>
                      <a:pt x="f203" y="f204"/>
                    </a:lnTo>
                    <a:lnTo>
                      <a:pt x="f205" y="f197"/>
                    </a:lnTo>
                    <a:lnTo>
                      <a:pt x="f203" y="f196"/>
                    </a:lnTo>
                    <a:lnTo>
                      <a:pt x="f205" y="f197"/>
                    </a:lnTo>
                    <a:lnTo>
                      <a:pt x="f9" y="f204"/>
                    </a:lnTo>
                    <a:lnTo>
                      <a:pt x="f7" y="f197"/>
                    </a:lnTo>
                    <a:lnTo>
                      <a:pt x="f7" y="f198"/>
                    </a:lnTo>
                    <a:lnTo>
                      <a:pt x="f7" y="f138"/>
                    </a:lnTo>
                    <a:lnTo>
                      <a:pt x="f9" y="f137"/>
                    </a:lnTo>
                    <a:lnTo>
                      <a:pt x="f9" y="f10"/>
                    </a:lnTo>
                    <a:lnTo>
                      <a:pt x="f9" y="f10"/>
                    </a:lnTo>
                    <a:close/>
                    <a:moveTo>
                      <a:pt x="f86" y="f206"/>
                    </a:moveTo>
                    <a:lnTo>
                      <a:pt x="f85" y="f105"/>
                    </a:lnTo>
                    <a:lnTo>
                      <a:pt x="f83" y="f39"/>
                    </a:lnTo>
                    <a:lnTo>
                      <a:pt x="f207" y="f181"/>
                    </a:lnTo>
                    <a:lnTo>
                      <a:pt x="f172" y="f2"/>
                    </a:lnTo>
                    <a:lnTo>
                      <a:pt x="f208" y="f209"/>
                    </a:lnTo>
                    <a:lnTo>
                      <a:pt x="f210" y="f211"/>
                    </a:lnTo>
                    <a:lnTo>
                      <a:pt x="f79" y="f30"/>
                    </a:lnTo>
                    <a:lnTo>
                      <a:pt x="f79" y="f30"/>
                    </a:lnTo>
                    <a:lnTo>
                      <a:pt x="f210" y="f25"/>
                    </a:lnTo>
                    <a:lnTo>
                      <a:pt x="f212" y="f23"/>
                    </a:lnTo>
                    <a:lnTo>
                      <a:pt x="f170" y="f213"/>
                    </a:lnTo>
                    <a:lnTo>
                      <a:pt x="f214" y="f215"/>
                    </a:lnTo>
                    <a:lnTo>
                      <a:pt x="f83" y="f161"/>
                    </a:lnTo>
                    <a:lnTo>
                      <a:pt x="f83" y="f20"/>
                    </a:lnTo>
                    <a:lnTo>
                      <a:pt x="f216" y="f106"/>
                    </a:lnTo>
                    <a:lnTo>
                      <a:pt x="f87" y="f118"/>
                    </a:lnTo>
                    <a:lnTo>
                      <a:pt x="f165" y="f173"/>
                    </a:lnTo>
                    <a:lnTo>
                      <a:pt x="f164" y="f192"/>
                    </a:lnTo>
                    <a:lnTo>
                      <a:pt x="f164" y="f171"/>
                    </a:lnTo>
                    <a:lnTo>
                      <a:pt x="f164" y="f171"/>
                    </a:lnTo>
                    <a:lnTo>
                      <a:pt x="f164" y="f171"/>
                    </a:lnTo>
                    <a:lnTo>
                      <a:pt x="f217" y="f171"/>
                    </a:lnTo>
                    <a:lnTo>
                      <a:pt x="f217" y="f218"/>
                    </a:lnTo>
                    <a:lnTo>
                      <a:pt x="f163" y="f18"/>
                    </a:lnTo>
                    <a:lnTo>
                      <a:pt x="f219" y="f220"/>
                    </a:lnTo>
                    <a:lnTo>
                      <a:pt x="f221" y="f121"/>
                    </a:lnTo>
                    <a:lnTo>
                      <a:pt x="f222" y="f167"/>
                    </a:lnTo>
                    <a:lnTo>
                      <a:pt x="f222" y="f167"/>
                    </a:lnTo>
                    <a:lnTo>
                      <a:pt x="f91" y="f125"/>
                    </a:lnTo>
                    <a:lnTo>
                      <a:pt x="f92" y="f17"/>
                    </a:lnTo>
                    <a:lnTo>
                      <a:pt x="f93" y="f127"/>
                    </a:lnTo>
                    <a:lnTo>
                      <a:pt x="f95" y="f130"/>
                    </a:lnTo>
                    <a:lnTo>
                      <a:pt x="f95" y="f14"/>
                    </a:lnTo>
                    <a:lnTo>
                      <a:pt x="f223" y="f135"/>
                    </a:lnTo>
                    <a:lnTo>
                      <a:pt x="f93" y="f199"/>
                    </a:lnTo>
                    <a:lnTo>
                      <a:pt x="f97" y="f196"/>
                    </a:lnTo>
                    <a:lnTo>
                      <a:pt x="f224" y="f225"/>
                    </a:lnTo>
                    <a:lnTo>
                      <a:pt x="f152" y="f226"/>
                    </a:lnTo>
                    <a:lnTo>
                      <a:pt x="f227" y="f204"/>
                    </a:lnTo>
                    <a:lnTo>
                      <a:pt x="f120" y="f204"/>
                    </a:lnTo>
                    <a:lnTo>
                      <a:pt x="f227" y="f12"/>
                    </a:lnTo>
                    <a:lnTo>
                      <a:pt x="f152" y="f194"/>
                    </a:lnTo>
                    <a:lnTo>
                      <a:pt x="f154" y="f134"/>
                    </a:lnTo>
                    <a:lnTo>
                      <a:pt x="f228" y="f15"/>
                    </a:lnTo>
                    <a:lnTo>
                      <a:pt x="f228" y="f15"/>
                    </a:lnTo>
                    <a:lnTo>
                      <a:pt x="f117" y="f127"/>
                    </a:lnTo>
                    <a:lnTo>
                      <a:pt x="f25" y="f125"/>
                    </a:lnTo>
                    <a:lnTo>
                      <a:pt x="f116" y="f166"/>
                    </a:lnTo>
                    <a:lnTo>
                      <a:pt x="f116" y="f127"/>
                    </a:lnTo>
                    <a:lnTo>
                      <a:pt x="f27" y="f229"/>
                    </a:lnTo>
                    <a:lnTo>
                      <a:pt x="f27" y="f133"/>
                    </a:lnTo>
                    <a:lnTo>
                      <a:pt x="f25" y="f134"/>
                    </a:lnTo>
                    <a:lnTo>
                      <a:pt x="f114" y="f133"/>
                    </a:lnTo>
                    <a:lnTo>
                      <a:pt x="f23" y="f130"/>
                    </a:lnTo>
                    <a:lnTo>
                      <a:pt x="f23" y="f17"/>
                    </a:lnTo>
                    <a:lnTo>
                      <a:pt x="f23" y="f167"/>
                    </a:lnTo>
                    <a:lnTo>
                      <a:pt x="f230" y="f218"/>
                    </a:lnTo>
                    <a:lnTo>
                      <a:pt x="f102" y="f19"/>
                    </a:lnTo>
                    <a:lnTo>
                      <a:pt x="f95" y="f102"/>
                    </a:lnTo>
                    <a:lnTo>
                      <a:pt x="f94" y="f106"/>
                    </a:lnTo>
                    <a:lnTo>
                      <a:pt x="f91" y="f161"/>
                    </a:lnTo>
                    <a:lnTo>
                      <a:pt x="f231" y="f159"/>
                    </a:lnTo>
                    <a:lnTo>
                      <a:pt x="f232" y="f215"/>
                    </a:lnTo>
                    <a:lnTo>
                      <a:pt x="f219" y="f115"/>
                    </a:lnTo>
                    <a:lnTo>
                      <a:pt x="f219" y="f21"/>
                    </a:lnTo>
                    <a:lnTo>
                      <a:pt x="f89" y="f233"/>
                    </a:lnTo>
                    <a:lnTo>
                      <a:pt x="f234" y="f25"/>
                    </a:lnTo>
                    <a:lnTo>
                      <a:pt x="f163" y="f28"/>
                    </a:lnTo>
                    <a:lnTo>
                      <a:pt x="f163" y="f112"/>
                    </a:lnTo>
                    <a:lnTo>
                      <a:pt x="f163" y="f110"/>
                    </a:lnTo>
                    <a:lnTo>
                      <a:pt x="f89" y="f110"/>
                    </a:lnTo>
                    <a:lnTo>
                      <a:pt x="f234" y="f110"/>
                    </a:lnTo>
                    <a:lnTo>
                      <a:pt x="f234" y="f110"/>
                    </a:lnTo>
                    <a:lnTo>
                      <a:pt x="f234" y="f109"/>
                    </a:lnTo>
                    <a:lnTo>
                      <a:pt x="f163" y="f211"/>
                    </a:lnTo>
                    <a:lnTo>
                      <a:pt x="f217" y="f188"/>
                    </a:lnTo>
                    <a:lnTo>
                      <a:pt x="f88" y="f36"/>
                    </a:lnTo>
                    <a:lnTo>
                      <a:pt x="f88" y="f235"/>
                    </a:lnTo>
                    <a:lnTo>
                      <a:pt x="f165" y="f105"/>
                    </a:lnTo>
                    <a:lnTo>
                      <a:pt x="f88" y="f40"/>
                    </a:lnTo>
                    <a:lnTo>
                      <a:pt x="f164" y="f236"/>
                    </a:lnTo>
                    <a:lnTo>
                      <a:pt x="f237" y="f103"/>
                    </a:lnTo>
                    <a:lnTo>
                      <a:pt x="f163" y="f156"/>
                    </a:lnTo>
                    <a:lnTo>
                      <a:pt x="f238" y="f236"/>
                    </a:lnTo>
                    <a:lnTo>
                      <a:pt x="f239" y="f98"/>
                    </a:lnTo>
                    <a:lnTo>
                      <a:pt x="f239" y="f240"/>
                    </a:lnTo>
                    <a:lnTo>
                      <a:pt x="f239" y="f241"/>
                    </a:lnTo>
                    <a:lnTo>
                      <a:pt x="f87" y="f103"/>
                    </a:lnTo>
                    <a:lnTo>
                      <a:pt x="f86" y="f206"/>
                    </a:lnTo>
                    <a:lnTo>
                      <a:pt x="f86" y="f206"/>
                    </a:lnTo>
                    <a:close/>
                    <a:moveTo>
                      <a:pt x="f99" y="f233"/>
                    </a:moveTo>
                    <a:lnTo>
                      <a:pt x="f102" y="f213"/>
                    </a:lnTo>
                    <a:lnTo>
                      <a:pt x="f99" y="f113"/>
                    </a:lnTo>
                    <a:lnTo>
                      <a:pt x="f99" y="f233"/>
                    </a:lnTo>
                    <a:lnTo>
                      <a:pt x="f99" y="f233"/>
                    </a:lnTo>
                    <a:close/>
                    <a:moveTo>
                      <a:pt x="f234" y="f242"/>
                    </a:moveTo>
                    <a:lnTo>
                      <a:pt x="f234" y="f242"/>
                    </a:lnTo>
                    <a:lnTo>
                      <a:pt x="f234" y="f242"/>
                    </a:lnTo>
                    <a:lnTo>
                      <a:pt x="f234" y="f242"/>
                    </a:lnTo>
                    <a:lnTo>
                      <a:pt x="f234" y="f242"/>
                    </a:lnTo>
                    <a:close/>
                  </a:path>
                </a:pathLst>
              </a:custGeom>
              <a:solidFill>
                <a:srgbClr val="000070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19" name="Freeform 19"/>
              <p:cNvSpPr/>
              <p:nvPr/>
            </p:nvSpPr>
            <p:spPr>
              <a:xfrm>
                <a:off x="1085850" y="4300542"/>
                <a:ext cx="74615" cy="123828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47"/>
                  <a:gd name="f7" fmla="val 78"/>
                  <a:gd name="f8" fmla="val 12"/>
                  <a:gd name="f9" fmla="val 72"/>
                  <a:gd name="f10" fmla="val 18"/>
                  <a:gd name="f11" fmla="val 60"/>
                  <a:gd name="f12" fmla="val 24"/>
                  <a:gd name="f13" fmla="val 54"/>
                  <a:gd name="f14" fmla="+- 0 0 -90"/>
                  <a:gd name="f15" fmla="*/ f3 1 47"/>
                  <a:gd name="f16" fmla="*/ f4 1 78"/>
                  <a:gd name="f17" fmla="+- f7 0 f5"/>
                  <a:gd name="f18" fmla="+- f6 0 f5"/>
                  <a:gd name="f19" fmla="*/ f14 f0 1"/>
                  <a:gd name="f20" fmla="*/ f18 1 47"/>
                  <a:gd name="f21" fmla="*/ f17 1 78"/>
                  <a:gd name="f22" fmla="*/ f19 1 f2"/>
                  <a:gd name="f23" fmla="*/ 12 1 f20"/>
                  <a:gd name="f24" fmla="*/ 72 1 f21"/>
                  <a:gd name="f25" fmla="*/ 18 1 f20"/>
                  <a:gd name="f26" fmla="*/ 60 1 f21"/>
                  <a:gd name="f27" fmla="*/ 24 1 f20"/>
                  <a:gd name="f28" fmla="*/ 54 1 f21"/>
                  <a:gd name="f29" fmla="*/ 47 1 f20"/>
                  <a:gd name="f30" fmla="*/ 0 1 f21"/>
                  <a:gd name="f31" fmla="*/ 0 1 f20"/>
                  <a:gd name="f32" fmla="*/ 78 1 f21"/>
                  <a:gd name="f33" fmla="*/ f6 1 f20"/>
                  <a:gd name="f34" fmla="*/ f7 1 f21"/>
                  <a:gd name="f35" fmla="+- f22 0 f1"/>
                  <a:gd name="f36" fmla="*/ f31 f15 1"/>
                  <a:gd name="f37" fmla="*/ f33 f15 1"/>
                  <a:gd name="f38" fmla="*/ f34 f16 1"/>
                  <a:gd name="f39" fmla="*/ f30 f16 1"/>
                  <a:gd name="f40" fmla="*/ f23 f15 1"/>
                  <a:gd name="f41" fmla="*/ f24 f16 1"/>
                  <a:gd name="f42" fmla="*/ f25 f15 1"/>
                  <a:gd name="f43" fmla="*/ f26 f16 1"/>
                  <a:gd name="f44" fmla="*/ f27 f15 1"/>
                  <a:gd name="f45" fmla="*/ f28 f16 1"/>
                  <a:gd name="f46" fmla="*/ f29 f15 1"/>
                  <a:gd name="f47" fmla="*/ f32 f16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35">
                    <a:pos x="f40" y="f41"/>
                  </a:cxn>
                  <a:cxn ang="f35">
                    <a:pos x="f42" y="f43"/>
                  </a:cxn>
                  <a:cxn ang="f35">
                    <a:pos x="f44" y="f45"/>
                  </a:cxn>
                  <a:cxn ang="f35">
                    <a:pos x="f46" y="f39"/>
                  </a:cxn>
                  <a:cxn ang="f35">
                    <a:pos x="f36" y="f47"/>
                  </a:cxn>
                  <a:cxn ang="f35">
                    <a:pos x="f40" y="f41"/>
                  </a:cxn>
                  <a:cxn ang="f35">
                    <a:pos x="f40" y="f41"/>
                  </a:cxn>
                </a:cxnLst>
                <a:rect l="f36" t="f39" r="f37" b="f38"/>
                <a:pathLst>
                  <a:path w="47" h="78">
                    <a:moveTo>
                      <a:pt x="f8" y="f9"/>
                    </a:moveTo>
                    <a:lnTo>
                      <a:pt x="f10" y="f11"/>
                    </a:lnTo>
                    <a:lnTo>
                      <a:pt x="f12" y="f13"/>
                    </a:lnTo>
                    <a:lnTo>
                      <a:pt x="f6" y="f5"/>
                    </a:lnTo>
                    <a:lnTo>
                      <a:pt x="f5" y="f7"/>
                    </a:lnTo>
                    <a:lnTo>
                      <a:pt x="f8" y="f9"/>
                    </a:lnTo>
                    <a:lnTo>
                      <a:pt x="f8" y="f9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20" name="Freeform 20"/>
              <p:cNvSpPr/>
              <p:nvPr/>
            </p:nvSpPr>
            <p:spPr>
              <a:xfrm>
                <a:off x="2038353" y="4083052"/>
                <a:ext cx="236536" cy="665161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149"/>
                  <a:gd name="f7" fmla="val 419"/>
                  <a:gd name="f8" fmla="val 29"/>
                  <a:gd name="f9" fmla="val 96"/>
                  <a:gd name="f10" fmla="val 41"/>
                  <a:gd name="f11" fmla="val 126"/>
                  <a:gd name="f12" fmla="val 161"/>
                  <a:gd name="f13" fmla="val 47"/>
                  <a:gd name="f14" fmla="val 53"/>
                  <a:gd name="f15" fmla="val 347"/>
                  <a:gd name="f16" fmla="val 65"/>
                  <a:gd name="f17" fmla="val 371"/>
                  <a:gd name="f18" fmla="val 377"/>
                  <a:gd name="f19" fmla="val 389"/>
                  <a:gd name="f20" fmla="val 77"/>
                  <a:gd name="f21" fmla="val 395"/>
                  <a:gd name="f22" fmla="val 101"/>
                  <a:gd name="f23" fmla="val 407"/>
                  <a:gd name="f24" fmla="val 125"/>
                  <a:gd name="f25" fmla="val 413"/>
                  <a:gd name="f26" fmla="val 365"/>
                  <a:gd name="f27" fmla="val 353"/>
                  <a:gd name="f28" fmla="val 83"/>
                  <a:gd name="f29" fmla="val 329"/>
                  <a:gd name="f30" fmla="val 293"/>
                  <a:gd name="f31" fmla="val 257"/>
                  <a:gd name="f32" fmla="val 221"/>
                  <a:gd name="f33" fmla="val 185"/>
                  <a:gd name="f34" fmla="val 155"/>
                  <a:gd name="f35" fmla="val 59"/>
                  <a:gd name="f36" fmla="val 143"/>
                  <a:gd name="f37" fmla="val 137"/>
                  <a:gd name="f38" fmla="val 120"/>
                  <a:gd name="f39" fmla="val 108"/>
                  <a:gd name="f40" fmla="val 90"/>
                  <a:gd name="f41" fmla="val 35"/>
                  <a:gd name="f42" fmla="val 54"/>
                  <a:gd name="f43" fmla="val 23"/>
                  <a:gd name="f44" fmla="val 18"/>
                  <a:gd name="f45" fmla="val 17"/>
                  <a:gd name="f46" fmla="val 6"/>
                  <a:gd name="f47" fmla="val 114"/>
                  <a:gd name="f48" fmla="+- 0 0 -90"/>
                  <a:gd name="f49" fmla="*/ f3 1 149"/>
                  <a:gd name="f50" fmla="*/ f4 1 419"/>
                  <a:gd name="f51" fmla="+- f7 0 f5"/>
                  <a:gd name="f52" fmla="+- f6 0 f5"/>
                  <a:gd name="f53" fmla="*/ f48 f0 1"/>
                  <a:gd name="f54" fmla="*/ f52 1 149"/>
                  <a:gd name="f55" fmla="*/ f51 1 419"/>
                  <a:gd name="f56" fmla="*/ f53 1 f2"/>
                  <a:gd name="f57" fmla="*/ 29 1 f54"/>
                  <a:gd name="f58" fmla="*/ 96 1 f55"/>
                  <a:gd name="f59" fmla="*/ 41 1 f54"/>
                  <a:gd name="f60" fmla="*/ 126 1 f55"/>
                  <a:gd name="f61" fmla="*/ 161 1 f55"/>
                  <a:gd name="f62" fmla="*/ 47 1 f54"/>
                  <a:gd name="f63" fmla="*/ 149 1 f55"/>
                  <a:gd name="f64" fmla="*/ 53 1 f54"/>
                  <a:gd name="f65" fmla="*/ 347 1 f55"/>
                  <a:gd name="f66" fmla="*/ 65 1 f54"/>
                  <a:gd name="f67" fmla="*/ 371 1 f55"/>
                  <a:gd name="f68" fmla="*/ 377 1 f55"/>
                  <a:gd name="f69" fmla="*/ 389 1 f55"/>
                  <a:gd name="f70" fmla="*/ 77 1 f54"/>
                  <a:gd name="f71" fmla="*/ 395 1 f55"/>
                  <a:gd name="f72" fmla="*/ 101 1 f54"/>
                  <a:gd name="f73" fmla="*/ 407 1 f55"/>
                  <a:gd name="f74" fmla="*/ 125 1 f54"/>
                  <a:gd name="f75" fmla="*/ 413 1 f55"/>
                  <a:gd name="f76" fmla="*/ 149 1 f54"/>
                  <a:gd name="f77" fmla="*/ 419 1 f55"/>
                  <a:gd name="f78" fmla="*/ 365 1 f55"/>
                  <a:gd name="f79" fmla="*/ 353 1 f55"/>
                  <a:gd name="f80" fmla="*/ 83 1 f54"/>
                  <a:gd name="f81" fmla="*/ 329 1 f55"/>
                  <a:gd name="f82" fmla="*/ 293 1 f55"/>
                  <a:gd name="f83" fmla="*/ 257 1 f55"/>
                  <a:gd name="f84" fmla="*/ 221 1 f55"/>
                  <a:gd name="f85" fmla="*/ 185 1 f55"/>
                  <a:gd name="f86" fmla="*/ 155 1 f55"/>
                  <a:gd name="f87" fmla="*/ 59 1 f54"/>
                  <a:gd name="f88" fmla="*/ 143 1 f55"/>
                  <a:gd name="f89" fmla="*/ 137 1 f55"/>
                  <a:gd name="f90" fmla="*/ 120 1 f55"/>
                  <a:gd name="f91" fmla="*/ 108 1 f55"/>
                  <a:gd name="f92" fmla="*/ 90 1 f55"/>
                  <a:gd name="f93" fmla="*/ 35 1 f54"/>
                  <a:gd name="f94" fmla="*/ 54 1 f55"/>
                  <a:gd name="f95" fmla="*/ 23 1 f54"/>
                  <a:gd name="f96" fmla="*/ 18 1 f55"/>
                  <a:gd name="f97" fmla="*/ 17 1 f54"/>
                  <a:gd name="f98" fmla="*/ 6 1 f55"/>
                  <a:gd name="f99" fmla="*/ 0 1 f55"/>
                  <a:gd name="f100" fmla="*/ 0 1 f54"/>
                  <a:gd name="f101" fmla="*/ 6 1 f54"/>
                  <a:gd name="f102" fmla="*/ 114 1 f55"/>
                  <a:gd name="f103" fmla="*/ f6 1 f54"/>
                  <a:gd name="f104" fmla="*/ f7 1 f55"/>
                  <a:gd name="f105" fmla="+- f56 0 f1"/>
                  <a:gd name="f106" fmla="*/ f100 f49 1"/>
                  <a:gd name="f107" fmla="*/ f103 f49 1"/>
                  <a:gd name="f108" fmla="*/ f104 f50 1"/>
                  <a:gd name="f109" fmla="*/ f99 f50 1"/>
                  <a:gd name="f110" fmla="*/ f57 f49 1"/>
                  <a:gd name="f111" fmla="*/ f58 f50 1"/>
                  <a:gd name="f112" fmla="*/ f59 f49 1"/>
                  <a:gd name="f113" fmla="*/ f60 f50 1"/>
                  <a:gd name="f114" fmla="*/ f61 f50 1"/>
                  <a:gd name="f115" fmla="*/ f62 f49 1"/>
                  <a:gd name="f116" fmla="*/ f63 f50 1"/>
                  <a:gd name="f117" fmla="*/ f64 f49 1"/>
                  <a:gd name="f118" fmla="*/ f65 f50 1"/>
                  <a:gd name="f119" fmla="*/ f66 f49 1"/>
                  <a:gd name="f120" fmla="*/ f67 f50 1"/>
                  <a:gd name="f121" fmla="*/ f68 f50 1"/>
                  <a:gd name="f122" fmla="*/ f69 f50 1"/>
                  <a:gd name="f123" fmla="*/ f70 f49 1"/>
                  <a:gd name="f124" fmla="*/ f71 f50 1"/>
                  <a:gd name="f125" fmla="*/ f72 f49 1"/>
                  <a:gd name="f126" fmla="*/ f73 f50 1"/>
                  <a:gd name="f127" fmla="*/ f74 f49 1"/>
                  <a:gd name="f128" fmla="*/ f75 f50 1"/>
                  <a:gd name="f129" fmla="*/ f76 f49 1"/>
                  <a:gd name="f130" fmla="*/ f77 f50 1"/>
                  <a:gd name="f131" fmla="*/ f78 f50 1"/>
                  <a:gd name="f132" fmla="*/ f79 f50 1"/>
                  <a:gd name="f133" fmla="*/ f80 f49 1"/>
                  <a:gd name="f134" fmla="*/ f81 f50 1"/>
                  <a:gd name="f135" fmla="*/ f82 f50 1"/>
                  <a:gd name="f136" fmla="*/ f83 f50 1"/>
                  <a:gd name="f137" fmla="*/ f84 f50 1"/>
                  <a:gd name="f138" fmla="*/ f85 f50 1"/>
                  <a:gd name="f139" fmla="*/ f86 f50 1"/>
                  <a:gd name="f140" fmla="*/ f87 f49 1"/>
                  <a:gd name="f141" fmla="*/ f88 f50 1"/>
                  <a:gd name="f142" fmla="*/ f89 f50 1"/>
                  <a:gd name="f143" fmla="*/ f90 f50 1"/>
                  <a:gd name="f144" fmla="*/ f91 f50 1"/>
                  <a:gd name="f145" fmla="*/ f92 f50 1"/>
                  <a:gd name="f146" fmla="*/ f93 f49 1"/>
                  <a:gd name="f147" fmla="*/ f94 f50 1"/>
                  <a:gd name="f148" fmla="*/ f95 f49 1"/>
                  <a:gd name="f149" fmla="*/ f96 f50 1"/>
                  <a:gd name="f150" fmla="*/ f97 f49 1"/>
                  <a:gd name="f151" fmla="*/ f98 f50 1"/>
                  <a:gd name="f152" fmla="*/ f101 f49 1"/>
                  <a:gd name="f153" fmla="*/ f102 f50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105">
                    <a:pos x="f110" y="f111"/>
                  </a:cxn>
                  <a:cxn ang="f105">
                    <a:pos x="f112" y="f113"/>
                  </a:cxn>
                  <a:cxn ang="f105">
                    <a:pos x="f110" y="f114"/>
                  </a:cxn>
                  <a:cxn ang="f105">
                    <a:pos x="f115" y="f116"/>
                  </a:cxn>
                  <a:cxn ang="f105">
                    <a:pos x="f117" y="f118"/>
                  </a:cxn>
                  <a:cxn ang="f105">
                    <a:pos x="f119" y="f120"/>
                  </a:cxn>
                  <a:cxn ang="f105">
                    <a:pos x="f119" y="f121"/>
                  </a:cxn>
                  <a:cxn ang="f105">
                    <a:pos x="f119" y="f122"/>
                  </a:cxn>
                  <a:cxn ang="f105">
                    <a:pos x="f123" y="f124"/>
                  </a:cxn>
                  <a:cxn ang="f105">
                    <a:pos x="f125" y="f126"/>
                  </a:cxn>
                  <a:cxn ang="f105">
                    <a:pos x="f127" y="f128"/>
                  </a:cxn>
                  <a:cxn ang="f105">
                    <a:pos x="f129" y="f130"/>
                  </a:cxn>
                  <a:cxn ang="f105">
                    <a:pos x="f127" y="f124"/>
                  </a:cxn>
                  <a:cxn ang="f105">
                    <a:pos x="f123" y="f131"/>
                  </a:cxn>
                  <a:cxn ang="f105">
                    <a:pos x="f123" y="f131"/>
                  </a:cxn>
                  <a:cxn ang="f105">
                    <a:pos x="f123" y="f132"/>
                  </a:cxn>
                  <a:cxn ang="f105">
                    <a:pos x="f133" y="f134"/>
                  </a:cxn>
                  <a:cxn ang="f105">
                    <a:pos x="f133" y="f135"/>
                  </a:cxn>
                  <a:cxn ang="f105">
                    <a:pos x="f133" y="f136"/>
                  </a:cxn>
                  <a:cxn ang="f105">
                    <a:pos x="f133" y="f137"/>
                  </a:cxn>
                  <a:cxn ang="f105">
                    <a:pos x="f123" y="f138"/>
                  </a:cxn>
                  <a:cxn ang="f105">
                    <a:pos x="f119" y="f139"/>
                  </a:cxn>
                  <a:cxn ang="f105">
                    <a:pos x="f140" y="f141"/>
                  </a:cxn>
                  <a:cxn ang="f105">
                    <a:pos x="f117" y="f142"/>
                  </a:cxn>
                  <a:cxn ang="f105">
                    <a:pos x="f117" y="f143"/>
                  </a:cxn>
                  <a:cxn ang="f105">
                    <a:pos x="f117" y="f144"/>
                  </a:cxn>
                  <a:cxn ang="f105">
                    <a:pos x="f115" y="f145"/>
                  </a:cxn>
                  <a:cxn ang="f105">
                    <a:pos x="f146" y="f147"/>
                  </a:cxn>
                  <a:cxn ang="f105">
                    <a:pos x="f148" y="f149"/>
                  </a:cxn>
                  <a:cxn ang="f105">
                    <a:pos x="f150" y="f151"/>
                  </a:cxn>
                  <a:cxn ang="f105">
                    <a:pos x="f150" y="f109"/>
                  </a:cxn>
                  <a:cxn ang="f105">
                    <a:pos x="f106" y="f151"/>
                  </a:cxn>
                  <a:cxn ang="f105">
                    <a:pos x="f152" y="f153"/>
                  </a:cxn>
                  <a:cxn ang="f105">
                    <a:pos x="f110" y="f111"/>
                  </a:cxn>
                  <a:cxn ang="f105">
                    <a:pos x="f110" y="f111"/>
                  </a:cxn>
                </a:cxnLst>
                <a:rect l="f106" t="f109" r="f107" b="f108"/>
                <a:pathLst>
                  <a:path w="149" h="419">
                    <a:moveTo>
                      <a:pt x="f8" y="f9"/>
                    </a:moveTo>
                    <a:lnTo>
                      <a:pt x="f10" y="f11"/>
                    </a:lnTo>
                    <a:lnTo>
                      <a:pt x="f8" y="f12"/>
                    </a:lnTo>
                    <a:lnTo>
                      <a:pt x="f13" y="f6"/>
                    </a:lnTo>
                    <a:lnTo>
                      <a:pt x="f14" y="f15"/>
                    </a:lnTo>
                    <a:lnTo>
                      <a:pt x="f16" y="f17"/>
                    </a:lnTo>
                    <a:lnTo>
                      <a:pt x="f16" y="f18"/>
                    </a:lnTo>
                    <a:lnTo>
                      <a:pt x="f16" y="f19"/>
                    </a:lnTo>
                    <a:lnTo>
                      <a:pt x="f20" y="f21"/>
                    </a:lnTo>
                    <a:lnTo>
                      <a:pt x="f22" y="f23"/>
                    </a:lnTo>
                    <a:lnTo>
                      <a:pt x="f24" y="f25"/>
                    </a:lnTo>
                    <a:lnTo>
                      <a:pt x="f6" y="f7"/>
                    </a:lnTo>
                    <a:lnTo>
                      <a:pt x="f24" y="f21"/>
                    </a:lnTo>
                    <a:lnTo>
                      <a:pt x="f20" y="f26"/>
                    </a:lnTo>
                    <a:lnTo>
                      <a:pt x="f20" y="f26"/>
                    </a:lnTo>
                    <a:lnTo>
                      <a:pt x="f20" y="f27"/>
                    </a:lnTo>
                    <a:lnTo>
                      <a:pt x="f28" y="f29"/>
                    </a:lnTo>
                    <a:lnTo>
                      <a:pt x="f28" y="f30"/>
                    </a:lnTo>
                    <a:lnTo>
                      <a:pt x="f28" y="f31"/>
                    </a:lnTo>
                    <a:lnTo>
                      <a:pt x="f28" y="f32"/>
                    </a:lnTo>
                    <a:lnTo>
                      <a:pt x="f20" y="f33"/>
                    </a:lnTo>
                    <a:lnTo>
                      <a:pt x="f16" y="f34"/>
                    </a:lnTo>
                    <a:lnTo>
                      <a:pt x="f35" y="f36"/>
                    </a:lnTo>
                    <a:lnTo>
                      <a:pt x="f14" y="f37"/>
                    </a:lnTo>
                    <a:lnTo>
                      <a:pt x="f14" y="f38"/>
                    </a:lnTo>
                    <a:lnTo>
                      <a:pt x="f14" y="f39"/>
                    </a:lnTo>
                    <a:lnTo>
                      <a:pt x="f13" y="f40"/>
                    </a:lnTo>
                    <a:lnTo>
                      <a:pt x="f41" y="f42"/>
                    </a:lnTo>
                    <a:lnTo>
                      <a:pt x="f43" y="f44"/>
                    </a:lnTo>
                    <a:lnTo>
                      <a:pt x="f45" y="f46"/>
                    </a:lnTo>
                    <a:lnTo>
                      <a:pt x="f45" y="f5"/>
                    </a:lnTo>
                    <a:lnTo>
                      <a:pt x="f5" y="f46"/>
                    </a:lnTo>
                    <a:lnTo>
                      <a:pt x="f46" y="f47"/>
                    </a:lnTo>
                    <a:lnTo>
                      <a:pt x="f8" y="f9"/>
                    </a:lnTo>
                    <a:lnTo>
                      <a:pt x="f8" y="f9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21" name="Freeform 21"/>
              <p:cNvSpPr/>
              <p:nvPr/>
            </p:nvSpPr>
            <p:spPr>
              <a:xfrm>
                <a:off x="1809753" y="3863970"/>
                <a:ext cx="265111" cy="219071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167"/>
                  <a:gd name="f7" fmla="val 138"/>
                  <a:gd name="f8" fmla="val 102"/>
                  <a:gd name="f9" fmla="val 18"/>
                  <a:gd name="f10" fmla="val 96"/>
                  <a:gd name="f11" fmla="val 12"/>
                  <a:gd name="f12" fmla="val 90"/>
                  <a:gd name="f13" fmla="val 78"/>
                  <a:gd name="f14" fmla="val 66"/>
                  <a:gd name="f15" fmla="val 60"/>
                  <a:gd name="f16" fmla="val 48"/>
                  <a:gd name="f17" fmla="val 6"/>
                  <a:gd name="f18" fmla="val 36"/>
                  <a:gd name="f19" fmla="val 30"/>
                  <a:gd name="f20" fmla="val 24"/>
                  <a:gd name="f21" fmla="val 42"/>
                  <a:gd name="f22" fmla="val 72"/>
                  <a:gd name="f23" fmla="val 120"/>
                  <a:gd name="f24" fmla="val 54"/>
                  <a:gd name="f25" fmla="val 161"/>
                  <a:gd name="f26" fmla="val 114"/>
                  <a:gd name="f27" fmla="val 108"/>
                  <a:gd name="f28" fmla="+- 0 0 -90"/>
                  <a:gd name="f29" fmla="*/ f3 1 167"/>
                  <a:gd name="f30" fmla="*/ f4 1 138"/>
                  <a:gd name="f31" fmla="+- f7 0 f5"/>
                  <a:gd name="f32" fmla="+- f6 0 f5"/>
                  <a:gd name="f33" fmla="*/ f28 f0 1"/>
                  <a:gd name="f34" fmla="*/ f32 1 167"/>
                  <a:gd name="f35" fmla="*/ f31 1 138"/>
                  <a:gd name="f36" fmla="*/ f33 1 f2"/>
                  <a:gd name="f37" fmla="*/ 102 1 f34"/>
                  <a:gd name="f38" fmla="*/ 18 1 f35"/>
                  <a:gd name="f39" fmla="*/ 96 1 f34"/>
                  <a:gd name="f40" fmla="*/ 12 1 f35"/>
                  <a:gd name="f41" fmla="*/ 90 1 f34"/>
                  <a:gd name="f42" fmla="*/ 0 1 f35"/>
                  <a:gd name="f43" fmla="*/ 78 1 f34"/>
                  <a:gd name="f44" fmla="*/ 66 1 f34"/>
                  <a:gd name="f45" fmla="*/ 60 1 f34"/>
                  <a:gd name="f46" fmla="*/ 48 1 f34"/>
                  <a:gd name="f47" fmla="*/ 6 1 f35"/>
                  <a:gd name="f48" fmla="*/ 36 1 f34"/>
                  <a:gd name="f49" fmla="*/ 30 1 f34"/>
                  <a:gd name="f50" fmla="*/ 24 1 f34"/>
                  <a:gd name="f51" fmla="*/ 24 1 f35"/>
                  <a:gd name="f52" fmla="*/ 18 1 f34"/>
                  <a:gd name="f53" fmla="*/ 42 1 f35"/>
                  <a:gd name="f54" fmla="*/ 6 1 f34"/>
                  <a:gd name="f55" fmla="*/ 66 1 f35"/>
                  <a:gd name="f56" fmla="*/ 0 1 f34"/>
                  <a:gd name="f57" fmla="*/ 72 1 f35"/>
                  <a:gd name="f58" fmla="*/ 42 1 f34"/>
                  <a:gd name="f59" fmla="*/ 30 1 f35"/>
                  <a:gd name="f60" fmla="*/ 36 1 f35"/>
                  <a:gd name="f61" fmla="*/ 120 1 f34"/>
                  <a:gd name="f62" fmla="*/ 78 1 f35"/>
                  <a:gd name="f63" fmla="*/ 54 1 f35"/>
                  <a:gd name="f64" fmla="*/ 167 1 f34"/>
                  <a:gd name="f65" fmla="*/ 138 1 f35"/>
                  <a:gd name="f66" fmla="*/ 120 1 f35"/>
                  <a:gd name="f67" fmla="*/ 161 1 f34"/>
                  <a:gd name="f68" fmla="*/ 102 1 f35"/>
                  <a:gd name="f69" fmla="*/ 138 1 f34"/>
                  <a:gd name="f70" fmla="*/ 60 1 f35"/>
                  <a:gd name="f71" fmla="*/ 114 1 f34"/>
                  <a:gd name="f72" fmla="*/ 108 1 f34"/>
                  <a:gd name="f73" fmla="*/ f6 1 f34"/>
                  <a:gd name="f74" fmla="*/ f7 1 f35"/>
                  <a:gd name="f75" fmla="+- f36 0 f1"/>
                  <a:gd name="f76" fmla="*/ f56 f29 1"/>
                  <a:gd name="f77" fmla="*/ f73 f29 1"/>
                  <a:gd name="f78" fmla="*/ f74 f30 1"/>
                  <a:gd name="f79" fmla="*/ f42 f30 1"/>
                  <a:gd name="f80" fmla="*/ f37 f29 1"/>
                  <a:gd name="f81" fmla="*/ f38 f30 1"/>
                  <a:gd name="f82" fmla="*/ f39 f29 1"/>
                  <a:gd name="f83" fmla="*/ f40 f30 1"/>
                  <a:gd name="f84" fmla="*/ f41 f29 1"/>
                  <a:gd name="f85" fmla="*/ f43 f29 1"/>
                  <a:gd name="f86" fmla="*/ f44 f29 1"/>
                  <a:gd name="f87" fmla="*/ f45 f29 1"/>
                  <a:gd name="f88" fmla="*/ f46 f29 1"/>
                  <a:gd name="f89" fmla="*/ f47 f30 1"/>
                  <a:gd name="f90" fmla="*/ f48 f29 1"/>
                  <a:gd name="f91" fmla="*/ f49 f29 1"/>
                  <a:gd name="f92" fmla="*/ f50 f29 1"/>
                  <a:gd name="f93" fmla="*/ f51 f30 1"/>
                  <a:gd name="f94" fmla="*/ f52 f29 1"/>
                  <a:gd name="f95" fmla="*/ f53 f30 1"/>
                  <a:gd name="f96" fmla="*/ f54 f29 1"/>
                  <a:gd name="f97" fmla="*/ f55 f30 1"/>
                  <a:gd name="f98" fmla="*/ f57 f30 1"/>
                  <a:gd name="f99" fmla="*/ f58 f29 1"/>
                  <a:gd name="f100" fmla="*/ f59 f30 1"/>
                  <a:gd name="f101" fmla="*/ f60 f30 1"/>
                  <a:gd name="f102" fmla="*/ f61 f29 1"/>
                  <a:gd name="f103" fmla="*/ f62 f30 1"/>
                  <a:gd name="f104" fmla="*/ f63 f30 1"/>
                  <a:gd name="f105" fmla="*/ f64 f29 1"/>
                  <a:gd name="f106" fmla="*/ f65 f30 1"/>
                  <a:gd name="f107" fmla="*/ f66 f30 1"/>
                  <a:gd name="f108" fmla="*/ f67 f29 1"/>
                  <a:gd name="f109" fmla="*/ f68 f30 1"/>
                  <a:gd name="f110" fmla="*/ f69 f29 1"/>
                  <a:gd name="f111" fmla="*/ f70 f30 1"/>
                  <a:gd name="f112" fmla="*/ f71 f29 1"/>
                  <a:gd name="f113" fmla="*/ f72 f29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75">
                    <a:pos x="f80" y="f81"/>
                  </a:cxn>
                  <a:cxn ang="f75">
                    <a:pos x="f82" y="f83"/>
                  </a:cxn>
                  <a:cxn ang="f75">
                    <a:pos x="f84" y="f79"/>
                  </a:cxn>
                  <a:cxn ang="f75">
                    <a:pos x="f85" y="f79"/>
                  </a:cxn>
                  <a:cxn ang="f75">
                    <a:pos x="f86" y="f79"/>
                  </a:cxn>
                  <a:cxn ang="f75">
                    <a:pos x="f87" y="f79"/>
                  </a:cxn>
                  <a:cxn ang="f75">
                    <a:pos x="f88" y="f89"/>
                  </a:cxn>
                  <a:cxn ang="f75">
                    <a:pos x="f90" y="f83"/>
                  </a:cxn>
                  <a:cxn ang="f75">
                    <a:pos x="f91" y="f83"/>
                  </a:cxn>
                  <a:cxn ang="f75">
                    <a:pos x="f92" y="f93"/>
                  </a:cxn>
                  <a:cxn ang="f75">
                    <a:pos x="f94" y="f95"/>
                  </a:cxn>
                  <a:cxn ang="f75">
                    <a:pos x="f96" y="f97"/>
                  </a:cxn>
                  <a:cxn ang="f75">
                    <a:pos x="f76" y="f98"/>
                  </a:cxn>
                  <a:cxn ang="f75">
                    <a:pos x="f99" y="f100"/>
                  </a:cxn>
                  <a:cxn ang="f75">
                    <a:pos x="f91" y="f97"/>
                  </a:cxn>
                  <a:cxn ang="f75">
                    <a:pos x="f82" y="f101"/>
                  </a:cxn>
                  <a:cxn ang="f75">
                    <a:pos x="f102" y="f103"/>
                  </a:cxn>
                  <a:cxn ang="f75">
                    <a:pos x="f102" y="f104"/>
                  </a:cxn>
                  <a:cxn ang="f75">
                    <a:pos x="f105" y="f106"/>
                  </a:cxn>
                  <a:cxn ang="f75">
                    <a:pos x="f105" y="f107"/>
                  </a:cxn>
                  <a:cxn ang="f75">
                    <a:pos x="f108" y="f109"/>
                  </a:cxn>
                  <a:cxn ang="f75">
                    <a:pos x="f110" y="f111"/>
                  </a:cxn>
                  <a:cxn ang="f75">
                    <a:pos x="f112" y="f100"/>
                  </a:cxn>
                  <a:cxn ang="f75">
                    <a:pos x="f113" y="f93"/>
                  </a:cxn>
                  <a:cxn ang="f75">
                    <a:pos x="f80" y="f81"/>
                  </a:cxn>
                  <a:cxn ang="f75">
                    <a:pos x="f80" y="f81"/>
                  </a:cxn>
                </a:cxnLst>
                <a:rect l="f76" t="f79" r="f77" b="f78"/>
                <a:pathLst>
                  <a:path w="167" h="138">
                    <a:moveTo>
                      <a:pt x="f8" y="f9"/>
                    </a:moveTo>
                    <a:lnTo>
                      <a:pt x="f10" y="f11"/>
                    </a:lnTo>
                    <a:lnTo>
                      <a:pt x="f12" y="f5"/>
                    </a:lnTo>
                    <a:lnTo>
                      <a:pt x="f13" y="f5"/>
                    </a:lnTo>
                    <a:lnTo>
                      <a:pt x="f14" y="f5"/>
                    </a:lnTo>
                    <a:lnTo>
                      <a:pt x="f15" y="f5"/>
                    </a:lnTo>
                    <a:lnTo>
                      <a:pt x="f16" y="f17"/>
                    </a:lnTo>
                    <a:lnTo>
                      <a:pt x="f18" y="f11"/>
                    </a:lnTo>
                    <a:lnTo>
                      <a:pt x="f19" y="f11"/>
                    </a:lnTo>
                    <a:lnTo>
                      <a:pt x="f20" y="f20"/>
                    </a:lnTo>
                    <a:lnTo>
                      <a:pt x="f9" y="f21"/>
                    </a:lnTo>
                    <a:lnTo>
                      <a:pt x="f17" y="f14"/>
                    </a:lnTo>
                    <a:lnTo>
                      <a:pt x="f5" y="f22"/>
                    </a:lnTo>
                    <a:lnTo>
                      <a:pt x="f21" y="f19"/>
                    </a:lnTo>
                    <a:lnTo>
                      <a:pt x="f19" y="f14"/>
                    </a:lnTo>
                    <a:lnTo>
                      <a:pt x="f10" y="f18"/>
                    </a:lnTo>
                    <a:lnTo>
                      <a:pt x="f23" y="f13"/>
                    </a:lnTo>
                    <a:lnTo>
                      <a:pt x="f23" y="f24"/>
                    </a:lnTo>
                    <a:lnTo>
                      <a:pt x="f6" y="f7"/>
                    </a:lnTo>
                    <a:lnTo>
                      <a:pt x="f6" y="f23"/>
                    </a:lnTo>
                    <a:lnTo>
                      <a:pt x="f25" y="f8"/>
                    </a:lnTo>
                    <a:lnTo>
                      <a:pt x="f7" y="f15"/>
                    </a:lnTo>
                    <a:lnTo>
                      <a:pt x="f26" y="f19"/>
                    </a:lnTo>
                    <a:lnTo>
                      <a:pt x="f27" y="f20"/>
                    </a:lnTo>
                    <a:lnTo>
                      <a:pt x="f8" y="f9"/>
                    </a:lnTo>
                    <a:lnTo>
                      <a:pt x="f8" y="f9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22" name="Freeform 22"/>
              <p:cNvSpPr/>
              <p:nvPr/>
            </p:nvSpPr>
            <p:spPr>
              <a:xfrm>
                <a:off x="1504946" y="3673473"/>
                <a:ext cx="179386" cy="180978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113"/>
                  <a:gd name="f7" fmla="val 114"/>
                  <a:gd name="f8" fmla="val 6"/>
                  <a:gd name="f9" fmla="val 24"/>
                  <a:gd name="f10" fmla="val 48"/>
                  <a:gd name="f11" fmla="val 18"/>
                  <a:gd name="f12" fmla="val 71"/>
                  <a:gd name="f13" fmla="val 36"/>
                  <a:gd name="f14" fmla="val 83"/>
                  <a:gd name="f15" fmla="val 95"/>
                  <a:gd name="f16" fmla="val 66"/>
                  <a:gd name="f17" fmla="val 107"/>
                  <a:gd name="f18" fmla="val 90"/>
                  <a:gd name="f19" fmla="val 60"/>
                  <a:gd name="f20" fmla="val 78"/>
                  <a:gd name="f21" fmla="val 54"/>
                  <a:gd name="f22" fmla="val 12"/>
                  <a:gd name="f23" fmla="val 42"/>
                  <a:gd name="f24" fmla="val 30"/>
                  <a:gd name="f25" fmla="+- 0 0 -90"/>
                  <a:gd name="f26" fmla="*/ f3 1 113"/>
                  <a:gd name="f27" fmla="*/ f4 1 114"/>
                  <a:gd name="f28" fmla="+- f7 0 f5"/>
                  <a:gd name="f29" fmla="+- f6 0 f5"/>
                  <a:gd name="f30" fmla="*/ f25 f0 1"/>
                  <a:gd name="f31" fmla="*/ f29 1 113"/>
                  <a:gd name="f32" fmla="*/ f28 1 114"/>
                  <a:gd name="f33" fmla="*/ f30 1 f2"/>
                  <a:gd name="f34" fmla="*/ 0 1 f31"/>
                  <a:gd name="f35" fmla="*/ 0 1 f32"/>
                  <a:gd name="f36" fmla="*/ 6 1 f31"/>
                  <a:gd name="f37" fmla="*/ 24 1 f31"/>
                  <a:gd name="f38" fmla="*/ 6 1 f32"/>
                  <a:gd name="f39" fmla="*/ 48 1 f31"/>
                  <a:gd name="f40" fmla="*/ 18 1 f32"/>
                  <a:gd name="f41" fmla="*/ 71 1 f31"/>
                  <a:gd name="f42" fmla="*/ 36 1 f32"/>
                  <a:gd name="f43" fmla="*/ 83 1 f31"/>
                  <a:gd name="f44" fmla="*/ 48 1 f32"/>
                  <a:gd name="f45" fmla="*/ 95 1 f31"/>
                  <a:gd name="f46" fmla="*/ 66 1 f32"/>
                  <a:gd name="f47" fmla="*/ 107 1 f31"/>
                  <a:gd name="f48" fmla="*/ 90 1 f32"/>
                  <a:gd name="f49" fmla="*/ 113 1 f31"/>
                  <a:gd name="f50" fmla="*/ 114 1 f32"/>
                  <a:gd name="f51" fmla="*/ 60 1 f31"/>
                  <a:gd name="f52" fmla="*/ 78 1 f32"/>
                  <a:gd name="f53" fmla="*/ 54 1 f32"/>
                  <a:gd name="f54" fmla="*/ 12 1 f31"/>
                  <a:gd name="f55" fmla="*/ 42 1 f32"/>
                  <a:gd name="f56" fmla="*/ 54 1 f31"/>
                  <a:gd name="f57" fmla="*/ 30 1 f32"/>
                  <a:gd name="f58" fmla="*/ 36 1 f31"/>
                  <a:gd name="f59" fmla="*/ f6 1 f31"/>
                  <a:gd name="f60" fmla="*/ f7 1 f32"/>
                  <a:gd name="f61" fmla="+- f33 0 f1"/>
                  <a:gd name="f62" fmla="*/ f34 f26 1"/>
                  <a:gd name="f63" fmla="*/ f59 f26 1"/>
                  <a:gd name="f64" fmla="*/ f60 f27 1"/>
                  <a:gd name="f65" fmla="*/ f35 f27 1"/>
                  <a:gd name="f66" fmla="*/ f36 f26 1"/>
                  <a:gd name="f67" fmla="*/ f37 f26 1"/>
                  <a:gd name="f68" fmla="*/ f38 f27 1"/>
                  <a:gd name="f69" fmla="*/ f39 f26 1"/>
                  <a:gd name="f70" fmla="*/ f40 f27 1"/>
                  <a:gd name="f71" fmla="*/ f41 f26 1"/>
                  <a:gd name="f72" fmla="*/ f42 f27 1"/>
                  <a:gd name="f73" fmla="*/ f43 f26 1"/>
                  <a:gd name="f74" fmla="*/ f44 f27 1"/>
                  <a:gd name="f75" fmla="*/ f45 f26 1"/>
                  <a:gd name="f76" fmla="*/ f46 f27 1"/>
                  <a:gd name="f77" fmla="*/ f47 f26 1"/>
                  <a:gd name="f78" fmla="*/ f48 f27 1"/>
                  <a:gd name="f79" fmla="*/ f49 f26 1"/>
                  <a:gd name="f80" fmla="*/ f50 f27 1"/>
                  <a:gd name="f81" fmla="*/ f51 f26 1"/>
                  <a:gd name="f82" fmla="*/ f52 f27 1"/>
                  <a:gd name="f83" fmla="*/ f53 f27 1"/>
                  <a:gd name="f84" fmla="*/ f54 f26 1"/>
                  <a:gd name="f85" fmla="*/ f55 f27 1"/>
                  <a:gd name="f86" fmla="*/ f56 f26 1"/>
                  <a:gd name="f87" fmla="*/ f57 f27 1"/>
                  <a:gd name="f88" fmla="*/ f58 f26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61">
                    <a:pos x="f62" y="f65"/>
                  </a:cxn>
                  <a:cxn ang="f61">
                    <a:pos x="f66" y="f65"/>
                  </a:cxn>
                  <a:cxn ang="f61">
                    <a:pos x="f67" y="f68"/>
                  </a:cxn>
                  <a:cxn ang="f61">
                    <a:pos x="f69" y="f70"/>
                  </a:cxn>
                  <a:cxn ang="f61">
                    <a:pos x="f71" y="f72"/>
                  </a:cxn>
                  <a:cxn ang="f61">
                    <a:pos x="f73" y="f74"/>
                  </a:cxn>
                  <a:cxn ang="f61">
                    <a:pos x="f75" y="f76"/>
                  </a:cxn>
                  <a:cxn ang="f61">
                    <a:pos x="f77" y="f78"/>
                  </a:cxn>
                  <a:cxn ang="f61">
                    <a:pos x="f79" y="f80"/>
                  </a:cxn>
                  <a:cxn ang="f61">
                    <a:pos x="f73" y="f76"/>
                  </a:cxn>
                  <a:cxn ang="f61">
                    <a:pos x="f81" y="f82"/>
                  </a:cxn>
                  <a:cxn ang="f61">
                    <a:pos x="f71" y="f83"/>
                  </a:cxn>
                  <a:cxn ang="f61">
                    <a:pos x="f84" y="f82"/>
                  </a:cxn>
                  <a:cxn ang="f61">
                    <a:pos x="f81" y="f74"/>
                  </a:cxn>
                  <a:cxn ang="f61">
                    <a:pos x="f81" y="f85"/>
                  </a:cxn>
                  <a:cxn ang="f61">
                    <a:pos x="f86" y="f87"/>
                  </a:cxn>
                  <a:cxn ang="f61">
                    <a:pos x="f88" y="f70"/>
                  </a:cxn>
                  <a:cxn ang="f61">
                    <a:pos x="f62" y="f65"/>
                  </a:cxn>
                  <a:cxn ang="f61">
                    <a:pos x="f62" y="f65"/>
                  </a:cxn>
                </a:cxnLst>
                <a:rect l="f62" t="f65" r="f63" b="f64"/>
                <a:pathLst>
                  <a:path w="113" h="114">
                    <a:moveTo>
                      <a:pt x="f5" y="f5"/>
                    </a:moveTo>
                    <a:lnTo>
                      <a:pt x="f8" y="f5"/>
                    </a:lnTo>
                    <a:lnTo>
                      <a:pt x="f9" y="f8"/>
                    </a:lnTo>
                    <a:lnTo>
                      <a:pt x="f10" y="f11"/>
                    </a:lnTo>
                    <a:lnTo>
                      <a:pt x="f12" y="f13"/>
                    </a:lnTo>
                    <a:lnTo>
                      <a:pt x="f14" y="f10"/>
                    </a:lnTo>
                    <a:lnTo>
                      <a:pt x="f15" y="f16"/>
                    </a:lnTo>
                    <a:lnTo>
                      <a:pt x="f17" y="f18"/>
                    </a:lnTo>
                    <a:lnTo>
                      <a:pt x="f6" y="f7"/>
                    </a:lnTo>
                    <a:lnTo>
                      <a:pt x="f14" y="f16"/>
                    </a:lnTo>
                    <a:lnTo>
                      <a:pt x="f19" y="f20"/>
                    </a:lnTo>
                    <a:lnTo>
                      <a:pt x="f12" y="f21"/>
                    </a:lnTo>
                    <a:lnTo>
                      <a:pt x="f22" y="f20"/>
                    </a:lnTo>
                    <a:lnTo>
                      <a:pt x="f19" y="f10"/>
                    </a:lnTo>
                    <a:lnTo>
                      <a:pt x="f19" y="f23"/>
                    </a:lnTo>
                    <a:lnTo>
                      <a:pt x="f21" y="f24"/>
                    </a:lnTo>
                    <a:lnTo>
                      <a:pt x="f13" y="f11"/>
                    </a:lnTo>
                    <a:lnTo>
                      <a:pt x="f5" y="f5"/>
                    </a:lnTo>
                    <a:lnTo>
                      <a:pt x="f5" y="f5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23" name="Freeform 23"/>
              <p:cNvSpPr/>
              <p:nvPr/>
            </p:nvSpPr>
            <p:spPr>
              <a:xfrm>
                <a:off x="1781178" y="4092570"/>
                <a:ext cx="104771" cy="95253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66"/>
                  <a:gd name="f7" fmla="val 60"/>
                  <a:gd name="f8" fmla="val 54"/>
                  <a:gd name="f9" fmla="val 42"/>
                  <a:gd name="f10" fmla="val 18"/>
                  <a:gd name="f11" fmla="val 36"/>
                  <a:gd name="f12" fmla="val 6"/>
                  <a:gd name="f13" fmla="val 24"/>
                  <a:gd name="f14" fmla="val 30"/>
                  <a:gd name="f15" fmla="val 48"/>
                  <a:gd name="f16" fmla="val 12"/>
                  <a:gd name="f17" fmla="+- 0 0 -90"/>
                  <a:gd name="f18" fmla="*/ f3 1 66"/>
                  <a:gd name="f19" fmla="*/ f4 1 60"/>
                  <a:gd name="f20" fmla="+- f7 0 f5"/>
                  <a:gd name="f21" fmla="+- f6 0 f5"/>
                  <a:gd name="f22" fmla="*/ f17 f0 1"/>
                  <a:gd name="f23" fmla="*/ f21 1 66"/>
                  <a:gd name="f24" fmla="*/ f20 1 60"/>
                  <a:gd name="f25" fmla="*/ f22 1 f2"/>
                  <a:gd name="f26" fmla="*/ 54 1 f23"/>
                  <a:gd name="f27" fmla="*/ 0 1 f24"/>
                  <a:gd name="f28" fmla="*/ 42 1 f23"/>
                  <a:gd name="f29" fmla="*/ 18 1 f24"/>
                  <a:gd name="f30" fmla="*/ 36 1 f23"/>
                  <a:gd name="f31" fmla="*/ 6 1 f24"/>
                  <a:gd name="f32" fmla="*/ 24 1 f23"/>
                  <a:gd name="f33" fmla="*/ 30 1 f24"/>
                  <a:gd name="f34" fmla="*/ 18 1 f23"/>
                  <a:gd name="f35" fmla="*/ 36 1 f24"/>
                  <a:gd name="f36" fmla="*/ 6 1 f23"/>
                  <a:gd name="f37" fmla="*/ 48 1 f24"/>
                  <a:gd name="f38" fmla="*/ 0 1 f23"/>
                  <a:gd name="f39" fmla="*/ 60 1 f24"/>
                  <a:gd name="f40" fmla="*/ 12 1 f23"/>
                  <a:gd name="f41" fmla="*/ 54 1 f24"/>
                  <a:gd name="f42" fmla="*/ 30 1 f23"/>
                  <a:gd name="f43" fmla="*/ 66 1 f23"/>
                  <a:gd name="f44" fmla="*/ f6 1 f23"/>
                  <a:gd name="f45" fmla="*/ f7 1 f24"/>
                  <a:gd name="f46" fmla="+- f25 0 f1"/>
                  <a:gd name="f47" fmla="*/ f38 f18 1"/>
                  <a:gd name="f48" fmla="*/ f44 f18 1"/>
                  <a:gd name="f49" fmla="*/ f45 f19 1"/>
                  <a:gd name="f50" fmla="*/ f27 f19 1"/>
                  <a:gd name="f51" fmla="*/ f26 f18 1"/>
                  <a:gd name="f52" fmla="*/ f28 f18 1"/>
                  <a:gd name="f53" fmla="*/ f29 f19 1"/>
                  <a:gd name="f54" fmla="*/ f30 f18 1"/>
                  <a:gd name="f55" fmla="*/ f31 f19 1"/>
                  <a:gd name="f56" fmla="*/ f32 f18 1"/>
                  <a:gd name="f57" fmla="*/ f33 f19 1"/>
                  <a:gd name="f58" fmla="*/ f34 f18 1"/>
                  <a:gd name="f59" fmla="*/ f35 f19 1"/>
                  <a:gd name="f60" fmla="*/ f36 f18 1"/>
                  <a:gd name="f61" fmla="*/ f37 f19 1"/>
                  <a:gd name="f62" fmla="*/ f39 f19 1"/>
                  <a:gd name="f63" fmla="*/ f40 f18 1"/>
                  <a:gd name="f64" fmla="*/ f41 f19 1"/>
                  <a:gd name="f65" fmla="*/ f42 f18 1"/>
                  <a:gd name="f66" fmla="*/ f43 f18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46">
                    <a:pos x="f51" y="f50"/>
                  </a:cxn>
                  <a:cxn ang="f46">
                    <a:pos x="f52" y="f53"/>
                  </a:cxn>
                  <a:cxn ang="f46">
                    <a:pos x="f54" y="f55"/>
                  </a:cxn>
                  <a:cxn ang="f46">
                    <a:pos x="f56" y="f57"/>
                  </a:cxn>
                  <a:cxn ang="f46">
                    <a:pos x="f58" y="f59"/>
                  </a:cxn>
                  <a:cxn ang="f46">
                    <a:pos x="f60" y="f61"/>
                  </a:cxn>
                  <a:cxn ang="f46">
                    <a:pos x="f47" y="f62"/>
                  </a:cxn>
                  <a:cxn ang="f46">
                    <a:pos x="f63" y="f64"/>
                  </a:cxn>
                  <a:cxn ang="f46">
                    <a:pos x="f65" y="f59"/>
                  </a:cxn>
                  <a:cxn ang="f46">
                    <a:pos x="f51" y="f53"/>
                  </a:cxn>
                  <a:cxn ang="f46">
                    <a:pos x="f66" y="f55"/>
                  </a:cxn>
                  <a:cxn ang="f46">
                    <a:pos x="f51" y="f50"/>
                  </a:cxn>
                  <a:cxn ang="f46">
                    <a:pos x="f51" y="f50"/>
                  </a:cxn>
                </a:cxnLst>
                <a:rect l="f47" t="f50" r="f48" b="f49"/>
                <a:pathLst>
                  <a:path w="66" h="60">
                    <a:moveTo>
                      <a:pt x="f8" y="f5"/>
                    </a:moveTo>
                    <a:lnTo>
                      <a:pt x="f9" y="f10"/>
                    </a:lnTo>
                    <a:lnTo>
                      <a:pt x="f11" y="f12"/>
                    </a:lnTo>
                    <a:lnTo>
                      <a:pt x="f13" y="f14"/>
                    </a:lnTo>
                    <a:lnTo>
                      <a:pt x="f10" y="f11"/>
                    </a:lnTo>
                    <a:lnTo>
                      <a:pt x="f12" y="f15"/>
                    </a:lnTo>
                    <a:lnTo>
                      <a:pt x="f5" y="f7"/>
                    </a:lnTo>
                    <a:lnTo>
                      <a:pt x="f16" y="f8"/>
                    </a:lnTo>
                    <a:lnTo>
                      <a:pt x="f14" y="f11"/>
                    </a:lnTo>
                    <a:lnTo>
                      <a:pt x="f8" y="f10"/>
                    </a:lnTo>
                    <a:lnTo>
                      <a:pt x="f6" y="f12"/>
                    </a:lnTo>
                    <a:lnTo>
                      <a:pt x="f8" y="f5"/>
                    </a:lnTo>
                    <a:lnTo>
                      <a:pt x="f8" y="f5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24" name="Freeform 24"/>
              <p:cNvSpPr/>
              <p:nvPr/>
            </p:nvSpPr>
            <p:spPr>
              <a:xfrm>
                <a:off x="1495428" y="4244973"/>
                <a:ext cx="255583" cy="284158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161"/>
                  <a:gd name="f7" fmla="val 179"/>
                  <a:gd name="f8" fmla="val 131"/>
                  <a:gd name="f9" fmla="val 53"/>
                  <a:gd name="f10" fmla="val 137"/>
                  <a:gd name="f11" fmla="val 143"/>
                  <a:gd name="f12" fmla="val 41"/>
                  <a:gd name="f13" fmla="val 155"/>
                  <a:gd name="f14" fmla="val 35"/>
                  <a:gd name="f15" fmla="val 24"/>
                  <a:gd name="f16" fmla="val 12"/>
                  <a:gd name="f17" fmla="val 149"/>
                  <a:gd name="f18" fmla="val 119"/>
                  <a:gd name="f19" fmla="val 125"/>
                  <a:gd name="f20" fmla="val 95"/>
                  <a:gd name="f21" fmla="val 60"/>
                  <a:gd name="f22" fmla="val 54"/>
                  <a:gd name="f23" fmla="val 48"/>
                  <a:gd name="f24" fmla="val 167"/>
                  <a:gd name="f25" fmla="val 173"/>
                  <a:gd name="f26" fmla="val 6"/>
                  <a:gd name="f27" fmla="val 30"/>
                  <a:gd name="f28" fmla="val 71"/>
                  <a:gd name="f29" fmla="val 107"/>
                  <a:gd name="f30" fmla="val 77"/>
                  <a:gd name="f31" fmla="val 59"/>
                  <a:gd name="f32" fmla="+- 0 0 -90"/>
                  <a:gd name="f33" fmla="*/ f3 1 161"/>
                  <a:gd name="f34" fmla="*/ f4 1 179"/>
                  <a:gd name="f35" fmla="+- f7 0 f5"/>
                  <a:gd name="f36" fmla="+- f6 0 f5"/>
                  <a:gd name="f37" fmla="*/ f32 f0 1"/>
                  <a:gd name="f38" fmla="*/ f36 1 161"/>
                  <a:gd name="f39" fmla="*/ f35 1 179"/>
                  <a:gd name="f40" fmla="*/ f37 1 f2"/>
                  <a:gd name="f41" fmla="*/ 131 1 f38"/>
                  <a:gd name="f42" fmla="*/ 53 1 f39"/>
                  <a:gd name="f43" fmla="*/ 137 1 f38"/>
                  <a:gd name="f44" fmla="*/ 143 1 f38"/>
                  <a:gd name="f45" fmla="*/ 41 1 f39"/>
                  <a:gd name="f46" fmla="*/ 155 1 f38"/>
                  <a:gd name="f47" fmla="*/ 35 1 f39"/>
                  <a:gd name="f48" fmla="*/ 161 1 f38"/>
                  <a:gd name="f49" fmla="*/ 24 1 f39"/>
                  <a:gd name="f50" fmla="*/ 12 1 f39"/>
                  <a:gd name="f51" fmla="*/ 0 1 f39"/>
                  <a:gd name="f52" fmla="*/ 149 1 f38"/>
                  <a:gd name="f53" fmla="*/ 119 1 f38"/>
                  <a:gd name="f54" fmla="*/ 125 1 f38"/>
                  <a:gd name="f55" fmla="*/ 95 1 f38"/>
                  <a:gd name="f56" fmla="*/ 95 1 f39"/>
                  <a:gd name="f57" fmla="*/ 0 1 f38"/>
                  <a:gd name="f58" fmla="*/ 137 1 f39"/>
                  <a:gd name="f59" fmla="*/ 60 1 f38"/>
                  <a:gd name="f60" fmla="*/ 119 1 f39"/>
                  <a:gd name="f61" fmla="*/ 54 1 f38"/>
                  <a:gd name="f62" fmla="*/ 125 1 f39"/>
                  <a:gd name="f63" fmla="*/ 48 1 f38"/>
                  <a:gd name="f64" fmla="*/ 131 1 f39"/>
                  <a:gd name="f65" fmla="*/ 24 1 f38"/>
                  <a:gd name="f66" fmla="*/ 155 1 f39"/>
                  <a:gd name="f67" fmla="*/ 12 1 f38"/>
                  <a:gd name="f68" fmla="*/ 167 1 f39"/>
                  <a:gd name="f69" fmla="*/ 173 1 f39"/>
                  <a:gd name="f70" fmla="*/ 179 1 f39"/>
                  <a:gd name="f71" fmla="*/ 6 1 f38"/>
                  <a:gd name="f72" fmla="*/ 30 1 f38"/>
                  <a:gd name="f73" fmla="*/ 143 1 f39"/>
                  <a:gd name="f74" fmla="*/ 71 1 f38"/>
                  <a:gd name="f75" fmla="*/ 107 1 f39"/>
                  <a:gd name="f76" fmla="*/ 77 1 f39"/>
                  <a:gd name="f77" fmla="*/ 59 1 f39"/>
                  <a:gd name="f78" fmla="*/ f6 1 f38"/>
                  <a:gd name="f79" fmla="*/ f7 1 f39"/>
                  <a:gd name="f80" fmla="+- f40 0 f1"/>
                  <a:gd name="f81" fmla="*/ f57 f33 1"/>
                  <a:gd name="f82" fmla="*/ f78 f33 1"/>
                  <a:gd name="f83" fmla="*/ f79 f34 1"/>
                  <a:gd name="f84" fmla="*/ f51 f34 1"/>
                  <a:gd name="f85" fmla="*/ f41 f33 1"/>
                  <a:gd name="f86" fmla="*/ f42 f34 1"/>
                  <a:gd name="f87" fmla="*/ f43 f33 1"/>
                  <a:gd name="f88" fmla="*/ f44 f33 1"/>
                  <a:gd name="f89" fmla="*/ f45 f34 1"/>
                  <a:gd name="f90" fmla="*/ f46 f33 1"/>
                  <a:gd name="f91" fmla="*/ f47 f34 1"/>
                  <a:gd name="f92" fmla="*/ f48 f33 1"/>
                  <a:gd name="f93" fmla="*/ f49 f34 1"/>
                  <a:gd name="f94" fmla="*/ f50 f34 1"/>
                  <a:gd name="f95" fmla="*/ f52 f33 1"/>
                  <a:gd name="f96" fmla="*/ f53 f33 1"/>
                  <a:gd name="f97" fmla="*/ f54 f33 1"/>
                  <a:gd name="f98" fmla="*/ f55 f33 1"/>
                  <a:gd name="f99" fmla="*/ f56 f34 1"/>
                  <a:gd name="f100" fmla="*/ f58 f34 1"/>
                  <a:gd name="f101" fmla="*/ f59 f33 1"/>
                  <a:gd name="f102" fmla="*/ f60 f34 1"/>
                  <a:gd name="f103" fmla="*/ f61 f33 1"/>
                  <a:gd name="f104" fmla="*/ f62 f34 1"/>
                  <a:gd name="f105" fmla="*/ f63 f33 1"/>
                  <a:gd name="f106" fmla="*/ f64 f34 1"/>
                  <a:gd name="f107" fmla="*/ f65 f33 1"/>
                  <a:gd name="f108" fmla="*/ f66 f34 1"/>
                  <a:gd name="f109" fmla="*/ f67 f33 1"/>
                  <a:gd name="f110" fmla="*/ f68 f34 1"/>
                  <a:gd name="f111" fmla="*/ f69 f34 1"/>
                  <a:gd name="f112" fmla="*/ f70 f34 1"/>
                  <a:gd name="f113" fmla="*/ f71 f33 1"/>
                  <a:gd name="f114" fmla="*/ f72 f33 1"/>
                  <a:gd name="f115" fmla="*/ f73 f34 1"/>
                  <a:gd name="f116" fmla="*/ f74 f33 1"/>
                  <a:gd name="f117" fmla="*/ f75 f34 1"/>
                  <a:gd name="f118" fmla="*/ f76 f34 1"/>
                  <a:gd name="f119" fmla="*/ f77 f34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80">
                    <a:pos x="f85" y="f86"/>
                  </a:cxn>
                  <a:cxn ang="f80">
                    <a:pos x="f87" y="f86"/>
                  </a:cxn>
                  <a:cxn ang="f80">
                    <a:pos x="f88" y="f89"/>
                  </a:cxn>
                  <a:cxn ang="f80">
                    <a:pos x="f90" y="f91"/>
                  </a:cxn>
                  <a:cxn ang="f80">
                    <a:pos x="f92" y="f93"/>
                  </a:cxn>
                  <a:cxn ang="f80">
                    <a:pos x="f92" y="f94"/>
                  </a:cxn>
                  <a:cxn ang="f80">
                    <a:pos x="f92" y="f84"/>
                  </a:cxn>
                  <a:cxn ang="f80">
                    <a:pos x="f95" y="f93"/>
                  </a:cxn>
                  <a:cxn ang="f80">
                    <a:pos x="f88" y="f91"/>
                  </a:cxn>
                  <a:cxn ang="f80">
                    <a:pos x="f85" y="f91"/>
                  </a:cxn>
                  <a:cxn ang="f80">
                    <a:pos x="f96" y="f89"/>
                  </a:cxn>
                  <a:cxn ang="f80">
                    <a:pos x="f97" y="f86"/>
                  </a:cxn>
                  <a:cxn ang="f80">
                    <a:pos x="f98" y="f99"/>
                  </a:cxn>
                  <a:cxn ang="f80">
                    <a:pos x="f81" y="f100"/>
                  </a:cxn>
                  <a:cxn ang="f80">
                    <a:pos x="f101" y="f102"/>
                  </a:cxn>
                  <a:cxn ang="f80">
                    <a:pos x="f103" y="f104"/>
                  </a:cxn>
                  <a:cxn ang="f80">
                    <a:pos x="f105" y="f106"/>
                  </a:cxn>
                  <a:cxn ang="f80">
                    <a:pos x="f107" y="f108"/>
                  </a:cxn>
                  <a:cxn ang="f80">
                    <a:pos x="f109" y="f110"/>
                  </a:cxn>
                  <a:cxn ang="f80">
                    <a:pos x="f81" y="f111"/>
                  </a:cxn>
                  <a:cxn ang="f80">
                    <a:pos x="f81" y="f112"/>
                  </a:cxn>
                  <a:cxn ang="f80">
                    <a:pos x="f113" y="f111"/>
                  </a:cxn>
                  <a:cxn ang="f80">
                    <a:pos x="f114" y="f108"/>
                  </a:cxn>
                  <a:cxn ang="f80">
                    <a:pos x="f105" y="f115"/>
                  </a:cxn>
                  <a:cxn ang="f80">
                    <a:pos x="f116" y="f104"/>
                  </a:cxn>
                  <a:cxn ang="f80">
                    <a:pos x="f98" y="f117"/>
                  </a:cxn>
                  <a:cxn ang="f80">
                    <a:pos x="f96" y="f118"/>
                  </a:cxn>
                  <a:cxn ang="f80">
                    <a:pos x="f85" y="f119"/>
                  </a:cxn>
                  <a:cxn ang="f80">
                    <a:pos x="f85" y="f86"/>
                  </a:cxn>
                  <a:cxn ang="f80">
                    <a:pos x="f85" y="f86"/>
                  </a:cxn>
                </a:cxnLst>
                <a:rect l="f81" t="f84" r="f82" b="f83"/>
                <a:pathLst>
                  <a:path w="161" h="179">
                    <a:moveTo>
                      <a:pt x="f8" y="f9"/>
                    </a:moveTo>
                    <a:lnTo>
                      <a:pt x="f10" y="f9"/>
                    </a:lnTo>
                    <a:lnTo>
                      <a:pt x="f11" y="f12"/>
                    </a:lnTo>
                    <a:lnTo>
                      <a:pt x="f13" y="f14"/>
                    </a:lnTo>
                    <a:lnTo>
                      <a:pt x="f6" y="f15"/>
                    </a:lnTo>
                    <a:lnTo>
                      <a:pt x="f6" y="f16"/>
                    </a:lnTo>
                    <a:lnTo>
                      <a:pt x="f6" y="f5"/>
                    </a:lnTo>
                    <a:lnTo>
                      <a:pt x="f17" y="f15"/>
                    </a:lnTo>
                    <a:lnTo>
                      <a:pt x="f11" y="f14"/>
                    </a:lnTo>
                    <a:lnTo>
                      <a:pt x="f8" y="f14"/>
                    </a:lnTo>
                    <a:lnTo>
                      <a:pt x="f18" y="f12"/>
                    </a:lnTo>
                    <a:lnTo>
                      <a:pt x="f19" y="f9"/>
                    </a:lnTo>
                    <a:lnTo>
                      <a:pt x="f20" y="f20"/>
                    </a:lnTo>
                    <a:lnTo>
                      <a:pt x="f5" y="f10"/>
                    </a:lnTo>
                    <a:lnTo>
                      <a:pt x="f21" y="f18"/>
                    </a:lnTo>
                    <a:lnTo>
                      <a:pt x="f22" y="f19"/>
                    </a:lnTo>
                    <a:lnTo>
                      <a:pt x="f23" y="f8"/>
                    </a:lnTo>
                    <a:lnTo>
                      <a:pt x="f15" y="f13"/>
                    </a:lnTo>
                    <a:lnTo>
                      <a:pt x="f16" y="f24"/>
                    </a:lnTo>
                    <a:lnTo>
                      <a:pt x="f5" y="f25"/>
                    </a:lnTo>
                    <a:lnTo>
                      <a:pt x="f5" y="f7"/>
                    </a:lnTo>
                    <a:lnTo>
                      <a:pt x="f26" y="f25"/>
                    </a:lnTo>
                    <a:lnTo>
                      <a:pt x="f27" y="f13"/>
                    </a:lnTo>
                    <a:lnTo>
                      <a:pt x="f23" y="f11"/>
                    </a:lnTo>
                    <a:lnTo>
                      <a:pt x="f28" y="f19"/>
                    </a:lnTo>
                    <a:lnTo>
                      <a:pt x="f20" y="f29"/>
                    </a:lnTo>
                    <a:lnTo>
                      <a:pt x="f18" y="f30"/>
                    </a:lnTo>
                    <a:lnTo>
                      <a:pt x="f8" y="f31"/>
                    </a:lnTo>
                    <a:lnTo>
                      <a:pt x="f8" y="f9"/>
                    </a:lnTo>
                    <a:lnTo>
                      <a:pt x="f8" y="f9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25" name="Freeform 25"/>
              <p:cNvSpPr/>
              <p:nvPr/>
            </p:nvSpPr>
            <p:spPr>
              <a:xfrm>
                <a:off x="1169983" y="4386267"/>
                <a:ext cx="115891" cy="85725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72"/>
                  <a:gd name="f7" fmla="val 54"/>
                  <a:gd name="f8" fmla="val 24"/>
                  <a:gd name="f9" fmla="val 36"/>
                  <a:gd name="f10" fmla="val 48"/>
                  <a:gd name="f11" fmla="val 60"/>
                  <a:gd name="f12" fmla="val 12"/>
                  <a:gd name="f13" fmla="val 66"/>
                  <a:gd name="f14" fmla="val 6"/>
                  <a:gd name="f15" fmla="val 42"/>
                  <a:gd name="f16" fmla="val 18"/>
                  <a:gd name="f17" fmla="val 30"/>
                  <a:gd name="f18" fmla="+- 0 0 -90"/>
                  <a:gd name="f19" fmla="*/ f3 1 72"/>
                  <a:gd name="f20" fmla="*/ f4 1 54"/>
                  <a:gd name="f21" fmla="+- f7 0 f5"/>
                  <a:gd name="f22" fmla="+- f6 0 f5"/>
                  <a:gd name="f23" fmla="*/ f18 f0 1"/>
                  <a:gd name="f24" fmla="*/ f22 1 72"/>
                  <a:gd name="f25" fmla="*/ f21 1 54"/>
                  <a:gd name="f26" fmla="*/ f23 1 f2"/>
                  <a:gd name="f27" fmla="*/ 24 1 f24"/>
                  <a:gd name="f28" fmla="*/ 36 1 f25"/>
                  <a:gd name="f29" fmla="*/ 48 1 f24"/>
                  <a:gd name="f30" fmla="*/ 24 1 f25"/>
                  <a:gd name="f31" fmla="*/ 60 1 f24"/>
                  <a:gd name="f32" fmla="*/ 12 1 f25"/>
                  <a:gd name="f33" fmla="*/ 66 1 f24"/>
                  <a:gd name="f34" fmla="*/ 6 1 f25"/>
                  <a:gd name="f35" fmla="*/ 72 1 f24"/>
                  <a:gd name="f36" fmla="*/ 0 1 f25"/>
                  <a:gd name="f37" fmla="*/ 42 1 f24"/>
                  <a:gd name="f38" fmla="*/ 18 1 f25"/>
                  <a:gd name="f39" fmla="*/ 30 1 f24"/>
                  <a:gd name="f40" fmla="*/ 18 1 f24"/>
                  <a:gd name="f41" fmla="*/ 12 1 f24"/>
                  <a:gd name="f42" fmla="*/ 0 1 f24"/>
                  <a:gd name="f43" fmla="*/ 54 1 f25"/>
                  <a:gd name="f44" fmla="*/ 42 1 f25"/>
                  <a:gd name="f45" fmla="*/ f6 1 f24"/>
                  <a:gd name="f46" fmla="*/ f7 1 f25"/>
                  <a:gd name="f47" fmla="+- f26 0 f1"/>
                  <a:gd name="f48" fmla="*/ f42 f19 1"/>
                  <a:gd name="f49" fmla="*/ f45 f19 1"/>
                  <a:gd name="f50" fmla="*/ f46 f20 1"/>
                  <a:gd name="f51" fmla="*/ f36 f20 1"/>
                  <a:gd name="f52" fmla="*/ f27 f19 1"/>
                  <a:gd name="f53" fmla="*/ f28 f20 1"/>
                  <a:gd name="f54" fmla="*/ f29 f19 1"/>
                  <a:gd name="f55" fmla="*/ f30 f20 1"/>
                  <a:gd name="f56" fmla="*/ f31 f19 1"/>
                  <a:gd name="f57" fmla="*/ f32 f20 1"/>
                  <a:gd name="f58" fmla="*/ f33 f19 1"/>
                  <a:gd name="f59" fmla="*/ f34 f20 1"/>
                  <a:gd name="f60" fmla="*/ f35 f19 1"/>
                  <a:gd name="f61" fmla="*/ f37 f19 1"/>
                  <a:gd name="f62" fmla="*/ f38 f20 1"/>
                  <a:gd name="f63" fmla="*/ f39 f19 1"/>
                  <a:gd name="f64" fmla="*/ f40 f19 1"/>
                  <a:gd name="f65" fmla="*/ f41 f19 1"/>
                  <a:gd name="f66" fmla="*/ f43 f20 1"/>
                  <a:gd name="f67" fmla="*/ f44 f20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47">
                    <a:pos x="f52" y="f53"/>
                  </a:cxn>
                  <a:cxn ang="f47">
                    <a:pos x="f54" y="f55"/>
                  </a:cxn>
                  <a:cxn ang="f47">
                    <a:pos x="f56" y="f57"/>
                  </a:cxn>
                  <a:cxn ang="f47">
                    <a:pos x="f58" y="f59"/>
                  </a:cxn>
                  <a:cxn ang="f47">
                    <a:pos x="f60" y="f51"/>
                  </a:cxn>
                  <a:cxn ang="f47">
                    <a:pos x="f61" y="f62"/>
                  </a:cxn>
                  <a:cxn ang="f47">
                    <a:pos x="f63" y="f55"/>
                  </a:cxn>
                  <a:cxn ang="f47">
                    <a:pos x="f52" y="f55"/>
                  </a:cxn>
                  <a:cxn ang="f47">
                    <a:pos x="f64" y="f62"/>
                  </a:cxn>
                  <a:cxn ang="f47">
                    <a:pos x="f65" y="f57"/>
                  </a:cxn>
                  <a:cxn ang="f47">
                    <a:pos x="f48" y="f66"/>
                  </a:cxn>
                  <a:cxn ang="f47">
                    <a:pos x="f65" y="f67"/>
                  </a:cxn>
                  <a:cxn ang="f47">
                    <a:pos x="f52" y="f53"/>
                  </a:cxn>
                  <a:cxn ang="f47">
                    <a:pos x="f52" y="f53"/>
                  </a:cxn>
                </a:cxnLst>
                <a:rect l="f48" t="f51" r="f49" b="f50"/>
                <a:pathLst>
                  <a:path w="72" h="54">
                    <a:moveTo>
                      <a:pt x="f8" y="f9"/>
                    </a:moveTo>
                    <a:lnTo>
                      <a:pt x="f10" y="f8"/>
                    </a:lnTo>
                    <a:lnTo>
                      <a:pt x="f11" y="f12"/>
                    </a:lnTo>
                    <a:lnTo>
                      <a:pt x="f13" y="f14"/>
                    </a:lnTo>
                    <a:lnTo>
                      <a:pt x="f6" y="f5"/>
                    </a:lnTo>
                    <a:lnTo>
                      <a:pt x="f15" y="f16"/>
                    </a:lnTo>
                    <a:lnTo>
                      <a:pt x="f17" y="f8"/>
                    </a:lnTo>
                    <a:lnTo>
                      <a:pt x="f8" y="f8"/>
                    </a:lnTo>
                    <a:lnTo>
                      <a:pt x="f16" y="f16"/>
                    </a:lnTo>
                    <a:lnTo>
                      <a:pt x="f12" y="f12"/>
                    </a:lnTo>
                    <a:lnTo>
                      <a:pt x="f5" y="f7"/>
                    </a:lnTo>
                    <a:lnTo>
                      <a:pt x="f12" y="f15"/>
                    </a:lnTo>
                    <a:lnTo>
                      <a:pt x="f8" y="f9"/>
                    </a:lnTo>
                    <a:lnTo>
                      <a:pt x="f8" y="f9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26" name="Freeform 26"/>
              <p:cNvSpPr/>
              <p:nvPr/>
            </p:nvSpPr>
            <p:spPr>
              <a:xfrm>
                <a:off x="990596" y="4586292"/>
                <a:ext cx="19046" cy="85725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12"/>
                  <a:gd name="f7" fmla="val 54"/>
                  <a:gd name="f8" fmla="val 18"/>
                  <a:gd name="f9" fmla="val 6"/>
                  <a:gd name="f10" fmla="val 36"/>
                  <a:gd name="f11" fmla="+- 0 0 -90"/>
                  <a:gd name="f12" fmla="*/ f3 1 12"/>
                  <a:gd name="f13" fmla="*/ f4 1 54"/>
                  <a:gd name="f14" fmla="+- f7 0 f5"/>
                  <a:gd name="f15" fmla="+- f6 0 f5"/>
                  <a:gd name="f16" fmla="*/ f11 f0 1"/>
                  <a:gd name="f17" fmla="*/ f15 1 12"/>
                  <a:gd name="f18" fmla="*/ f14 1 54"/>
                  <a:gd name="f19" fmla="*/ f16 1 f2"/>
                  <a:gd name="f20" fmla="*/ 12 1 f17"/>
                  <a:gd name="f21" fmla="*/ 0 1 f18"/>
                  <a:gd name="f22" fmla="*/ 0 1 f17"/>
                  <a:gd name="f23" fmla="*/ 12 1 f18"/>
                  <a:gd name="f24" fmla="*/ 18 1 f18"/>
                  <a:gd name="f25" fmla="*/ 6 1 f17"/>
                  <a:gd name="f26" fmla="*/ 54 1 f18"/>
                  <a:gd name="f27" fmla="*/ 36 1 f18"/>
                  <a:gd name="f28" fmla="*/ 6 1 f18"/>
                  <a:gd name="f29" fmla="*/ f6 1 f17"/>
                  <a:gd name="f30" fmla="*/ f7 1 f18"/>
                  <a:gd name="f31" fmla="+- f19 0 f1"/>
                  <a:gd name="f32" fmla="*/ f22 f12 1"/>
                  <a:gd name="f33" fmla="*/ f29 f12 1"/>
                  <a:gd name="f34" fmla="*/ f30 f13 1"/>
                  <a:gd name="f35" fmla="*/ f21 f13 1"/>
                  <a:gd name="f36" fmla="*/ f20 f12 1"/>
                  <a:gd name="f37" fmla="*/ f23 f13 1"/>
                  <a:gd name="f38" fmla="*/ f24 f13 1"/>
                  <a:gd name="f39" fmla="*/ f25 f12 1"/>
                  <a:gd name="f40" fmla="*/ f26 f13 1"/>
                  <a:gd name="f41" fmla="*/ f27 f13 1"/>
                  <a:gd name="f42" fmla="*/ f28 f13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31">
                    <a:pos x="f36" y="f35"/>
                  </a:cxn>
                  <a:cxn ang="f31">
                    <a:pos x="f32" y="f37"/>
                  </a:cxn>
                  <a:cxn ang="f31">
                    <a:pos x="f32" y="f38"/>
                  </a:cxn>
                  <a:cxn ang="f31">
                    <a:pos x="f39" y="f40"/>
                  </a:cxn>
                  <a:cxn ang="f31">
                    <a:pos x="f36" y="f41"/>
                  </a:cxn>
                  <a:cxn ang="f31">
                    <a:pos x="f36" y="f38"/>
                  </a:cxn>
                  <a:cxn ang="f31">
                    <a:pos x="f36" y="f42"/>
                  </a:cxn>
                  <a:cxn ang="f31">
                    <a:pos x="f36" y="f35"/>
                  </a:cxn>
                  <a:cxn ang="f31">
                    <a:pos x="f36" y="f35"/>
                  </a:cxn>
                </a:cxnLst>
                <a:rect l="f32" t="f35" r="f33" b="f34"/>
                <a:pathLst>
                  <a:path w="12" h="54">
                    <a:moveTo>
                      <a:pt x="f6" y="f5"/>
                    </a:moveTo>
                    <a:lnTo>
                      <a:pt x="f5" y="f6"/>
                    </a:lnTo>
                    <a:lnTo>
                      <a:pt x="f5" y="f8"/>
                    </a:lnTo>
                    <a:lnTo>
                      <a:pt x="f9" y="f7"/>
                    </a:lnTo>
                    <a:lnTo>
                      <a:pt x="f6" y="f10"/>
                    </a:lnTo>
                    <a:lnTo>
                      <a:pt x="f6" y="f8"/>
                    </a:lnTo>
                    <a:lnTo>
                      <a:pt x="f6" y="f9"/>
                    </a:lnTo>
                    <a:lnTo>
                      <a:pt x="f6" y="f5"/>
                    </a:lnTo>
                    <a:lnTo>
                      <a:pt x="f6" y="f5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27" name="Freeform 27"/>
              <p:cNvSpPr/>
              <p:nvPr/>
            </p:nvSpPr>
            <p:spPr>
              <a:xfrm>
                <a:off x="781053" y="4795835"/>
                <a:ext cx="76196" cy="114300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48"/>
                  <a:gd name="f7" fmla="val 72"/>
                  <a:gd name="f8" fmla="val 6"/>
                  <a:gd name="f9" fmla="val 42"/>
                  <a:gd name="f10" fmla="val 12"/>
                  <a:gd name="f11" fmla="val 18"/>
                  <a:gd name="f12" fmla="val 54"/>
                  <a:gd name="f13" fmla="val 66"/>
                  <a:gd name="f14" fmla="+- 0 0 -90"/>
                  <a:gd name="f15" fmla="*/ f3 1 48"/>
                  <a:gd name="f16" fmla="*/ f4 1 72"/>
                  <a:gd name="f17" fmla="+- f7 0 f5"/>
                  <a:gd name="f18" fmla="+- f6 0 f5"/>
                  <a:gd name="f19" fmla="*/ f14 f0 1"/>
                  <a:gd name="f20" fmla="*/ f18 1 48"/>
                  <a:gd name="f21" fmla="*/ f17 1 72"/>
                  <a:gd name="f22" fmla="*/ f19 1 f2"/>
                  <a:gd name="f23" fmla="*/ 48 1 f20"/>
                  <a:gd name="f24" fmla="*/ 6 1 f21"/>
                  <a:gd name="f25" fmla="*/ 6 1 f20"/>
                  <a:gd name="f26" fmla="*/ 0 1 f21"/>
                  <a:gd name="f27" fmla="*/ 42 1 f20"/>
                  <a:gd name="f28" fmla="*/ 12 1 f21"/>
                  <a:gd name="f29" fmla="*/ 0 1 f20"/>
                  <a:gd name="f30" fmla="*/ 72 1 f21"/>
                  <a:gd name="f31" fmla="*/ 18 1 f20"/>
                  <a:gd name="f32" fmla="*/ 54 1 f21"/>
                  <a:gd name="f33" fmla="*/ 66 1 f21"/>
                  <a:gd name="f34" fmla="*/ f6 1 f20"/>
                  <a:gd name="f35" fmla="*/ f7 1 f21"/>
                  <a:gd name="f36" fmla="+- f22 0 f1"/>
                  <a:gd name="f37" fmla="*/ f29 f15 1"/>
                  <a:gd name="f38" fmla="*/ f34 f15 1"/>
                  <a:gd name="f39" fmla="*/ f35 f16 1"/>
                  <a:gd name="f40" fmla="*/ f26 f16 1"/>
                  <a:gd name="f41" fmla="*/ f23 f15 1"/>
                  <a:gd name="f42" fmla="*/ f24 f16 1"/>
                  <a:gd name="f43" fmla="*/ f25 f15 1"/>
                  <a:gd name="f44" fmla="*/ f27 f15 1"/>
                  <a:gd name="f45" fmla="*/ f28 f16 1"/>
                  <a:gd name="f46" fmla="*/ f30 f16 1"/>
                  <a:gd name="f47" fmla="*/ f31 f15 1"/>
                  <a:gd name="f48" fmla="*/ f32 f16 1"/>
                  <a:gd name="f49" fmla="*/ f33 f16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36">
                    <a:pos x="f41" y="f42"/>
                  </a:cxn>
                  <a:cxn ang="f36">
                    <a:pos x="f41" y="f42"/>
                  </a:cxn>
                  <a:cxn ang="f36">
                    <a:pos x="f41" y="f42"/>
                  </a:cxn>
                  <a:cxn ang="f36">
                    <a:pos x="f41" y="f42"/>
                  </a:cxn>
                  <a:cxn ang="f36">
                    <a:pos x="f43" y="f40"/>
                  </a:cxn>
                  <a:cxn ang="f36">
                    <a:pos x="f44" y="f45"/>
                  </a:cxn>
                  <a:cxn ang="f36">
                    <a:pos x="f44" y="f45"/>
                  </a:cxn>
                  <a:cxn ang="f36">
                    <a:pos x="f37" y="f46"/>
                  </a:cxn>
                  <a:cxn ang="f36">
                    <a:pos x="f47" y="f48"/>
                  </a:cxn>
                  <a:cxn ang="f36">
                    <a:pos x="f47" y="f49"/>
                  </a:cxn>
                  <a:cxn ang="f36">
                    <a:pos x="f41" y="f42"/>
                  </a:cxn>
                  <a:cxn ang="f36">
                    <a:pos x="f41" y="f42"/>
                  </a:cxn>
                  <a:cxn ang="f36">
                    <a:pos x="f41" y="f42"/>
                  </a:cxn>
                </a:cxnLst>
                <a:rect l="f37" t="f40" r="f38" b="f39"/>
                <a:pathLst>
                  <a:path w="48" h="72">
                    <a:moveTo>
                      <a:pt x="f6" y="f8"/>
                    </a:moveTo>
                    <a:lnTo>
                      <a:pt x="f6" y="f8"/>
                    </a:lnTo>
                    <a:lnTo>
                      <a:pt x="f6" y="f8"/>
                    </a:lnTo>
                    <a:lnTo>
                      <a:pt x="f6" y="f8"/>
                    </a:lnTo>
                    <a:lnTo>
                      <a:pt x="f8" y="f5"/>
                    </a:lnTo>
                    <a:lnTo>
                      <a:pt x="f9" y="f10"/>
                    </a:lnTo>
                    <a:lnTo>
                      <a:pt x="f9" y="f10"/>
                    </a:lnTo>
                    <a:lnTo>
                      <a:pt x="f5" y="f7"/>
                    </a:lnTo>
                    <a:lnTo>
                      <a:pt x="f11" y="f12"/>
                    </a:lnTo>
                    <a:lnTo>
                      <a:pt x="f11" y="f13"/>
                    </a:lnTo>
                    <a:lnTo>
                      <a:pt x="f6" y="f8"/>
                    </a:lnTo>
                    <a:lnTo>
                      <a:pt x="f6" y="f8"/>
                    </a:lnTo>
                    <a:lnTo>
                      <a:pt x="f6" y="f8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28" name="Freeform 28"/>
              <p:cNvSpPr/>
              <p:nvPr/>
            </p:nvSpPr>
            <p:spPr>
              <a:xfrm>
                <a:off x="693736" y="4805364"/>
                <a:ext cx="457200" cy="133346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287"/>
                  <a:gd name="f7" fmla="val 84"/>
                  <a:gd name="f8" fmla="val 168"/>
                  <a:gd name="f9" fmla="val 36"/>
                  <a:gd name="f10" fmla="val 114"/>
                  <a:gd name="f11" fmla="val 60"/>
                  <a:gd name="f12" fmla="val 276"/>
                  <a:gd name="f13" fmla="val 18"/>
                  <a:gd name="f14" fmla="+- 0 0 -90"/>
                  <a:gd name="f15" fmla="*/ f3 1 287"/>
                  <a:gd name="f16" fmla="*/ f4 1 84"/>
                  <a:gd name="f17" fmla="+- f7 0 f5"/>
                  <a:gd name="f18" fmla="+- f6 0 f5"/>
                  <a:gd name="f19" fmla="*/ f14 f0 1"/>
                  <a:gd name="f20" fmla="*/ f18 1 287"/>
                  <a:gd name="f21" fmla="*/ f17 1 84"/>
                  <a:gd name="f22" fmla="*/ f19 1 f2"/>
                  <a:gd name="f23" fmla="*/ 287 1 f20"/>
                  <a:gd name="f24" fmla="*/ 0 1 f21"/>
                  <a:gd name="f25" fmla="*/ 0 1 f20"/>
                  <a:gd name="f26" fmla="*/ 84 1 f21"/>
                  <a:gd name="f27" fmla="*/ 168 1 f20"/>
                  <a:gd name="f28" fmla="*/ 36 1 f21"/>
                  <a:gd name="f29" fmla="*/ 114 1 f20"/>
                  <a:gd name="f30" fmla="*/ 60 1 f21"/>
                  <a:gd name="f31" fmla="*/ 276 1 f20"/>
                  <a:gd name="f32" fmla="*/ 18 1 f21"/>
                  <a:gd name="f33" fmla="*/ f6 1 f20"/>
                  <a:gd name="f34" fmla="*/ f7 1 f21"/>
                  <a:gd name="f35" fmla="+- f22 0 f1"/>
                  <a:gd name="f36" fmla="*/ f25 f15 1"/>
                  <a:gd name="f37" fmla="*/ f33 f15 1"/>
                  <a:gd name="f38" fmla="*/ f34 f16 1"/>
                  <a:gd name="f39" fmla="*/ f24 f16 1"/>
                  <a:gd name="f40" fmla="*/ f23 f15 1"/>
                  <a:gd name="f41" fmla="*/ f26 f16 1"/>
                  <a:gd name="f42" fmla="*/ f27 f15 1"/>
                  <a:gd name="f43" fmla="*/ f28 f16 1"/>
                  <a:gd name="f44" fmla="*/ f29 f15 1"/>
                  <a:gd name="f45" fmla="*/ f30 f16 1"/>
                  <a:gd name="f46" fmla="*/ f31 f15 1"/>
                  <a:gd name="f47" fmla="*/ f32 f16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35">
                    <a:pos x="f40" y="f39"/>
                  </a:cxn>
                  <a:cxn ang="f35">
                    <a:pos x="f36" y="f41"/>
                  </a:cxn>
                  <a:cxn ang="f35">
                    <a:pos x="f42" y="f43"/>
                  </a:cxn>
                  <a:cxn ang="f35">
                    <a:pos x="f44" y="f45"/>
                  </a:cxn>
                  <a:cxn ang="f35">
                    <a:pos x="f46" y="f47"/>
                  </a:cxn>
                  <a:cxn ang="f35">
                    <a:pos x="f40" y="f39"/>
                  </a:cxn>
                  <a:cxn ang="f35">
                    <a:pos x="f40" y="f39"/>
                  </a:cxn>
                </a:cxnLst>
                <a:rect l="f36" t="f39" r="f37" b="f38"/>
                <a:pathLst>
                  <a:path w="287" h="84">
                    <a:moveTo>
                      <a:pt x="f6" y="f5"/>
                    </a:moveTo>
                    <a:lnTo>
                      <a:pt x="f5" y="f7"/>
                    </a:lnTo>
                    <a:lnTo>
                      <a:pt x="f8" y="f9"/>
                    </a:lnTo>
                    <a:lnTo>
                      <a:pt x="f10" y="f11"/>
                    </a:lnTo>
                    <a:lnTo>
                      <a:pt x="f12" y="f13"/>
                    </a:lnTo>
                    <a:lnTo>
                      <a:pt x="f6" y="f5"/>
                    </a:lnTo>
                    <a:lnTo>
                      <a:pt x="f6" y="f5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29" name="Freeform 29"/>
              <p:cNvSpPr/>
              <p:nvPr/>
            </p:nvSpPr>
            <p:spPr>
              <a:xfrm>
                <a:off x="1314449" y="4767260"/>
                <a:ext cx="104771" cy="171450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66"/>
                  <a:gd name="f7" fmla="val 108"/>
                  <a:gd name="f8" fmla="val 6"/>
                  <a:gd name="f9" fmla="val 84"/>
                  <a:gd name="f10" fmla="val 54"/>
                  <a:gd name="f11" fmla="val 24"/>
                  <a:gd name="f12" fmla="+- 0 0 -90"/>
                  <a:gd name="f13" fmla="*/ f3 1 66"/>
                  <a:gd name="f14" fmla="*/ f4 1 108"/>
                  <a:gd name="f15" fmla="+- f7 0 f5"/>
                  <a:gd name="f16" fmla="+- f6 0 f5"/>
                  <a:gd name="f17" fmla="*/ f12 f0 1"/>
                  <a:gd name="f18" fmla="*/ f16 1 66"/>
                  <a:gd name="f19" fmla="*/ f15 1 108"/>
                  <a:gd name="f20" fmla="*/ f17 1 f2"/>
                  <a:gd name="f21" fmla="*/ 6 1 f18"/>
                  <a:gd name="f22" fmla="*/ 0 1 f19"/>
                  <a:gd name="f23" fmla="*/ 66 1 f18"/>
                  <a:gd name="f24" fmla="*/ 6 1 f19"/>
                  <a:gd name="f25" fmla="*/ 0 1 f18"/>
                  <a:gd name="f26" fmla="*/ 84 1 f19"/>
                  <a:gd name="f27" fmla="*/ 54 1 f18"/>
                  <a:gd name="f28" fmla="*/ 24 1 f19"/>
                  <a:gd name="f29" fmla="*/ 108 1 f19"/>
                  <a:gd name="f30" fmla="*/ f6 1 f18"/>
                  <a:gd name="f31" fmla="*/ f7 1 f19"/>
                  <a:gd name="f32" fmla="+- f20 0 f1"/>
                  <a:gd name="f33" fmla="*/ f25 f13 1"/>
                  <a:gd name="f34" fmla="*/ f30 f13 1"/>
                  <a:gd name="f35" fmla="*/ f31 f14 1"/>
                  <a:gd name="f36" fmla="*/ f22 f14 1"/>
                  <a:gd name="f37" fmla="*/ f21 f13 1"/>
                  <a:gd name="f38" fmla="*/ f23 f13 1"/>
                  <a:gd name="f39" fmla="*/ f24 f14 1"/>
                  <a:gd name="f40" fmla="*/ f26 f14 1"/>
                  <a:gd name="f41" fmla="*/ f27 f13 1"/>
                  <a:gd name="f42" fmla="*/ f28 f14 1"/>
                  <a:gd name="f43" fmla="*/ f29 f14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32">
                    <a:pos x="f37" y="f36"/>
                  </a:cxn>
                  <a:cxn ang="f32">
                    <a:pos x="f38" y="f39"/>
                  </a:cxn>
                  <a:cxn ang="f32">
                    <a:pos x="f33" y="f40"/>
                  </a:cxn>
                  <a:cxn ang="f32">
                    <a:pos x="f41" y="f42"/>
                  </a:cxn>
                  <a:cxn ang="f32">
                    <a:pos x="f37" y="f43"/>
                  </a:cxn>
                  <a:cxn ang="f32">
                    <a:pos x="f38" y="f39"/>
                  </a:cxn>
                  <a:cxn ang="f32">
                    <a:pos x="f37" y="f36"/>
                  </a:cxn>
                  <a:cxn ang="f32">
                    <a:pos x="f37" y="f36"/>
                  </a:cxn>
                </a:cxnLst>
                <a:rect l="f33" t="f36" r="f34" b="f35"/>
                <a:pathLst>
                  <a:path w="66" h="108">
                    <a:moveTo>
                      <a:pt x="f8" y="f5"/>
                    </a:moveTo>
                    <a:lnTo>
                      <a:pt x="f6" y="f8"/>
                    </a:lnTo>
                    <a:lnTo>
                      <a:pt x="f5" y="f9"/>
                    </a:lnTo>
                    <a:lnTo>
                      <a:pt x="f10" y="f11"/>
                    </a:lnTo>
                    <a:lnTo>
                      <a:pt x="f8" y="f7"/>
                    </a:lnTo>
                    <a:lnTo>
                      <a:pt x="f6" y="f8"/>
                    </a:lnTo>
                    <a:lnTo>
                      <a:pt x="f8" y="f5"/>
                    </a:lnTo>
                    <a:lnTo>
                      <a:pt x="f8" y="f5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30" name="Freeform 30"/>
              <p:cNvSpPr/>
              <p:nvPr/>
            </p:nvSpPr>
            <p:spPr>
              <a:xfrm>
                <a:off x="581028" y="4938710"/>
                <a:ext cx="122236" cy="66678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77"/>
                  <a:gd name="f7" fmla="val 42"/>
                  <a:gd name="f8" fmla="val 36"/>
                  <a:gd name="f9" fmla="val 60"/>
                  <a:gd name="f10" fmla="val 6"/>
                  <a:gd name="f11" fmla="val 48"/>
                  <a:gd name="f12" fmla="val 24"/>
                  <a:gd name="f13" fmla="val 71"/>
                  <a:gd name="f14" fmla="val 66"/>
                  <a:gd name="f15" fmla="+- 0 0 -90"/>
                  <a:gd name="f16" fmla="*/ f3 1 77"/>
                  <a:gd name="f17" fmla="*/ f4 1 42"/>
                  <a:gd name="f18" fmla="+- f7 0 f5"/>
                  <a:gd name="f19" fmla="+- f6 0 f5"/>
                  <a:gd name="f20" fmla="*/ f15 f0 1"/>
                  <a:gd name="f21" fmla="*/ f19 1 77"/>
                  <a:gd name="f22" fmla="*/ f18 1 42"/>
                  <a:gd name="f23" fmla="*/ f20 1 f2"/>
                  <a:gd name="f24" fmla="*/ 36 1 f21"/>
                  <a:gd name="f25" fmla="*/ 0 1 f22"/>
                  <a:gd name="f26" fmla="*/ 42 1 f21"/>
                  <a:gd name="f27" fmla="*/ 60 1 f21"/>
                  <a:gd name="f28" fmla="*/ 6 1 f22"/>
                  <a:gd name="f29" fmla="*/ 48 1 f21"/>
                  <a:gd name="f30" fmla="*/ 0 1 f21"/>
                  <a:gd name="f31" fmla="*/ 24 1 f22"/>
                  <a:gd name="f32" fmla="*/ 71 1 f21"/>
                  <a:gd name="f33" fmla="*/ 66 1 f21"/>
                  <a:gd name="f34" fmla="*/ 42 1 f22"/>
                  <a:gd name="f35" fmla="*/ 77 1 f21"/>
                  <a:gd name="f36" fmla="*/ f6 1 f21"/>
                  <a:gd name="f37" fmla="*/ f7 1 f22"/>
                  <a:gd name="f38" fmla="+- f23 0 f1"/>
                  <a:gd name="f39" fmla="*/ f30 f16 1"/>
                  <a:gd name="f40" fmla="*/ f36 f16 1"/>
                  <a:gd name="f41" fmla="*/ f37 f17 1"/>
                  <a:gd name="f42" fmla="*/ f25 f17 1"/>
                  <a:gd name="f43" fmla="*/ f24 f16 1"/>
                  <a:gd name="f44" fmla="*/ f26 f16 1"/>
                  <a:gd name="f45" fmla="*/ f27 f16 1"/>
                  <a:gd name="f46" fmla="*/ f28 f17 1"/>
                  <a:gd name="f47" fmla="*/ f29 f16 1"/>
                  <a:gd name="f48" fmla="*/ f31 f17 1"/>
                  <a:gd name="f49" fmla="*/ f32 f16 1"/>
                  <a:gd name="f50" fmla="*/ f33 f16 1"/>
                  <a:gd name="f51" fmla="*/ f34 f17 1"/>
                  <a:gd name="f52" fmla="*/ f35 f16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38">
                    <a:pos x="f43" y="f42"/>
                  </a:cxn>
                  <a:cxn ang="f38">
                    <a:pos x="f44" y="f42"/>
                  </a:cxn>
                  <a:cxn ang="f38">
                    <a:pos x="f45" y="f46"/>
                  </a:cxn>
                  <a:cxn ang="f38">
                    <a:pos x="f47" y="f46"/>
                  </a:cxn>
                  <a:cxn ang="f38">
                    <a:pos x="f44" y="f46"/>
                  </a:cxn>
                  <a:cxn ang="f38">
                    <a:pos x="f45" y="f46"/>
                  </a:cxn>
                  <a:cxn ang="f38">
                    <a:pos x="f39" y="f48"/>
                  </a:cxn>
                  <a:cxn ang="f38">
                    <a:pos x="f49" y="f46"/>
                  </a:cxn>
                  <a:cxn ang="f38">
                    <a:pos x="f50" y="f51"/>
                  </a:cxn>
                  <a:cxn ang="f38">
                    <a:pos x="f52" y="f46"/>
                  </a:cxn>
                  <a:cxn ang="f38">
                    <a:pos x="f43" y="f42"/>
                  </a:cxn>
                  <a:cxn ang="f38">
                    <a:pos x="f43" y="f42"/>
                  </a:cxn>
                </a:cxnLst>
                <a:rect l="f39" t="f42" r="f40" b="f41"/>
                <a:pathLst>
                  <a:path w="77" h="42">
                    <a:moveTo>
                      <a:pt x="f8" y="f5"/>
                    </a:moveTo>
                    <a:lnTo>
                      <a:pt x="f7" y="f5"/>
                    </a:lnTo>
                    <a:lnTo>
                      <a:pt x="f9" y="f10"/>
                    </a:lnTo>
                    <a:lnTo>
                      <a:pt x="f11" y="f10"/>
                    </a:lnTo>
                    <a:lnTo>
                      <a:pt x="f7" y="f10"/>
                    </a:lnTo>
                    <a:lnTo>
                      <a:pt x="f9" y="f10"/>
                    </a:lnTo>
                    <a:lnTo>
                      <a:pt x="f5" y="f12"/>
                    </a:lnTo>
                    <a:lnTo>
                      <a:pt x="f13" y="f10"/>
                    </a:lnTo>
                    <a:lnTo>
                      <a:pt x="f14" y="f7"/>
                    </a:lnTo>
                    <a:lnTo>
                      <a:pt x="f6" y="f10"/>
                    </a:lnTo>
                    <a:lnTo>
                      <a:pt x="f8" y="f5"/>
                    </a:lnTo>
                    <a:lnTo>
                      <a:pt x="f8" y="f5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31" name="Freeform 31"/>
              <p:cNvSpPr/>
              <p:nvPr/>
            </p:nvSpPr>
            <p:spPr>
              <a:xfrm>
                <a:off x="790571" y="5024435"/>
                <a:ext cx="104771" cy="47621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66"/>
                  <a:gd name="f7" fmla="val 30"/>
                  <a:gd name="f8" fmla="val 6"/>
                  <a:gd name="f9" fmla="val 54"/>
                  <a:gd name="f10" fmla="val 18"/>
                  <a:gd name="f11" fmla="val 60"/>
                  <a:gd name="f12" fmla="val 12"/>
                  <a:gd name="f13" fmla="+- 0 0 -90"/>
                  <a:gd name="f14" fmla="*/ f3 1 66"/>
                  <a:gd name="f15" fmla="*/ f4 1 30"/>
                  <a:gd name="f16" fmla="+- f7 0 f5"/>
                  <a:gd name="f17" fmla="+- f6 0 f5"/>
                  <a:gd name="f18" fmla="*/ f13 f0 1"/>
                  <a:gd name="f19" fmla="*/ f17 1 66"/>
                  <a:gd name="f20" fmla="*/ f16 1 30"/>
                  <a:gd name="f21" fmla="*/ f18 1 f2"/>
                  <a:gd name="f22" fmla="*/ 66 1 f19"/>
                  <a:gd name="f23" fmla="*/ 6 1 f20"/>
                  <a:gd name="f24" fmla="*/ 0 1 f19"/>
                  <a:gd name="f25" fmla="*/ 0 1 f20"/>
                  <a:gd name="f26" fmla="*/ 54 1 f19"/>
                  <a:gd name="f27" fmla="*/ 18 1 f19"/>
                  <a:gd name="f28" fmla="*/ 18 1 f20"/>
                  <a:gd name="f29" fmla="*/ 60 1 f19"/>
                  <a:gd name="f30" fmla="*/ 12 1 f20"/>
                  <a:gd name="f31" fmla="*/ 30 1 f20"/>
                  <a:gd name="f32" fmla="*/ f6 1 f19"/>
                  <a:gd name="f33" fmla="*/ f7 1 f20"/>
                  <a:gd name="f34" fmla="+- f21 0 f1"/>
                  <a:gd name="f35" fmla="*/ f24 f14 1"/>
                  <a:gd name="f36" fmla="*/ f32 f14 1"/>
                  <a:gd name="f37" fmla="*/ f33 f15 1"/>
                  <a:gd name="f38" fmla="*/ f25 f15 1"/>
                  <a:gd name="f39" fmla="*/ f22 f14 1"/>
                  <a:gd name="f40" fmla="*/ f23 f15 1"/>
                  <a:gd name="f41" fmla="*/ f26 f14 1"/>
                  <a:gd name="f42" fmla="*/ f27 f14 1"/>
                  <a:gd name="f43" fmla="*/ f28 f15 1"/>
                  <a:gd name="f44" fmla="*/ f29 f14 1"/>
                  <a:gd name="f45" fmla="*/ f30 f15 1"/>
                  <a:gd name="f46" fmla="*/ f31 f15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34">
                    <a:pos x="f39" y="f40"/>
                  </a:cxn>
                  <a:cxn ang="f34">
                    <a:pos x="f35" y="f38"/>
                  </a:cxn>
                  <a:cxn ang="f34">
                    <a:pos x="f41" y="f40"/>
                  </a:cxn>
                  <a:cxn ang="f34">
                    <a:pos x="f42" y="f43"/>
                  </a:cxn>
                  <a:cxn ang="f34">
                    <a:pos x="f44" y="f45"/>
                  </a:cxn>
                  <a:cxn ang="f34">
                    <a:pos x="f44" y="f46"/>
                  </a:cxn>
                  <a:cxn ang="f34">
                    <a:pos x="f44" y="f46"/>
                  </a:cxn>
                  <a:cxn ang="f34">
                    <a:pos x="f39" y="f40"/>
                  </a:cxn>
                  <a:cxn ang="f34">
                    <a:pos x="f39" y="f40"/>
                  </a:cxn>
                </a:cxnLst>
                <a:rect l="f35" t="f38" r="f36" b="f37"/>
                <a:pathLst>
                  <a:path w="66" h="30">
                    <a:moveTo>
                      <a:pt x="f6" y="f8"/>
                    </a:moveTo>
                    <a:lnTo>
                      <a:pt x="f5" y="f5"/>
                    </a:lnTo>
                    <a:lnTo>
                      <a:pt x="f9" y="f8"/>
                    </a:lnTo>
                    <a:lnTo>
                      <a:pt x="f10" y="f10"/>
                    </a:lnTo>
                    <a:lnTo>
                      <a:pt x="f11" y="f12"/>
                    </a:lnTo>
                    <a:lnTo>
                      <a:pt x="f11" y="f7"/>
                    </a:lnTo>
                    <a:lnTo>
                      <a:pt x="f11" y="f7"/>
                    </a:lnTo>
                    <a:lnTo>
                      <a:pt x="f6" y="f8"/>
                    </a:lnTo>
                    <a:lnTo>
                      <a:pt x="f6" y="f8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32" name="Freeform 32"/>
              <p:cNvSpPr/>
              <p:nvPr/>
            </p:nvSpPr>
            <p:spPr>
              <a:xfrm>
                <a:off x="1333496" y="4633914"/>
                <a:ext cx="28575" cy="95253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18"/>
                  <a:gd name="f7" fmla="val 60"/>
                  <a:gd name="f8" fmla="val 24"/>
                  <a:gd name="f9" fmla="val 12"/>
                  <a:gd name="f10" fmla="+- 0 0 -90"/>
                  <a:gd name="f11" fmla="*/ f3 1 18"/>
                  <a:gd name="f12" fmla="*/ f4 1 60"/>
                  <a:gd name="f13" fmla="+- f7 0 f5"/>
                  <a:gd name="f14" fmla="+- f6 0 f5"/>
                  <a:gd name="f15" fmla="*/ f10 f0 1"/>
                  <a:gd name="f16" fmla="*/ f14 1 18"/>
                  <a:gd name="f17" fmla="*/ f13 1 60"/>
                  <a:gd name="f18" fmla="*/ f15 1 f2"/>
                  <a:gd name="f19" fmla="*/ 0 1 f16"/>
                  <a:gd name="f20" fmla="*/ 24 1 f17"/>
                  <a:gd name="f21" fmla="*/ 12 1 f16"/>
                  <a:gd name="f22" fmla="*/ 60 1 f17"/>
                  <a:gd name="f23" fmla="*/ 18 1 f16"/>
                  <a:gd name="f24" fmla="*/ 18 1 f17"/>
                  <a:gd name="f25" fmla="*/ 0 1 f17"/>
                  <a:gd name="f26" fmla="*/ f6 1 f16"/>
                  <a:gd name="f27" fmla="*/ f7 1 f17"/>
                  <a:gd name="f28" fmla="+- f18 0 f1"/>
                  <a:gd name="f29" fmla="*/ f19 f11 1"/>
                  <a:gd name="f30" fmla="*/ f26 f11 1"/>
                  <a:gd name="f31" fmla="*/ f27 f12 1"/>
                  <a:gd name="f32" fmla="*/ f25 f12 1"/>
                  <a:gd name="f33" fmla="*/ f20 f12 1"/>
                  <a:gd name="f34" fmla="*/ f21 f11 1"/>
                  <a:gd name="f35" fmla="*/ f22 f12 1"/>
                  <a:gd name="f36" fmla="*/ f23 f11 1"/>
                  <a:gd name="f37" fmla="*/ f24 f12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8">
                    <a:pos x="f29" y="f33"/>
                  </a:cxn>
                  <a:cxn ang="f28">
                    <a:pos x="f34" y="f33"/>
                  </a:cxn>
                  <a:cxn ang="f28">
                    <a:pos x="f34" y="f35"/>
                  </a:cxn>
                  <a:cxn ang="f28">
                    <a:pos x="f36" y="f37"/>
                  </a:cxn>
                  <a:cxn ang="f28">
                    <a:pos x="f36" y="f37"/>
                  </a:cxn>
                  <a:cxn ang="f28">
                    <a:pos x="f36" y="f32"/>
                  </a:cxn>
                  <a:cxn ang="f28">
                    <a:pos x="f34" y="f37"/>
                  </a:cxn>
                  <a:cxn ang="f28">
                    <a:pos x="f29" y="f33"/>
                  </a:cxn>
                  <a:cxn ang="f28">
                    <a:pos x="f29" y="f33"/>
                  </a:cxn>
                </a:cxnLst>
                <a:rect l="f29" t="f32" r="f30" b="f31"/>
                <a:pathLst>
                  <a:path w="18" h="60">
                    <a:moveTo>
                      <a:pt x="f5" y="f8"/>
                    </a:moveTo>
                    <a:lnTo>
                      <a:pt x="f9" y="f8"/>
                    </a:lnTo>
                    <a:lnTo>
                      <a:pt x="f9" y="f7"/>
                    </a:lnTo>
                    <a:lnTo>
                      <a:pt x="f6" y="f6"/>
                    </a:lnTo>
                    <a:lnTo>
                      <a:pt x="f6" y="f6"/>
                    </a:lnTo>
                    <a:lnTo>
                      <a:pt x="f6" y="f5"/>
                    </a:lnTo>
                    <a:lnTo>
                      <a:pt x="f9" y="f6"/>
                    </a:lnTo>
                    <a:lnTo>
                      <a:pt x="f5" y="f8"/>
                    </a:lnTo>
                    <a:lnTo>
                      <a:pt x="f5" y="f8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33" name="Freeform 33"/>
              <p:cNvSpPr/>
              <p:nvPr/>
            </p:nvSpPr>
            <p:spPr>
              <a:xfrm>
                <a:off x="866778" y="4795835"/>
                <a:ext cx="9528" cy="28575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6"/>
                  <a:gd name="f7" fmla="val 18"/>
                  <a:gd name="f8" fmla="val 12"/>
                  <a:gd name="f9" fmla="+- 0 0 -90"/>
                  <a:gd name="f10" fmla="*/ f3 1 6"/>
                  <a:gd name="f11" fmla="*/ f4 1 18"/>
                  <a:gd name="f12" fmla="+- f7 0 f5"/>
                  <a:gd name="f13" fmla="+- f6 0 f5"/>
                  <a:gd name="f14" fmla="*/ f9 f0 1"/>
                  <a:gd name="f15" fmla="*/ f13 1 6"/>
                  <a:gd name="f16" fmla="*/ f12 1 18"/>
                  <a:gd name="f17" fmla="*/ f14 1 f2"/>
                  <a:gd name="f18" fmla="*/ 6 1 f15"/>
                  <a:gd name="f19" fmla="*/ 0 1 f16"/>
                  <a:gd name="f20" fmla="*/ 0 1 f15"/>
                  <a:gd name="f21" fmla="*/ 18 1 f16"/>
                  <a:gd name="f22" fmla="*/ 12 1 f16"/>
                  <a:gd name="f23" fmla="*/ f6 1 f15"/>
                  <a:gd name="f24" fmla="*/ f7 1 f16"/>
                  <a:gd name="f25" fmla="+- f17 0 f1"/>
                  <a:gd name="f26" fmla="*/ f20 f10 1"/>
                  <a:gd name="f27" fmla="*/ f23 f10 1"/>
                  <a:gd name="f28" fmla="*/ f24 f11 1"/>
                  <a:gd name="f29" fmla="*/ f19 f11 1"/>
                  <a:gd name="f30" fmla="*/ f18 f10 1"/>
                  <a:gd name="f31" fmla="*/ f21 f11 1"/>
                  <a:gd name="f32" fmla="*/ f22 f11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5">
                    <a:pos x="f30" y="f29"/>
                  </a:cxn>
                  <a:cxn ang="f25">
                    <a:pos x="f26" y="f31"/>
                  </a:cxn>
                  <a:cxn ang="f25">
                    <a:pos x="f30" y="f32"/>
                  </a:cxn>
                  <a:cxn ang="f25">
                    <a:pos x="f30" y="f29"/>
                  </a:cxn>
                  <a:cxn ang="f25">
                    <a:pos x="f30" y="f29"/>
                  </a:cxn>
                </a:cxnLst>
                <a:rect l="f26" t="f29" r="f27" b="f28"/>
                <a:pathLst>
                  <a:path w="6" h="18">
                    <a:moveTo>
                      <a:pt x="f6" y="f5"/>
                    </a:moveTo>
                    <a:lnTo>
                      <a:pt x="f5" y="f7"/>
                    </a:lnTo>
                    <a:lnTo>
                      <a:pt x="f6" y="f8"/>
                    </a:lnTo>
                    <a:lnTo>
                      <a:pt x="f6" y="f5"/>
                    </a:lnTo>
                    <a:lnTo>
                      <a:pt x="f6" y="f5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34" name="Freeform 34"/>
              <p:cNvSpPr/>
              <p:nvPr/>
            </p:nvSpPr>
            <p:spPr>
              <a:xfrm>
                <a:off x="847721" y="4672017"/>
                <a:ext cx="47621" cy="123828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30"/>
                  <a:gd name="f7" fmla="val 78"/>
                  <a:gd name="f8" fmla="val 24"/>
                  <a:gd name="f9" fmla="val 6"/>
                  <a:gd name="f10" fmla="val 18"/>
                  <a:gd name="f11" fmla="val 12"/>
                  <a:gd name="f12" fmla="val 42"/>
                  <a:gd name="f13" fmla="+- 0 0 -90"/>
                  <a:gd name="f14" fmla="*/ f3 1 30"/>
                  <a:gd name="f15" fmla="*/ f4 1 78"/>
                  <a:gd name="f16" fmla="+- f7 0 f5"/>
                  <a:gd name="f17" fmla="+- f6 0 f5"/>
                  <a:gd name="f18" fmla="*/ f13 f0 1"/>
                  <a:gd name="f19" fmla="*/ f17 1 30"/>
                  <a:gd name="f20" fmla="*/ f16 1 78"/>
                  <a:gd name="f21" fmla="*/ f18 1 f2"/>
                  <a:gd name="f22" fmla="*/ 24 1 f19"/>
                  <a:gd name="f23" fmla="*/ 6 1 f20"/>
                  <a:gd name="f24" fmla="*/ 18 1 f19"/>
                  <a:gd name="f25" fmla="*/ 24 1 f20"/>
                  <a:gd name="f26" fmla="*/ 0 1 f19"/>
                  <a:gd name="f27" fmla="*/ 18 1 f20"/>
                  <a:gd name="f28" fmla="*/ 12 1 f19"/>
                  <a:gd name="f29" fmla="*/ 30 1 f20"/>
                  <a:gd name="f30" fmla="*/ 6 1 f19"/>
                  <a:gd name="f31" fmla="*/ 42 1 f20"/>
                  <a:gd name="f32" fmla="*/ 78 1 f20"/>
                  <a:gd name="f33" fmla="*/ 12 1 f20"/>
                  <a:gd name="f34" fmla="*/ 30 1 f19"/>
                  <a:gd name="f35" fmla="*/ 0 1 f20"/>
                  <a:gd name="f36" fmla="*/ f6 1 f19"/>
                  <a:gd name="f37" fmla="*/ f7 1 f20"/>
                  <a:gd name="f38" fmla="+- f21 0 f1"/>
                  <a:gd name="f39" fmla="*/ f26 f14 1"/>
                  <a:gd name="f40" fmla="*/ f36 f14 1"/>
                  <a:gd name="f41" fmla="*/ f37 f15 1"/>
                  <a:gd name="f42" fmla="*/ f35 f15 1"/>
                  <a:gd name="f43" fmla="*/ f22 f14 1"/>
                  <a:gd name="f44" fmla="*/ f23 f15 1"/>
                  <a:gd name="f45" fmla="*/ f24 f14 1"/>
                  <a:gd name="f46" fmla="*/ f25 f15 1"/>
                  <a:gd name="f47" fmla="*/ f27 f15 1"/>
                  <a:gd name="f48" fmla="*/ f28 f14 1"/>
                  <a:gd name="f49" fmla="*/ f29 f15 1"/>
                  <a:gd name="f50" fmla="*/ f30 f14 1"/>
                  <a:gd name="f51" fmla="*/ f31 f15 1"/>
                  <a:gd name="f52" fmla="*/ f32 f15 1"/>
                  <a:gd name="f53" fmla="*/ f33 f15 1"/>
                  <a:gd name="f54" fmla="*/ f34 f14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38">
                    <a:pos x="f43" y="f44"/>
                  </a:cxn>
                  <a:cxn ang="f38">
                    <a:pos x="f45" y="f46"/>
                  </a:cxn>
                  <a:cxn ang="f38">
                    <a:pos x="f39" y="f47"/>
                  </a:cxn>
                  <a:cxn ang="f38">
                    <a:pos x="f48" y="f49"/>
                  </a:cxn>
                  <a:cxn ang="f38">
                    <a:pos x="f50" y="f51"/>
                  </a:cxn>
                  <a:cxn ang="f38">
                    <a:pos x="f45" y="f52"/>
                  </a:cxn>
                  <a:cxn ang="f38">
                    <a:pos x="f45" y="f46"/>
                  </a:cxn>
                  <a:cxn ang="f38">
                    <a:pos x="f43" y="f53"/>
                  </a:cxn>
                  <a:cxn ang="f38">
                    <a:pos x="f54" y="f44"/>
                  </a:cxn>
                  <a:cxn ang="f38">
                    <a:pos x="f54" y="f44"/>
                  </a:cxn>
                  <a:cxn ang="f38">
                    <a:pos x="f48" y="f42"/>
                  </a:cxn>
                  <a:cxn ang="f38">
                    <a:pos x="f43" y="f44"/>
                  </a:cxn>
                  <a:cxn ang="f38">
                    <a:pos x="f43" y="f44"/>
                  </a:cxn>
                </a:cxnLst>
                <a:rect l="f39" t="f42" r="f40" b="f41"/>
                <a:pathLst>
                  <a:path w="30" h="78">
                    <a:moveTo>
                      <a:pt x="f8" y="f9"/>
                    </a:moveTo>
                    <a:lnTo>
                      <a:pt x="f10" y="f8"/>
                    </a:lnTo>
                    <a:lnTo>
                      <a:pt x="f5" y="f10"/>
                    </a:lnTo>
                    <a:lnTo>
                      <a:pt x="f11" y="f6"/>
                    </a:lnTo>
                    <a:lnTo>
                      <a:pt x="f9" y="f12"/>
                    </a:lnTo>
                    <a:lnTo>
                      <a:pt x="f10" y="f7"/>
                    </a:lnTo>
                    <a:lnTo>
                      <a:pt x="f10" y="f8"/>
                    </a:lnTo>
                    <a:lnTo>
                      <a:pt x="f8" y="f11"/>
                    </a:lnTo>
                    <a:lnTo>
                      <a:pt x="f6" y="f9"/>
                    </a:lnTo>
                    <a:lnTo>
                      <a:pt x="f6" y="f9"/>
                    </a:lnTo>
                    <a:lnTo>
                      <a:pt x="f11" y="f5"/>
                    </a:lnTo>
                    <a:lnTo>
                      <a:pt x="f8" y="f9"/>
                    </a:lnTo>
                    <a:lnTo>
                      <a:pt x="f8" y="f9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35" name="Freeform 35"/>
              <p:cNvSpPr/>
              <p:nvPr/>
            </p:nvSpPr>
            <p:spPr>
              <a:xfrm>
                <a:off x="857250" y="4824410"/>
                <a:ext cx="38103" cy="38103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24"/>
                  <a:gd name="f7" fmla="val 6"/>
                  <a:gd name="f8" fmla="val 12"/>
                  <a:gd name="f9" fmla="val 18"/>
                  <a:gd name="f10" fmla="+- 0 0 -90"/>
                  <a:gd name="f11" fmla="*/ f3 1 24"/>
                  <a:gd name="f12" fmla="*/ f4 1 24"/>
                  <a:gd name="f13" fmla="+- f6 0 f5"/>
                  <a:gd name="f14" fmla="*/ f10 f0 1"/>
                  <a:gd name="f15" fmla="*/ f13 1 24"/>
                  <a:gd name="f16" fmla="*/ f14 1 f2"/>
                  <a:gd name="f17" fmla="*/ 6 1 f15"/>
                  <a:gd name="f18" fmla="*/ 0 1 f15"/>
                  <a:gd name="f19" fmla="*/ 12 1 f15"/>
                  <a:gd name="f20" fmla="*/ 24 1 f15"/>
                  <a:gd name="f21" fmla="*/ 18 1 f15"/>
                  <a:gd name="f22" fmla="*/ f6 1 f15"/>
                  <a:gd name="f23" fmla="+- f16 0 f1"/>
                  <a:gd name="f24" fmla="*/ f18 f11 1"/>
                  <a:gd name="f25" fmla="*/ f22 f11 1"/>
                  <a:gd name="f26" fmla="*/ f22 f12 1"/>
                  <a:gd name="f27" fmla="*/ f18 f12 1"/>
                  <a:gd name="f28" fmla="*/ f17 f11 1"/>
                  <a:gd name="f29" fmla="*/ f19 f11 1"/>
                  <a:gd name="f30" fmla="*/ f17 f12 1"/>
                  <a:gd name="f31" fmla="*/ f20 f11 1"/>
                  <a:gd name="f32" fmla="*/ f20 f12 1"/>
                  <a:gd name="f33" fmla="*/ f21 f12 1"/>
                  <a:gd name="f34" fmla="*/ f21 f11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3">
                    <a:pos x="f28" y="f27"/>
                  </a:cxn>
                  <a:cxn ang="f23">
                    <a:pos x="f24" y="f27"/>
                  </a:cxn>
                  <a:cxn ang="f23">
                    <a:pos x="f28" y="f27"/>
                  </a:cxn>
                  <a:cxn ang="f23">
                    <a:pos x="f29" y="f30"/>
                  </a:cxn>
                  <a:cxn ang="f23">
                    <a:pos x="f31" y="f32"/>
                  </a:cxn>
                  <a:cxn ang="f23">
                    <a:pos x="f31" y="f33"/>
                  </a:cxn>
                  <a:cxn ang="f23">
                    <a:pos x="f34" y="f30"/>
                  </a:cxn>
                  <a:cxn ang="f23">
                    <a:pos x="f29" y="f27"/>
                  </a:cxn>
                  <a:cxn ang="f23">
                    <a:pos x="f28" y="f27"/>
                  </a:cxn>
                  <a:cxn ang="f23">
                    <a:pos x="f28" y="f27"/>
                  </a:cxn>
                  <a:cxn ang="f23">
                    <a:pos x="f28" y="f27"/>
                  </a:cxn>
                </a:cxnLst>
                <a:rect l="f24" t="f27" r="f25" b="f26"/>
                <a:pathLst>
                  <a:path w="24" h="24">
                    <a:moveTo>
                      <a:pt x="f7" y="f5"/>
                    </a:moveTo>
                    <a:lnTo>
                      <a:pt x="f5" y="f5"/>
                    </a:lnTo>
                    <a:lnTo>
                      <a:pt x="f7" y="f5"/>
                    </a:lnTo>
                    <a:lnTo>
                      <a:pt x="f8" y="f7"/>
                    </a:lnTo>
                    <a:lnTo>
                      <a:pt x="f6" y="f6"/>
                    </a:lnTo>
                    <a:lnTo>
                      <a:pt x="f6" y="f9"/>
                    </a:lnTo>
                    <a:lnTo>
                      <a:pt x="f9" y="f7"/>
                    </a:lnTo>
                    <a:lnTo>
                      <a:pt x="f8" y="f5"/>
                    </a:lnTo>
                    <a:lnTo>
                      <a:pt x="f7" y="f5"/>
                    </a:lnTo>
                    <a:lnTo>
                      <a:pt x="f7" y="f5"/>
                    </a:lnTo>
                    <a:lnTo>
                      <a:pt x="f7" y="f5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36" name="Freeform 36"/>
              <p:cNvSpPr/>
              <p:nvPr/>
            </p:nvSpPr>
            <p:spPr>
              <a:xfrm>
                <a:off x="1271592" y="4256083"/>
                <a:ext cx="341308" cy="342900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215"/>
                  <a:gd name="f7" fmla="val 216"/>
                  <a:gd name="f8" fmla="val 147"/>
                  <a:gd name="f9" fmla="val 36"/>
                  <a:gd name="f10" fmla="val 132"/>
                  <a:gd name="f11" fmla="val 49"/>
                  <a:gd name="f12" fmla="val 104"/>
                  <a:gd name="f13" fmla="val 79"/>
                  <a:gd name="f14" fmla="val 87"/>
                  <a:gd name="f15" fmla="val 114"/>
                  <a:gd name="f16" fmla="val 48"/>
                  <a:gd name="f17" fmla="val 156"/>
                  <a:gd name="f18" fmla="val 42"/>
                  <a:gd name="f19" fmla="val 166"/>
                  <a:gd name="f20" fmla="val 29"/>
                  <a:gd name="f21" fmla="val 177"/>
                  <a:gd name="f22" fmla="val 208"/>
                  <a:gd name="f23" fmla="+- 0 0 -90"/>
                  <a:gd name="f24" fmla="*/ f3 1 215"/>
                  <a:gd name="f25" fmla="*/ f4 1 216"/>
                  <a:gd name="f26" fmla="+- f7 0 f5"/>
                  <a:gd name="f27" fmla="+- f6 0 f5"/>
                  <a:gd name="f28" fmla="*/ f23 f0 1"/>
                  <a:gd name="f29" fmla="*/ f27 1 215"/>
                  <a:gd name="f30" fmla="*/ f26 1 216"/>
                  <a:gd name="f31" fmla="*/ f28 1 f2"/>
                  <a:gd name="f32" fmla="*/ 215 1 f29"/>
                  <a:gd name="f33" fmla="*/ 0 1 f30"/>
                  <a:gd name="f34" fmla="*/ 147 1 f29"/>
                  <a:gd name="f35" fmla="*/ 36 1 f30"/>
                  <a:gd name="f36" fmla="*/ 132 1 f29"/>
                  <a:gd name="f37" fmla="*/ 49 1 f30"/>
                  <a:gd name="f38" fmla="*/ 104 1 f29"/>
                  <a:gd name="f39" fmla="*/ 79 1 f30"/>
                  <a:gd name="f40" fmla="*/ 87 1 f29"/>
                  <a:gd name="f41" fmla="*/ 114 1 f30"/>
                  <a:gd name="f42" fmla="*/ 48 1 f29"/>
                  <a:gd name="f43" fmla="*/ 156 1 f30"/>
                  <a:gd name="f44" fmla="*/ 42 1 f29"/>
                  <a:gd name="f45" fmla="*/ 166 1 f30"/>
                  <a:gd name="f46" fmla="*/ 29 1 f29"/>
                  <a:gd name="f47" fmla="*/ 177 1 f30"/>
                  <a:gd name="f48" fmla="*/ 0 1 f29"/>
                  <a:gd name="f49" fmla="*/ 208 1 f30"/>
                  <a:gd name="f50" fmla="*/ 216 1 f30"/>
                  <a:gd name="f51" fmla="*/ f6 1 f29"/>
                  <a:gd name="f52" fmla="*/ f7 1 f30"/>
                  <a:gd name="f53" fmla="+- f31 0 f1"/>
                  <a:gd name="f54" fmla="*/ f48 f24 1"/>
                  <a:gd name="f55" fmla="*/ f51 f24 1"/>
                  <a:gd name="f56" fmla="*/ f52 f25 1"/>
                  <a:gd name="f57" fmla="*/ f33 f25 1"/>
                  <a:gd name="f58" fmla="*/ f32 f24 1"/>
                  <a:gd name="f59" fmla="*/ f34 f24 1"/>
                  <a:gd name="f60" fmla="*/ f35 f25 1"/>
                  <a:gd name="f61" fmla="*/ f36 f24 1"/>
                  <a:gd name="f62" fmla="*/ f37 f25 1"/>
                  <a:gd name="f63" fmla="*/ f38 f24 1"/>
                  <a:gd name="f64" fmla="*/ f39 f25 1"/>
                  <a:gd name="f65" fmla="*/ f40 f24 1"/>
                  <a:gd name="f66" fmla="*/ f41 f25 1"/>
                  <a:gd name="f67" fmla="*/ f42 f24 1"/>
                  <a:gd name="f68" fmla="*/ f43 f25 1"/>
                  <a:gd name="f69" fmla="*/ f44 f24 1"/>
                  <a:gd name="f70" fmla="*/ f45 f25 1"/>
                  <a:gd name="f71" fmla="*/ f46 f24 1"/>
                  <a:gd name="f72" fmla="*/ f47 f25 1"/>
                  <a:gd name="f73" fmla="*/ f49 f25 1"/>
                  <a:gd name="f74" fmla="*/ f50 f25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53">
                    <a:pos x="f58" y="f57"/>
                  </a:cxn>
                  <a:cxn ang="f53">
                    <a:pos x="f59" y="f60"/>
                  </a:cxn>
                  <a:cxn ang="f53">
                    <a:pos x="f61" y="f62"/>
                  </a:cxn>
                  <a:cxn ang="f53">
                    <a:pos x="f63" y="f64"/>
                  </a:cxn>
                  <a:cxn ang="f53">
                    <a:pos x="f65" y="f66"/>
                  </a:cxn>
                  <a:cxn ang="f53">
                    <a:pos x="f67" y="f68"/>
                  </a:cxn>
                  <a:cxn ang="f53">
                    <a:pos x="f69" y="f70"/>
                  </a:cxn>
                  <a:cxn ang="f53">
                    <a:pos x="f71" y="f72"/>
                  </a:cxn>
                  <a:cxn ang="f53">
                    <a:pos x="f54" y="f73"/>
                  </a:cxn>
                  <a:cxn ang="f53">
                    <a:pos x="f67" y="f74"/>
                  </a:cxn>
                  <a:cxn ang="f53">
                    <a:pos x="f58" y="f57"/>
                  </a:cxn>
                </a:cxnLst>
                <a:rect l="f54" t="f57" r="f55" b="f56"/>
                <a:pathLst>
                  <a:path w="215" h="216">
                    <a:moveTo>
                      <a:pt x="f6" y="f5"/>
                    </a:moveTo>
                    <a:lnTo>
                      <a:pt x="f8" y="f9"/>
                    </a:lnTo>
                    <a:lnTo>
                      <a:pt x="f10" y="f11"/>
                    </a:lnTo>
                    <a:lnTo>
                      <a:pt x="f12" y="f13"/>
                    </a:lnTo>
                    <a:lnTo>
                      <a:pt x="f14" y="f15"/>
                    </a:lnTo>
                    <a:lnTo>
                      <a:pt x="f16" y="f17"/>
                    </a:lnTo>
                    <a:lnTo>
                      <a:pt x="f18" y="f19"/>
                    </a:lnTo>
                    <a:lnTo>
                      <a:pt x="f20" y="f21"/>
                    </a:lnTo>
                    <a:lnTo>
                      <a:pt x="f5" y="f22"/>
                    </a:lnTo>
                    <a:lnTo>
                      <a:pt x="f16" y="f7"/>
                    </a:lnTo>
                    <a:lnTo>
                      <a:pt x="f6" y="f5"/>
                    </a:lnTo>
                    <a:close/>
                  </a:path>
                </a:pathLst>
              </a:custGeom>
              <a:solidFill>
                <a:srgbClr val="000070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37" name="Freeform 37"/>
              <p:cNvSpPr/>
              <p:nvPr/>
            </p:nvSpPr>
            <p:spPr>
              <a:xfrm>
                <a:off x="850904" y="4302123"/>
                <a:ext cx="336554" cy="284158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212"/>
                  <a:gd name="f7" fmla="val 179"/>
                  <a:gd name="f8" fmla="val 144"/>
                  <a:gd name="f9" fmla="val 36"/>
                  <a:gd name="f10" fmla="val 177"/>
                  <a:gd name="f11" fmla="val 85"/>
                  <a:gd name="f12" fmla="+- 0 0 -90"/>
                  <a:gd name="f13" fmla="*/ f3 1 212"/>
                  <a:gd name="f14" fmla="*/ f4 1 179"/>
                  <a:gd name="f15" fmla="+- f7 0 f5"/>
                  <a:gd name="f16" fmla="+- f6 0 f5"/>
                  <a:gd name="f17" fmla="*/ f12 f0 1"/>
                  <a:gd name="f18" fmla="*/ f16 1 212"/>
                  <a:gd name="f19" fmla="*/ f15 1 179"/>
                  <a:gd name="f20" fmla="*/ f17 1 f2"/>
                  <a:gd name="f21" fmla="*/ 212 1 f18"/>
                  <a:gd name="f22" fmla="*/ 0 1 f19"/>
                  <a:gd name="f23" fmla="*/ 144 1 f18"/>
                  <a:gd name="f24" fmla="*/ 36 1 f19"/>
                  <a:gd name="f25" fmla="*/ 0 1 f18"/>
                  <a:gd name="f26" fmla="*/ 179 1 f19"/>
                  <a:gd name="f27" fmla="*/ 177 1 f18"/>
                  <a:gd name="f28" fmla="*/ 85 1 f19"/>
                  <a:gd name="f29" fmla="*/ f6 1 f18"/>
                  <a:gd name="f30" fmla="*/ f7 1 f19"/>
                  <a:gd name="f31" fmla="+- f20 0 f1"/>
                  <a:gd name="f32" fmla="*/ f25 f13 1"/>
                  <a:gd name="f33" fmla="*/ f29 f13 1"/>
                  <a:gd name="f34" fmla="*/ f30 f14 1"/>
                  <a:gd name="f35" fmla="*/ f22 f14 1"/>
                  <a:gd name="f36" fmla="*/ f21 f13 1"/>
                  <a:gd name="f37" fmla="*/ f23 f13 1"/>
                  <a:gd name="f38" fmla="*/ f24 f14 1"/>
                  <a:gd name="f39" fmla="*/ f26 f14 1"/>
                  <a:gd name="f40" fmla="*/ f27 f13 1"/>
                  <a:gd name="f41" fmla="*/ f28 f14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31">
                    <a:pos x="f36" y="f35"/>
                  </a:cxn>
                  <a:cxn ang="f31">
                    <a:pos x="f37" y="f38"/>
                  </a:cxn>
                  <a:cxn ang="f31">
                    <a:pos x="f32" y="f39"/>
                  </a:cxn>
                  <a:cxn ang="f31">
                    <a:pos x="f40" y="f41"/>
                  </a:cxn>
                  <a:cxn ang="f31">
                    <a:pos x="f36" y="f35"/>
                  </a:cxn>
                </a:cxnLst>
                <a:rect l="f32" t="f35" r="f33" b="f34"/>
                <a:pathLst>
                  <a:path w="212" h="179">
                    <a:moveTo>
                      <a:pt x="f6" y="f5"/>
                    </a:moveTo>
                    <a:lnTo>
                      <a:pt x="f8" y="f9"/>
                    </a:lnTo>
                    <a:lnTo>
                      <a:pt x="f5" y="f7"/>
                    </a:lnTo>
                    <a:lnTo>
                      <a:pt x="f10" y="f11"/>
                    </a:lnTo>
                    <a:lnTo>
                      <a:pt x="f6" y="f5"/>
                    </a:lnTo>
                    <a:close/>
                  </a:path>
                </a:pathLst>
              </a:custGeom>
              <a:solidFill>
                <a:srgbClr val="000070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38" name="Freeform 38"/>
              <p:cNvSpPr/>
              <p:nvPr/>
            </p:nvSpPr>
            <p:spPr>
              <a:xfrm>
                <a:off x="1646240" y="4141783"/>
                <a:ext cx="101598" cy="125409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64"/>
                  <a:gd name="f7" fmla="val 79"/>
                  <a:gd name="f8" fmla="val 22"/>
                  <a:gd name="f9" fmla="val 60"/>
                  <a:gd name="f10" fmla="+- 0 0 -90"/>
                  <a:gd name="f11" fmla="*/ f3 1 64"/>
                  <a:gd name="f12" fmla="*/ f4 1 79"/>
                  <a:gd name="f13" fmla="+- f7 0 f5"/>
                  <a:gd name="f14" fmla="+- f6 0 f5"/>
                  <a:gd name="f15" fmla="*/ f10 f0 1"/>
                  <a:gd name="f16" fmla="*/ f14 1 64"/>
                  <a:gd name="f17" fmla="*/ f13 1 79"/>
                  <a:gd name="f18" fmla="*/ f15 1 f2"/>
                  <a:gd name="f19" fmla="*/ 0 1 f16"/>
                  <a:gd name="f20" fmla="*/ 22 1 f17"/>
                  <a:gd name="f21" fmla="*/ 64 1 f16"/>
                  <a:gd name="f22" fmla="*/ 79 1 f17"/>
                  <a:gd name="f23" fmla="*/ 60 1 f16"/>
                  <a:gd name="f24" fmla="*/ 0 1 f17"/>
                  <a:gd name="f25" fmla="*/ f6 1 f16"/>
                  <a:gd name="f26" fmla="*/ f7 1 f17"/>
                  <a:gd name="f27" fmla="+- f18 0 f1"/>
                  <a:gd name="f28" fmla="*/ f19 f11 1"/>
                  <a:gd name="f29" fmla="*/ f25 f11 1"/>
                  <a:gd name="f30" fmla="*/ f26 f12 1"/>
                  <a:gd name="f31" fmla="*/ f24 f12 1"/>
                  <a:gd name="f32" fmla="*/ f20 f12 1"/>
                  <a:gd name="f33" fmla="*/ f21 f11 1"/>
                  <a:gd name="f34" fmla="*/ f22 f12 1"/>
                  <a:gd name="f35" fmla="*/ f23 f11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7">
                    <a:pos x="f28" y="f32"/>
                  </a:cxn>
                  <a:cxn ang="f27">
                    <a:pos x="f33" y="f34"/>
                  </a:cxn>
                  <a:cxn ang="f27">
                    <a:pos x="f35" y="f31"/>
                  </a:cxn>
                  <a:cxn ang="f27">
                    <a:pos x="f28" y="f32"/>
                  </a:cxn>
                </a:cxnLst>
                <a:rect l="f28" t="f31" r="f29" b="f30"/>
                <a:pathLst>
                  <a:path w="64" h="79">
                    <a:moveTo>
                      <a:pt x="f5" y="f8"/>
                    </a:moveTo>
                    <a:lnTo>
                      <a:pt x="f6" y="f7"/>
                    </a:lnTo>
                    <a:lnTo>
                      <a:pt x="f9" y="f5"/>
                    </a:lnTo>
                    <a:lnTo>
                      <a:pt x="f5" y="f8"/>
                    </a:lnTo>
                    <a:close/>
                  </a:path>
                </a:pathLst>
              </a:custGeom>
              <a:solidFill>
                <a:srgbClr val="000070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39" name="Freeform 39"/>
              <p:cNvSpPr/>
              <p:nvPr/>
            </p:nvSpPr>
            <p:spPr>
              <a:xfrm>
                <a:off x="1376364" y="3922711"/>
                <a:ext cx="217490" cy="328617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137"/>
                  <a:gd name="f7" fmla="val 207"/>
                  <a:gd name="f8" fmla="val 17"/>
                  <a:gd name="f9" fmla="val 87"/>
                  <a:gd name="f10" fmla="val 69"/>
                  <a:gd name="f11" fmla="val 154"/>
                  <a:gd name="f12" fmla="+- 0 0 -90"/>
                  <a:gd name="f13" fmla="*/ f3 1 137"/>
                  <a:gd name="f14" fmla="*/ f4 1 207"/>
                  <a:gd name="f15" fmla="+- f7 0 f5"/>
                  <a:gd name="f16" fmla="+- f6 0 f5"/>
                  <a:gd name="f17" fmla="*/ f12 f0 1"/>
                  <a:gd name="f18" fmla="*/ f16 1 137"/>
                  <a:gd name="f19" fmla="*/ f15 1 207"/>
                  <a:gd name="f20" fmla="*/ f17 1 f2"/>
                  <a:gd name="f21" fmla="*/ 0 1 f18"/>
                  <a:gd name="f22" fmla="*/ 0 1 f19"/>
                  <a:gd name="f23" fmla="*/ 17 1 f18"/>
                  <a:gd name="f24" fmla="*/ 87 1 f19"/>
                  <a:gd name="f25" fmla="*/ 69 1 f18"/>
                  <a:gd name="f26" fmla="*/ 154 1 f19"/>
                  <a:gd name="f27" fmla="*/ 137 1 f18"/>
                  <a:gd name="f28" fmla="*/ 207 1 f19"/>
                  <a:gd name="f29" fmla="*/ f6 1 f18"/>
                  <a:gd name="f30" fmla="*/ f7 1 f19"/>
                  <a:gd name="f31" fmla="+- f20 0 f1"/>
                  <a:gd name="f32" fmla="*/ f21 f13 1"/>
                  <a:gd name="f33" fmla="*/ f29 f13 1"/>
                  <a:gd name="f34" fmla="*/ f30 f14 1"/>
                  <a:gd name="f35" fmla="*/ f22 f14 1"/>
                  <a:gd name="f36" fmla="*/ f23 f13 1"/>
                  <a:gd name="f37" fmla="*/ f24 f14 1"/>
                  <a:gd name="f38" fmla="*/ f25 f13 1"/>
                  <a:gd name="f39" fmla="*/ f26 f14 1"/>
                  <a:gd name="f40" fmla="*/ f27 f13 1"/>
                  <a:gd name="f41" fmla="*/ f28 f14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31">
                    <a:pos x="f32" y="f35"/>
                  </a:cxn>
                  <a:cxn ang="f31">
                    <a:pos x="f36" y="f37"/>
                  </a:cxn>
                  <a:cxn ang="f31">
                    <a:pos x="f38" y="f39"/>
                  </a:cxn>
                  <a:cxn ang="f31">
                    <a:pos x="f40" y="f41"/>
                  </a:cxn>
                  <a:cxn ang="f31">
                    <a:pos x="f32" y="f35"/>
                  </a:cxn>
                </a:cxnLst>
                <a:rect l="f32" t="f35" r="f33" b="f34"/>
                <a:pathLst>
                  <a:path w="137" h="207">
                    <a:moveTo>
                      <a:pt x="f5" y="f5"/>
                    </a:moveTo>
                    <a:lnTo>
                      <a:pt x="f8" y="f9"/>
                    </a:lnTo>
                    <a:lnTo>
                      <a:pt x="f10" y="f11"/>
                    </a:lnTo>
                    <a:lnTo>
                      <a:pt x="f6" y="f7"/>
                    </a:lnTo>
                    <a:lnTo>
                      <a:pt x="f5" y="f5"/>
                    </a:lnTo>
                    <a:close/>
                  </a:path>
                </a:pathLst>
              </a:custGeom>
              <a:solidFill>
                <a:srgbClr val="000070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40" name="Freeform 40"/>
              <p:cNvSpPr/>
              <p:nvPr/>
            </p:nvSpPr>
            <p:spPr>
              <a:xfrm>
                <a:off x="1296984" y="3979861"/>
                <a:ext cx="103190" cy="352428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65"/>
                  <a:gd name="f7" fmla="val 222"/>
                  <a:gd name="f8" fmla="val 40"/>
                  <a:gd name="f9" fmla="val 142"/>
                  <a:gd name="f10" fmla="val 72"/>
                  <a:gd name="f11" fmla="val 7"/>
                  <a:gd name="f12" fmla="+- 0 0 -90"/>
                  <a:gd name="f13" fmla="*/ f3 1 65"/>
                  <a:gd name="f14" fmla="*/ f4 1 222"/>
                  <a:gd name="f15" fmla="+- f7 0 f5"/>
                  <a:gd name="f16" fmla="+- f6 0 f5"/>
                  <a:gd name="f17" fmla="*/ f12 f0 1"/>
                  <a:gd name="f18" fmla="*/ f16 1 65"/>
                  <a:gd name="f19" fmla="*/ f15 1 222"/>
                  <a:gd name="f20" fmla="*/ f17 1 f2"/>
                  <a:gd name="f21" fmla="*/ 0 1 f18"/>
                  <a:gd name="f22" fmla="*/ 222 1 f19"/>
                  <a:gd name="f23" fmla="*/ 40 1 f18"/>
                  <a:gd name="f24" fmla="*/ 142 1 f19"/>
                  <a:gd name="f25" fmla="*/ 65 1 f18"/>
                  <a:gd name="f26" fmla="*/ 72 1 f19"/>
                  <a:gd name="f27" fmla="*/ 7 1 f18"/>
                  <a:gd name="f28" fmla="*/ 0 1 f19"/>
                  <a:gd name="f29" fmla="*/ f6 1 f18"/>
                  <a:gd name="f30" fmla="*/ f7 1 f19"/>
                  <a:gd name="f31" fmla="+- f20 0 f1"/>
                  <a:gd name="f32" fmla="*/ f21 f13 1"/>
                  <a:gd name="f33" fmla="*/ f29 f13 1"/>
                  <a:gd name="f34" fmla="*/ f30 f14 1"/>
                  <a:gd name="f35" fmla="*/ f28 f14 1"/>
                  <a:gd name="f36" fmla="*/ f22 f14 1"/>
                  <a:gd name="f37" fmla="*/ f23 f13 1"/>
                  <a:gd name="f38" fmla="*/ f24 f14 1"/>
                  <a:gd name="f39" fmla="*/ f25 f13 1"/>
                  <a:gd name="f40" fmla="*/ f26 f14 1"/>
                  <a:gd name="f41" fmla="*/ f27 f13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31">
                    <a:pos x="f32" y="f36"/>
                  </a:cxn>
                  <a:cxn ang="f31">
                    <a:pos x="f37" y="f38"/>
                  </a:cxn>
                  <a:cxn ang="f31">
                    <a:pos x="f39" y="f40"/>
                  </a:cxn>
                  <a:cxn ang="f31">
                    <a:pos x="f41" y="f35"/>
                  </a:cxn>
                  <a:cxn ang="f31">
                    <a:pos x="f32" y="f36"/>
                  </a:cxn>
                </a:cxnLst>
                <a:rect l="f32" t="f35" r="f33" b="f34"/>
                <a:pathLst>
                  <a:path w="65" h="222">
                    <a:moveTo>
                      <a:pt x="f5" y="f7"/>
                    </a:moveTo>
                    <a:lnTo>
                      <a:pt x="f8" y="f9"/>
                    </a:lnTo>
                    <a:lnTo>
                      <a:pt x="f6" y="f10"/>
                    </a:lnTo>
                    <a:lnTo>
                      <a:pt x="f11" y="f5"/>
                    </a:lnTo>
                    <a:lnTo>
                      <a:pt x="f5" y="f7"/>
                    </a:lnTo>
                    <a:close/>
                  </a:path>
                </a:pathLst>
              </a:custGeom>
              <a:solidFill>
                <a:srgbClr val="000070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</p:grpSp>
      </p:grpSp>
      <p:sp>
        <p:nvSpPr>
          <p:cNvPr id="41" name="Rectangle 41"/>
          <p:cNvSpPr txBox="1">
            <a:spLocks noGrp="1"/>
          </p:cNvSpPr>
          <p:nvPr>
            <p:ph type="ctrTitle"/>
          </p:nvPr>
        </p:nvSpPr>
        <p:spPr>
          <a:xfrm>
            <a:off x="685800" y="1447796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42" name="Rectangle 42"/>
          <p:cNvSpPr txBox="1">
            <a:spLocks noGrp="1"/>
          </p:cNvSpPr>
          <p:nvPr>
            <p:ph type="subTitle" idx="1"/>
          </p:nvPr>
        </p:nvSpPr>
        <p:spPr>
          <a:xfrm>
            <a:off x="1371600" y="3203572"/>
            <a:ext cx="6400800" cy="1752603"/>
          </a:xfrm>
        </p:spPr>
        <p:txBody>
          <a:bodyPr anchorCtr="1"/>
          <a:lstStyle>
            <a:lvl1pPr marL="0" indent="0" algn="ctr">
              <a:buNone/>
              <a:defRPr/>
            </a:lvl1pPr>
          </a:lstStyle>
          <a:p>
            <a:pPr lvl="0"/>
            <a:r>
              <a:rPr lang="cs-CZ"/>
              <a:t>Klepnutím lze upravit styl předlohy podnadpisů.</a:t>
            </a:r>
          </a:p>
        </p:txBody>
      </p:sp>
      <p:sp>
        <p:nvSpPr>
          <p:cNvPr id="43" name="Rectangle 43"/>
          <p:cNvSpPr txBox="1">
            <a:spLocks noGrp="1"/>
          </p:cNvSpPr>
          <p:nvPr>
            <p:ph type="dt" sz="half" idx="7"/>
          </p:nvPr>
        </p:nvSpPr>
        <p:spPr>
          <a:xfrm>
            <a:off x="457200" y="6245223"/>
            <a:ext cx="2133596" cy="476246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4" name="Rectangle 44"/>
          <p:cNvSpPr txBox="1">
            <a:spLocks noGrp="1"/>
          </p:cNvSpPr>
          <p:nvPr>
            <p:ph type="ftr" sz="quarter" idx="9"/>
          </p:nvPr>
        </p:nvSpPr>
        <p:spPr>
          <a:xfrm>
            <a:off x="3124203" y="6245223"/>
            <a:ext cx="2895603" cy="476246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5" name="Rectangle 45"/>
          <p:cNvSpPr txBox="1">
            <a:spLocks noGrp="1"/>
          </p:cNvSpPr>
          <p:nvPr>
            <p:ph type="sldNum" sz="quarter" idx="8"/>
          </p:nvPr>
        </p:nvSpPr>
        <p:spPr>
          <a:xfrm>
            <a:off x="6553203" y="6245223"/>
            <a:ext cx="2133596" cy="476246"/>
          </a:xfrm>
        </p:spPr>
        <p:txBody>
          <a:bodyPr/>
          <a:lstStyle>
            <a:lvl1pPr>
              <a:defRPr/>
            </a:lvl1pPr>
          </a:lstStyle>
          <a:p>
            <a:pPr lvl="0"/>
            <a:fld id="{D4F6C44E-F6A2-433D-A640-AC65125872B1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3386363"/>
      </p:ext>
    </p:extLst>
  </p:cSld>
  <p:clrMapOvr>
    <a:masterClrMapping/>
  </p:clrMapOvr>
  <p:transition spd="slow" advTm="5000">
    <p:wheel spokes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4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4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816F172-F6D9-4F5B-BBD6-CBC71FD78FB4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9179006"/>
      </p:ext>
    </p:extLst>
  </p:cSld>
  <p:clrMapOvr>
    <a:masterClrMapping/>
  </p:clrMapOvr>
  <p:transition spd="slow" advTm="5000">
    <p:wheel spokes="1"/>
  </p:transition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4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4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4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D9AEB0A-17B8-4DF5-80D7-170BE38E2E5F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353808"/>
      </p:ext>
    </p:extLst>
  </p:cSld>
  <p:clrMapOvr>
    <a:masterClrMapping/>
  </p:clrMapOvr>
  <p:transition spd="slow" advTm="5000">
    <p:wheel spokes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30723"/>
          </a:xfrm>
        </p:spPr>
        <p:txBody>
          <a:bodyPr/>
          <a:lstStyle>
            <a:lvl1pPr>
              <a:spcBef>
                <a:spcPts val="700"/>
              </a:spcBef>
              <a:buSzPts val="2798"/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buSzPts val="1998"/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buSzPts val="1800"/>
              <a:defRPr sz="18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30723"/>
          </a:xfrm>
        </p:spPr>
        <p:txBody>
          <a:bodyPr/>
          <a:lstStyle>
            <a:lvl1pPr>
              <a:spcBef>
                <a:spcPts val="700"/>
              </a:spcBef>
              <a:buSzPts val="2798"/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buSzPts val="1998"/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buSzPts val="1800"/>
              <a:defRPr sz="18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4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Rectangle 4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AE6B616-7A12-4986-BEA6-E41AF95817E5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1442690"/>
      </p:ext>
    </p:extLst>
  </p:cSld>
  <p:clrMapOvr>
    <a:masterClrMapping/>
  </p:clrMapOvr>
  <p:transition spd="slow" advTm="5000">
    <p:wheel spokes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buSzPts val="2398"/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buSzPts val="1800"/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buSzPts val="1600"/>
              <a:defRPr sz="16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buSzPts val="2398"/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buSzPts val="1800"/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buSzPts val="1600"/>
              <a:defRPr sz="16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8" name="Rectangle 4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9" name="Rectangle 4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2D859B4-6F30-44C8-9006-27A1EB8DD979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4102884"/>
      </p:ext>
    </p:extLst>
  </p:cSld>
  <p:clrMapOvr>
    <a:masterClrMapping/>
  </p:clrMapOvr>
  <p:transition spd="slow" advTm="5000">
    <p:wheel spokes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Rectangle 4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Rectangle 4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4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B68DA02-01B5-4C51-B19C-58D061593C3D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7511331"/>
      </p:ext>
    </p:extLst>
  </p:cSld>
  <p:clrMapOvr>
    <a:masterClrMapping/>
  </p:clrMapOvr>
  <p:transition spd="slow" advTm="5000">
    <p:wheel spokes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3" name="Rectangle 4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Rectangle 4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F5241F4-6191-49D1-8B7D-46EEE8426BAA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1868190"/>
      </p:ext>
    </p:extLst>
  </p:cSld>
  <p:clrMapOvr>
    <a:masterClrMapping/>
  </p:clrMapOvr>
  <p:transition spd="slow" advTm="5000">
    <p:wheel spokes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Ctr="0"/>
          <a:lstStyle>
            <a:lvl1pPr algn="l">
              <a:defRPr sz="2000" b="1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4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Rectangle 4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3D580A7-CEB7-4B6D-A550-AF67CD7C888F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7372320"/>
      </p:ext>
    </p:extLst>
  </p:cSld>
  <p:clrMapOvr>
    <a:masterClrMapping/>
  </p:clrMapOvr>
  <p:transition spd="slow" advTm="5000">
    <p:wheel spokes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2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2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2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E287791-E8D9-4CA3-BC5D-507A28D07CFA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0451995"/>
      </p:ext>
    </p:extLst>
  </p:cSld>
  <p:clrMapOvr>
    <a:masterClrMapping/>
  </p:clrMapOvr>
  <p:transition spd="slow" advTm="5000">
    <p:wheel spokes="1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Ctr="0"/>
          <a:lstStyle>
            <a:lvl1pPr algn="l">
              <a:defRPr sz="2000" b="1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cs-CZ"/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4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4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Rectangle 4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1B72B44-5687-4871-B998-C670B221D0E3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0077471"/>
      </p:ext>
    </p:extLst>
  </p:cSld>
  <p:clrMapOvr>
    <a:masterClrMapping/>
  </p:clrMapOvr>
  <p:transition spd="slow" advTm="5000">
    <p:wheel spokes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4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4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9701D6-019D-4864-B2C5-43582A388F45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335503"/>
      </p:ext>
    </p:extLst>
  </p:cSld>
  <p:clrMapOvr>
    <a:masterClrMapping/>
  </p:clrMapOvr>
  <p:transition spd="slow" advTm="5000">
    <p:wheel spokes="1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 txBox="1">
            <a:spLocks noGrp="1"/>
          </p:cNvSpPr>
          <p:nvPr>
            <p:ph type="title" orient="vert"/>
          </p:nvPr>
        </p:nvSpPr>
        <p:spPr>
          <a:xfrm>
            <a:off x="6629400" y="158748"/>
            <a:ext cx="2057400" cy="5972175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 txBox="1">
            <a:spLocks noGrp="1"/>
          </p:cNvSpPr>
          <p:nvPr>
            <p:ph type="body" orient="vert" idx="1"/>
          </p:nvPr>
        </p:nvSpPr>
        <p:spPr>
          <a:xfrm>
            <a:off x="457200" y="158748"/>
            <a:ext cx="6019796" cy="5972175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4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4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58DC027-C381-4390-96A2-A00C279739CF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8869316"/>
      </p:ext>
    </p:extLst>
  </p:cSld>
  <p:clrMapOvr>
    <a:masterClrMapping/>
  </p:clrMapOvr>
  <p:transition spd="slow" advTm="5000">
    <p:wheel spokes="1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 txBox="1">
            <a:spLocks noGrp="1"/>
          </p:cNvSpPr>
          <p:nvPr>
            <p:ph/>
          </p:nvPr>
        </p:nvSpPr>
        <p:spPr>
          <a:xfrm>
            <a:off x="457200" y="158748"/>
            <a:ext cx="8229600" cy="59721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3" name="Rectangle 4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Rectangle 4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4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377277-C22E-4505-A3FA-64D035F3EC2E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7594232"/>
      </p:ext>
    </p:extLst>
  </p:cSld>
  <p:clrMapOvr>
    <a:masterClrMapping/>
  </p:clrMapOvr>
  <p:transition spd="slow" advTm="5000">
    <p:wheel spokes="1"/>
  </p:transition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6345" y="20638"/>
            <a:ext cx="9144000" cy="6857999"/>
            <a:chOff x="-6345" y="20638"/>
            <a:chExt cx="9144000" cy="6857999"/>
          </a:xfrm>
        </p:grpSpPr>
        <p:sp>
          <p:nvSpPr>
            <p:cNvPr id="3" name="Freeform 3"/>
            <p:cNvSpPr/>
            <p:nvPr/>
          </p:nvSpPr>
          <p:spPr>
            <a:xfrm>
              <a:off x="-6345" y="4897434"/>
              <a:ext cx="9144000" cy="198120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027"/>
                <a:gd name="f7" fmla="val 2296"/>
                <a:gd name="f8" fmla="+- 0 0 -90"/>
                <a:gd name="f9" fmla="*/ f3 1 6027"/>
                <a:gd name="f10" fmla="*/ f4 1 2296"/>
                <a:gd name="f11" fmla="+- f7 0 f5"/>
                <a:gd name="f12" fmla="+- f6 0 f5"/>
                <a:gd name="f13" fmla="*/ f8 f0 1"/>
                <a:gd name="f14" fmla="*/ f12 1 6027"/>
                <a:gd name="f15" fmla="*/ f11 1 2296"/>
                <a:gd name="f16" fmla="*/ f13 1 f2"/>
                <a:gd name="f17" fmla="*/ 6027 1 f14"/>
                <a:gd name="f18" fmla="*/ 2296 1 f15"/>
                <a:gd name="f19" fmla="*/ 0 1 f14"/>
                <a:gd name="f20" fmla="*/ 0 1 f15"/>
                <a:gd name="f21" fmla="*/ f6 1 f14"/>
                <a:gd name="f22" fmla="*/ f7 1 f15"/>
                <a:gd name="f23" fmla="+- f16 0 f1"/>
                <a:gd name="f24" fmla="*/ f19 f9 1"/>
                <a:gd name="f25" fmla="*/ f21 f9 1"/>
                <a:gd name="f26" fmla="*/ f22 f10 1"/>
                <a:gd name="f27" fmla="*/ f20 f10 1"/>
                <a:gd name="f28" fmla="*/ f17 f9 1"/>
                <a:gd name="f29" fmla="*/ f18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28" y="f29"/>
                </a:cxn>
                <a:cxn ang="f23">
                  <a:pos x="f24" y="f29"/>
                </a:cxn>
                <a:cxn ang="f23">
                  <a:pos x="f24" y="f27"/>
                </a:cxn>
                <a:cxn ang="f23">
                  <a:pos x="f28" y="f27"/>
                </a:cxn>
                <a:cxn ang="f23">
                  <a:pos x="f28" y="f29"/>
                </a:cxn>
                <a:cxn ang="f23">
                  <a:pos x="f28" y="f29"/>
                </a:cxn>
              </a:cxnLst>
              <a:rect l="f24" t="f27" r="f25" b="f26"/>
              <a:pathLst>
                <a:path w="6027" h="2296">
                  <a:moveTo>
                    <a:pt x="f6" y="f7"/>
                  </a:moveTo>
                  <a:lnTo>
                    <a:pt x="f5" y="f7"/>
                  </a:lnTo>
                  <a:lnTo>
                    <a:pt x="f5" y="f5"/>
                  </a:lnTo>
                  <a:lnTo>
                    <a:pt x="f6" y="f5"/>
                  </a:lnTo>
                  <a:lnTo>
                    <a:pt x="f6" y="f7"/>
                  </a:lnTo>
                  <a:lnTo>
                    <a:pt x="f6" y="f7"/>
                  </a:lnTo>
                  <a:close/>
                </a:path>
              </a:pathLst>
            </a:custGeom>
            <a:gradFill>
              <a:gsLst>
                <a:gs pos="0">
                  <a:srgbClr val="003399"/>
                </a:gs>
                <a:gs pos="100000">
                  <a:srgbClr val="33CCCC"/>
                </a:gs>
              </a:gsLst>
              <a:lin ang="54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4" name="Freeform 4"/>
            <p:cNvSpPr/>
            <p:nvPr/>
          </p:nvSpPr>
          <p:spPr>
            <a:xfrm>
              <a:off x="-6345" y="20638"/>
              <a:ext cx="9144000" cy="487679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027"/>
                <a:gd name="f7" fmla="val 2296"/>
                <a:gd name="f8" fmla="+- 0 0 -90"/>
                <a:gd name="f9" fmla="*/ f3 1 6027"/>
                <a:gd name="f10" fmla="*/ f4 1 2296"/>
                <a:gd name="f11" fmla="+- f7 0 f5"/>
                <a:gd name="f12" fmla="+- f6 0 f5"/>
                <a:gd name="f13" fmla="*/ f8 f0 1"/>
                <a:gd name="f14" fmla="*/ f12 1 6027"/>
                <a:gd name="f15" fmla="*/ f11 1 2296"/>
                <a:gd name="f16" fmla="*/ f13 1 f2"/>
                <a:gd name="f17" fmla="*/ 6027 1 f14"/>
                <a:gd name="f18" fmla="*/ 2296 1 f15"/>
                <a:gd name="f19" fmla="*/ 0 1 f14"/>
                <a:gd name="f20" fmla="*/ 0 1 f15"/>
                <a:gd name="f21" fmla="*/ f6 1 f14"/>
                <a:gd name="f22" fmla="*/ f7 1 f15"/>
                <a:gd name="f23" fmla="+- f16 0 f1"/>
                <a:gd name="f24" fmla="*/ f19 f9 1"/>
                <a:gd name="f25" fmla="*/ f21 f9 1"/>
                <a:gd name="f26" fmla="*/ f22 f10 1"/>
                <a:gd name="f27" fmla="*/ f20 f10 1"/>
                <a:gd name="f28" fmla="*/ f17 f9 1"/>
                <a:gd name="f29" fmla="*/ f18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28" y="f29"/>
                </a:cxn>
                <a:cxn ang="f23">
                  <a:pos x="f24" y="f29"/>
                </a:cxn>
                <a:cxn ang="f23">
                  <a:pos x="f24" y="f27"/>
                </a:cxn>
                <a:cxn ang="f23">
                  <a:pos x="f28" y="f27"/>
                </a:cxn>
                <a:cxn ang="f23">
                  <a:pos x="f28" y="f29"/>
                </a:cxn>
                <a:cxn ang="f23">
                  <a:pos x="f28" y="f29"/>
                </a:cxn>
              </a:cxnLst>
              <a:rect l="f24" t="f27" r="f25" b="f26"/>
              <a:pathLst>
                <a:path w="6027" h="2296">
                  <a:moveTo>
                    <a:pt x="f6" y="f7"/>
                  </a:moveTo>
                  <a:lnTo>
                    <a:pt x="f5" y="f7"/>
                  </a:lnTo>
                  <a:lnTo>
                    <a:pt x="f5" y="f5"/>
                  </a:lnTo>
                  <a:lnTo>
                    <a:pt x="f6" y="f5"/>
                  </a:lnTo>
                  <a:lnTo>
                    <a:pt x="f6" y="f7"/>
                  </a:lnTo>
                  <a:lnTo>
                    <a:pt x="f6" y="f7"/>
                  </a:lnTo>
                  <a:close/>
                </a:path>
              </a:pathLst>
            </a:custGeom>
            <a:gradFill>
              <a:gsLst>
                <a:gs pos="0">
                  <a:srgbClr val="001847"/>
                </a:gs>
                <a:gs pos="100000">
                  <a:srgbClr val="003399"/>
                </a:gs>
              </a:gsLst>
              <a:lin ang="54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</p:grpSp>
      <p:sp>
        <p:nvSpPr>
          <p:cNvPr id="5" name="Freeform 5"/>
          <p:cNvSpPr/>
          <p:nvPr/>
        </p:nvSpPr>
        <p:spPr>
          <a:xfrm>
            <a:off x="6242051" y="6269034"/>
            <a:ext cx="2895603" cy="609603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5748"/>
              <a:gd name="f7" fmla="val 246"/>
              <a:gd name="f8" fmla="+- 0 0 -90"/>
              <a:gd name="f9" fmla="*/ f3 1 5748"/>
              <a:gd name="f10" fmla="*/ f4 1 246"/>
              <a:gd name="f11" fmla="+- f7 0 f5"/>
              <a:gd name="f12" fmla="+- f6 0 f5"/>
              <a:gd name="f13" fmla="*/ f8 f0 1"/>
              <a:gd name="f14" fmla="*/ f12 1 5748"/>
              <a:gd name="f15" fmla="*/ f11 1 246"/>
              <a:gd name="f16" fmla="*/ f13 1 f2"/>
              <a:gd name="f17" fmla="*/ 5748 1 f14"/>
              <a:gd name="f18" fmla="*/ 246 1 f15"/>
              <a:gd name="f19" fmla="*/ 0 1 f14"/>
              <a:gd name="f20" fmla="*/ 0 1 f15"/>
              <a:gd name="f21" fmla="*/ f6 1 f14"/>
              <a:gd name="f22" fmla="*/ f7 1 f15"/>
              <a:gd name="f23" fmla="+- f16 0 f1"/>
              <a:gd name="f24" fmla="*/ f19 f9 1"/>
              <a:gd name="f25" fmla="*/ f21 f9 1"/>
              <a:gd name="f26" fmla="*/ f22 f10 1"/>
              <a:gd name="f27" fmla="*/ f20 f10 1"/>
              <a:gd name="f28" fmla="*/ f17 f9 1"/>
              <a:gd name="f29" fmla="*/ f18 f1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28" y="f29"/>
              </a:cxn>
              <a:cxn ang="f23">
                <a:pos x="f24" y="f29"/>
              </a:cxn>
              <a:cxn ang="f23">
                <a:pos x="f24" y="f27"/>
              </a:cxn>
              <a:cxn ang="f23">
                <a:pos x="f28" y="f27"/>
              </a:cxn>
              <a:cxn ang="f23">
                <a:pos x="f28" y="f29"/>
              </a:cxn>
              <a:cxn ang="f23">
                <a:pos x="f28" y="f29"/>
              </a:cxn>
            </a:cxnLst>
            <a:rect l="f24" t="f27" r="f25" b="f26"/>
            <a:pathLst>
              <a:path w="5748" h="246">
                <a:moveTo>
                  <a:pt x="f6" y="f7"/>
                </a:moveTo>
                <a:lnTo>
                  <a:pt x="f5" y="f7"/>
                </a:lnTo>
                <a:lnTo>
                  <a:pt x="f5" y="f5"/>
                </a:lnTo>
                <a:lnTo>
                  <a:pt x="f6" y="f5"/>
                </a:lnTo>
                <a:lnTo>
                  <a:pt x="f6" y="f7"/>
                </a:lnTo>
                <a:lnTo>
                  <a:pt x="f6" y="f7"/>
                </a:lnTo>
                <a:close/>
              </a:path>
            </a:pathLst>
          </a:custGeom>
          <a:gradFill>
            <a:gsLst>
              <a:gs pos="0">
                <a:srgbClr val="003399"/>
              </a:gs>
              <a:gs pos="100000">
                <a:srgbClr val="00FFCC"/>
              </a:gs>
            </a:gsLst>
            <a:lin ang="18900000"/>
          </a:gra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1200" cap="none" spc="0" baseline="0">
              <a:solidFill>
                <a:srgbClr val="FFFFFF"/>
              </a:solidFill>
              <a:uFillTx/>
              <a:latin typeface="Arial" pitchFamily="34"/>
              <a:ea typeface=""/>
              <a:cs typeface="Arial" pitchFamily="34"/>
            </a:endParaRPr>
          </a:p>
        </p:txBody>
      </p:sp>
      <p:grpSp>
        <p:nvGrpSpPr>
          <p:cNvPr id="6" name="Group 6"/>
          <p:cNvGrpSpPr/>
          <p:nvPr/>
        </p:nvGrpSpPr>
        <p:grpSpPr>
          <a:xfrm>
            <a:off x="-1591" y="6034089"/>
            <a:ext cx="7845422" cy="850904"/>
            <a:chOff x="-1591" y="6034089"/>
            <a:chExt cx="7845422" cy="850904"/>
          </a:xfrm>
        </p:grpSpPr>
        <p:sp>
          <p:nvSpPr>
            <p:cNvPr id="7" name="Freeform 7"/>
            <p:cNvSpPr/>
            <p:nvPr/>
          </p:nvSpPr>
          <p:spPr>
            <a:xfrm>
              <a:off x="2360615" y="6034089"/>
              <a:ext cx="5143499" cy="85090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3240"/>
                <a:gd name="f7" fmla="val 536"/>
                <a:gd name="f8" fmla="val 3132"/>
                <a:gd name="f9" fmla="val 469"/>
                <a:gd name="f10" fmla="val 2995"/>
                <a:gd name="f11" fmla="val 395"/>
                <a:gd name="f12" fmla="val 2911"/>
                <a:gd name="f13" fmla="val 375"/>
                <a:gd name="f14" fmla="val 2678"/>
                <a:gd name="f15" fmla="val 228"/>
                <a:gd name="f16" fmla="val 2553"/>
                <a:gd name="f17" fmla="val 74"/>
                <a:gd name="f18" fmla="val 2457"/>
                <a:gd name="f19" fmla="val 7"/>
                <a:gd name="f20" fmla="val 2403"/>
                <a:gd name="f21" fmla="val 47"/>
                <a:gd name="f22" fmla="val 2289"/>
                <a:gd name="f23" fmla="val 2134"/>
                <a:gd name="f24" fmla="val 2044"/>
                <a:gd name="f25" fmla="val 128"/>
                <a:gd name="f26" fmla="val 1775"/>
                <a:gd name="f27" fmla="val 222"/>
                <a:gd name="f28" fmla="val 1602"/>
                <a:gd name="f29" fmla="val 181"/>
                <a:gd name="f30" fmla="val 1560"/>
                <a:gd name="f31" fmla="val 101"/>
                <a:gd name="f32" fmla="val 1542"/>
                <a:gd name="f33" fmla="val 87"/>
                <a:gd name="f34" fmla="val 1446"/>
                <a:gd name="f35" fmla="val 60"/>
                <a:gd name="f36" fmla="val 1375"/>
                <a:gd name="f37" fmla="val 1309"/>
                <a:gd name="f38" fmla="val 1243"/>
                <a:gd name="f39" fmla="val 13"/>
                <a:gd name="f40" fmla="val 1225"/>
                <a:gd name="f41" fmla="val 1189"/>
                <a:gd name="f42" fmla="val 1106"/>
                <a:gd name="f43" fmla="val 34"/>
                <a:gd name="f44" fmla="val 1094"/>
                <a:gd name="f45" fmla="val 40"/>
                <a:gd name="f46" fmla="val 1070"/>
                <a:gd name="f47" fmla="val 54"/>
                <a:gd name="f48" fmla="val 1034"/>
                <a:gd name="f49" fmla="val 1004"/>
                <a:gd name="f50" fmla="val 986"/>
                <a:gd name="f51" fmla="val 956"/>
                <a:gd name="f52" fmla="val 81"/>
                <a:gd name="f53" fmla="val 920"/>
                <a:gd name="f54" fmla="val 94"/>
                <a:gd name="f55" fmla="val 884"/>
                <a:gd name="f56" fmla="val 107"/>
                <a:gd name="f57" fmla="val 843"/>
                <a:gd name="f58" fmla="val 813"/>
                <a:gd name="f59" fmla="val 141"/>
                <a:gd name="f60" fmla="val 789"/>
                <a:gd name="f61" fmla="val 148"/>
                <a:gd name="f62" fmla="val 783"/>
                <a:gd name="f63" fmla="val 154"/>
                <a:gd name="f64" fmla="val 556"/>
                <a:gd name="f65" fmla="val 394"/>
                <a:gd name="f66" fmla="val 294"/>
                <a:gd name="f67" fmla="val 462"/>
                <a:gd name="f68" fmla="+- 0 0 -90"/>
                <a:gd name="f69" fmla="*/ f3 1 3240"/>
                <a:gd name="f70" fmla="*/ f4 1 536"/>
                <a:gd name="f71" fmla="+- f7 0 f5"/>
                <a:gd name="f72" fmla="+- f6 0 f5"/>
                <a:gd name="f73" fmla="*/ f68 f0 1"/>
                <a:gd name="f74" fmla="*/ f72 1 3240"/>
                <a:gd name="f75" fmla="*/ f71 1 536"/>
                <a:gd name="f76" fmla="*/ f73 1 f2"/>
                <a:gd name="f77" fmla="*/ 3132 1 f74"/>
                <a:gd name="f78" fmla="*/ 469 1 f75"/>
                <a:gd name="f79" fmla="*/ 2995 1 f74"/>
                <a:gd name="f80" fmla="*/ 395 1 f75"/>
                <a:gd name="f81" fmla="*/ 2911 1 f74"/>
                <a:gd name="f82" fmla="*/ 375 1 f75"/>
                <a:gd name="f83" fmla="*/ 2678 1 f74"/>
                <a:gd name="f84" fmla="*/ 228 1 f75"/>
                <a:gd name="f85" fmla="*/ 2553 1 f74"/>
                <a:gd name="f86" fmla="*/ 74 1 f75"/>
                <a:gd name="f87" fmla="*/ 2457 1 f74"/>
                <a:gd name="f88" fmla="*/ 7 1 f75"/>
                <a:gd name="f89" fmla="*/ 2403 1 f74"/>
                <a:gd name="f90" fmla="*/ 47 1 f75"/>
                <a:gd name="f91" fmla="*/ 2289 1 f74"/>
                <a:gd name="f92" fmla="*/ 2134 1 f74"/>
                <a:gd name="f93" fmla="*/ 2044 1 f74"/>
                <a:gd name="f94" fmla="*/ 128 1 f75"/>
                <a:gd name="f95" fmla="*/ 1775 1 f74"/>
                <a:gd name="f96" fmla="*/ 222 1 f75"/>
                <a:gd name="f97" fmla="*/ 1602 1 f74"/>
                <a:gd name="f98" fmla="*/ 181 1 f75"/>
                <a:gd name="f99" fmla="*/ 1560 1 f74"/>
                <a:gd name="f100" fmla="*/ 101 1 f75"/>
                <a:gd name="f101" fmla="*/ 1542 1 f74"/>
                <a:gd name="f102" fmla="*/ 87 1 f75"/>
                <a:gd name="f103" fmla="*/ 1446 1 f74"/>
                <a:gd name="f104" fmla="*/ 60 1 f75"/>
                <a:gd name="f105" fmla="*/ 1375 1 f74"/>
                <a:gd name="f106" fmla="*/ 1309 1 f74"/>
                <a:gd name="f107" fmla="*/ 1243 1 f74"/>
                <a:gd name="f108" fmla="*/ 13 1 f75"/>
                <a:gd name="f109" fmla="*/ 1225 1 f74"/>
                <a:gd name="f110" fmla="*/ 0 1 f75"/>
                <a:gd name="f111" fmla="*/ 1189 1 f74"/>
                <a:gd name="f112" fmla="*/ 1106 1 f74"/>
                <a:gd name="f113" fmla="*/ 34 1 f75"/>
                <a:gd name="f114" fmla="*/ 1094 1 f74"/>
                <a:gd name="f115" fmla="*/ 40 1 f75"/>
                <a:gd name="f116" fmla="*/ 1070 1 f74"/>
                <a:gd name="f117" fmla="*/ 54 1 f75"/>
                <a:gd name="f118" fmla="*/ 1034 1 f74"/>
                <a:gd name="f119" fmla="*/ 1004 1 f74"/>
                <a:gd name="f120" fmla="*/ 986 1 f74"/>
                <a:gd name="f121" fmla="*/ 956 1 f74"/>
                <a:gd name="f122" fmla="*/ 81 1 f75"/>
                <a:gd name="f123" fmla="*/ 920 1 f74"/>
                <a:gd name="f124" fmla="*/ 94 1 f75"/>
                <a:gd name="f125" fmla="*/ 884 1 f74"/>
                <a:gd name="f126" fmla="*/ 107 1 f75"/>
                <a:gd name="f127" fmla="*/ 843 1 f74"/>
                <a:gd name="f128" fmla="*/ 813 1 f74"/>
                <a:gd name="f129" fmla="*/ 141 1 f75"/>
                <a:gd name="f130" fmla="*/ 789 1 f74"/>
                <a:gd name="f131" fmla="*/ 148 1 f75"/>
                <a:gd name="f132" fmla="*/ 783 1 f74"/>
                <a:gd name="f133" fmla="*/ 154 1 f75"/>
                <a:gd name="f134" fmla="*/ 556 1 f74"/>
                <a:gd name="f135" fmla="*/ 394 1 f74"/>
                <a:gd name="f136" fmla="*/ 294 1 f75"/>
                <a:gd name="f137" fmla="*/ 107 1 f74"/>
                <a:gd name="f138" fmla="*/ 462 1 f75"/>
                <a:gd name="f139" fmla="*/ 0 1 f74"/>
                <a:gd name="f140" fmla="*/ 536 1 f75"/>
                <a:gd name="f141" fmla="*/ 3240 1 f74"/>
                <a:gd name="f142" fmla="*/ f6 1 f74"/>
                <a:gd name="f143" fmla="*/ f7 1 f75"/>
                <a:gd name="f144" fmla="+- f76 0 f1"/>
                <a:gd name="f145" fmla="*/ f139 f69 1"/>
                <a:gd name="f146" fmla="*/ f142 f69 1"/>
                <a:gd name="f147" fmla="*/ f143 f70 1"/>
                <a:gd name="f148" fmla="*/ f110 f70 1"/>
                <a:gd name="f149" fmla="*/ f77 f69 1"/>
                <a:gd name="f150" fmla="*/ f78 f70 1"/>
                <a:gd name="f151" fmla="*/ f79 f69 1"/>
                <a:gd name="f152" fmla="*/ f80 f70 1"/>
                <a:gd name="f153" fmla="*/ f81 f69 1"/>
                <a:gd name="f154" fmla="*/ f82 f70 1"/>
                <a:gd name="f155" fmla="*/ f83 f69 1"/>
                <a:gd name="f156" fmla="*/ f84 f70 1"/>
                <a:gd name="f157" fmla="*/ f85 f69 1"/>
                <a:gd name="f158" fmla="*/ f86 f70 1"/>
                <a:gd name="f159" fmla="*/ f87 f69 1"/>
                <a:gd name="f160" fmla="*/ f88 f70 1"/>
                <a:gd name="f161" fmla="*/ f89 f69 1"/>
                <a:gd name="f162" fmla="*/ f90 f70 1"/>
                <a:gd name="f163" fmla="*/ f91 f69 1"/>
                <a:gd name="f164" fmla="*/ f92 f69 1"/>
                <a:gd name="f165" fmla="*/ f93 f69 1"/>
                <a:gd name="f166" fmla="*/ f94 f70 1"/>
                <a:gd name="f167" fmla="*/ f95 f69 1"/>
                <a:gd name="f168" fmla="*/ f96 f70 1"/>
                <a:gd name="f169" fmla="*/ f97 f69 1"/>
                <a:gd name="f170" fmla="*/ f98 f70 1"/>
                <a:gd name="f171" fmla="*/ f99 f69 1"/>
                <a:gd name="f172" fmla="*/ f100 f70 1"/>
                <a:gd name="f173" fmla="*/ f101 f69 1"/>
                <a:gd name="f174" fmla="*/ f102 f70 1"/>
                <a:gd name="f175" fmla="*/ f103 f69 1"/>
                <a:gd name="f176" fmla="*/ f104 f70 1"/>
                <a:gd name="f177" fmla="*/ f105 f69 1"/>
                <a:gd name="f178" fmla="*/ f106 f69 1"/>
                <a:gd name="f179" fmla="*/ f107 f69 1"/>
                <a:gd name="f180" fmla="*/ f108 f70 1"/>
                <a:gd name="f181" fmla="*/ f109 f69 1"/>
                <a:gd name="f182" fmla="*/ f111 f69 1"/>
                <a:gd name="f183" fmla="*/ f112 f69 1"/>
                <a:gd name="f184" fmla="*/ f113 f70 1"/>
                <a:gd name="f185" fmla="*/ f114 f69 1"/>
                <a:gd name="f186" fmla="*/ f115 f70 1"/>
                <a:gd name="f187" fmla="*/ f116 f69 1"/>
                <a:gd name="f188" fmla="*/ f117 f70 1"/>
                <a:gd name="f189" fmla="*/ f118 f69 1"/>
                <a:gd name="f190" fmla="*/ f119 f69 1"/>
                <a:gd name="f191" fmla="*/ f120 f69 1"/>
                <a:gd name="f192" fmla="*/ f121 f69 1"/>
                <a:gd name="f193" fmla="*/ f122 f70 1"/>
                <a:gd name="f194" fmla="*/ f123 f69 1"/>
                <a:gd name="f195" fmla="*/ f124 f70 1"/>
                <a:gd name="f196" fmla="*/ f125 f69 1"/>
                <a:gd name="f197" fmla="*/ f126 f70 1"/>
                <a:gd name="f198" fmla="*/ f127 f69 1"/>
                <a:gd name="f199" fmla="*/ f128 f69 1"/>
                <a:gd name="f200" fmla="*/ f129 f70 1"/>
                <a:gd name="f201" fmla="*/ f130 f69 1"/>
                <a:gd name="f202" fmla="*/ f131 f70 1"/>
                <a:gd name="f203" fmla="*/ f132 f69 1"/>
                <a:gd name="f204" fmla="*/ f133 f70 1"/>
                <a:gd name="f205" fmla="*/ f134 f69 1"/>
                <a:gd name="f206" fmla="*/ f135 f69 1"/>
                <a:gd name="f207" fmla="*/ f136 f70 1"/>
                <a:gd name="f208" fmla="*/ f137 f69 1"/>
                <a:gd name="f209" fmla="*/ f138 f70 1"/>
                <a:gd name="f210" fmla="*/ f140 f70 1"/>
                <a:gd name="f211" fmla="*/ f141 f6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44">
                  <a:pos x="f149" y="f150"/>
                </a:cxn>
                <a:cxn ang="f144">
                  <a:pos x="f151" y="f152"/>
                </a:cxn>
                <a:cxn ang="f144">
                  <a:pos x="f153" y="f154"/>
                </a:cxn>
                <a:cxn ang="f144">
                  <a:pos x="f155" y="f156"/>
                </a:cxn>
                <a:cxn ang="f144">
                  <a:pos x="f157" y="f158"/>
                </a:cxn>
                <a:cxn ang="f144">
                  <a:pos x="f159" y="f160"/>
                </a:cxn>
                <a:cxn ang="f144">
                  <a:pos x="f161" y="f162"/>
                </a:cxn>
                <a:cxn ang="f144">
                  <a:pos x="f163" y="f158"/>
                </a:cxn>
                <a:cxn ang="f144">
                  <a:pos x="f164" y="f158"/>
                </a:cxn>
                <a:cxn ang="f144">
                  <a:pos x="f165" y="f166"/>
                </a:cxn>
                <a:cxn ang="f144">
                  <a:pos x="f167" y="f168"/>
                </a:cxn>
                <a:cxn ang="f144">
                  <a:pos x="f169" y="f170"/>
                </a:cxn>
                <a:cxn ang="f144">
                  <a:pos x="f171" y="f172"/>
                </a:cxn>
                <a:cxn ang="f144">
                  <a:pos x="f173" y="f174"/>
                </a:cxn>
                <a:cxn ang="f144">
                  <a:pos x="f175" y="f176"/>
                </a:cxn>
                <a:cxn ang="f144">
                  <a:pos x="f177" y="f158"/>
                </a:cxn>
                <a:cxn ang="f144">
                  <a:pos x="f178" y="f174"/>
                </a:cxn>
                <a:cxn ang="f144">
                  <a:pos x="f179" y="f180"/>
                </a:cxn>
                <a:cxn ang="f144">
                  <a:pos x="f181" y="f148"/>
                </a:cxn>
                <a:cxn ang="f144">
                  <a:pos x="f182" y="f148"/>
                </a:cxn>
                <a:cxn ang="f144">
                  <a:pos x="f183" y="f184"/>
                </a:cxn>
                <a:cxn ang="f144">
                  <a:pos x="f183" y="f184"/>
                </a:cxn>
                <a:cxn ang="f144">
                  <a:pos x="f185" y="f186"/>
                </a:cxn>
                <a:cxn ang="f144">
                  <a:pos x="f187" y="f188"/>
                </a:cxn>
                <a:cxn ang="f144">
                  <a:pos x="f189" y="f158"/>
                </a:cxn>
                <a:cxn ang="f144">
                  <a:pos x="f190" y="f158"/>
                </a:cxn>
                <a:cxn ang="f144">
                  <a:pos x="f191" y="f158"/>
                </a:cxn>
                <a:cxn ang="f144">
                  <a:pos x="f192" y="f193"/>
                </a:cxn>
                <a:cxn ang="f144">
                  <a:pos x="f194" y="f195"/>
                </a:cxn>
                <a:cxn ang="f144">
                  <a:pos x="f196" y="f197"/>
                </a:cxn>
                <a:cxn ang="f144">
                  <a:pos x="f198" y="f166"/>
                </a:cxn>
                <a:cxn ang="f144">
                  <a:pos x="f199" y="f200"/>
                </a:cxn>
                <a:cxn ang="f144">
                  <a:pos x="f201" y="f202"/>
                </a:cxn>
                <a:cxn ang="f144">
                  <a:pos x="f203" y="f204"/>
                </a:cxn>
                <a:cxn ang="f144">
                  <a:pos x="f205" y="f156"/>
                </a:cxn>
                <a:cxn ang="f144">
                  <a:pos x="f206" y="f207"/>
                </a:cxn>
                <a:cxn ang="f144">
                  <a:pos x="f208" y="f209"/>
                </a:cxn>
                <a:cxn ang="f144">
                  <a:pos x="f145" y="f210"/>
                </a:cxn>
                <a:cxn ang="f144">
                  <a:pos x="f211" y="f210"/>
                </a:cxn>
                <a:cxn ang="f144">
                  <a:pos x="f149" y="f150"/>
                </a:cxn>
                <a:cxn ang="f144">
                  <a:pos x="f149" y="f150"/>
                </a:cxn>
              </a:cxnLst>
              <a:rect l="f145" t="f148" r="f146" b="f147"/>
              <a:pathLst>
                <a:path w="3240" h="536">
                  <a:moveTo>
                    <a:pt x="f8" y="f9"/>
                  </a:moveTo>
                  <a:lnTo>
                    <a:pt x="f10" y="f11"/>
                  </a:lnTo>
                  <a:lnTo>
                    <a:pt x="f12" y="f13"/>
                  </a:lnTo>
                  <a:lnTo>
                    <a:pt x="f14" y="f15"/>
                  </a:lnTo>
                  <a:lnTo>
                    <a:pt x="f16" y="f17"/>
                  </a:lnTo>
                  <a:lnTo>
                    <a:pt x="f18" y="f19"/>
                  </a:lnTo>
                  <a:lnTo>
                    <a:pt x="f20" y="f21"/>
                  </a:lnTo>
                  <a:lnTo>
                    <a:pt x="f22" y="f17"/>
                  </a:lnTo>
                  <a:lnTo>
                    <a:pt x="f23" y="f17"/>
                  </a:lnTo>
                  <a:lnTo>
                    <a:pt x="f24" y="f25"/>
                  </a:lnTo>
                  <a:lnTo>
                    <a:pt x="f26" y="f27"/>
                  </a:lnTo>
                  <a:lnTo>
                    <a:pt x="f28" y="f29"/>
                  </a:lnTo>
                  <a:lnTo>
                    <a:pt x="f30" y="f31"/>
                  </a:lnTo>
                  <a:lnTo>
                    <a:pt x="f32" y="f33"/>
                  </a:lnTo>
                  <a:lnTo>
                    <a:pt x="f34" y="f35"/>
                  </a:lnTo>
                  <a:lnTo>
                    <a:pt x="f36" y="f17"/>
                  </a:lnTo>
                  <a:lnTo>
                    <a:pt x="f37" y="f33"/>
                  </a:lnTo>
                  <a:lnTo>
                    <a:pt x="f38" y="f39"/>
                  </a:lnTo>
                  <a:lnTo>
                    <a:pt x="f40" y="f5"/>
                  </a:lnTo>
                  <a:lnTo>
                    <a:pt x="f41" y="f5"/>
                  </a:lnTo>
                  <a:lnTo>
                    <a:pt x="f42" y="f43"/>
                  </a:lnTo>
                  <a:lnTo>
                    <a:pt x="f42" y="f43"/>
                  </a:lnTo>
                  <a:lnTo>
                    <a:pt x="f44" y="f45"/>
                  </a:lnTo>
                  <a:lnTo>
                    <a:pt x="f46" y="f47"/>
                  </a:lnTo>
                  <a:lnTo>
                    <a:pt x="f48" y="f17"/>
                  </a:lnTo>
                  <a:lnTo>
                    <a:pt x="f49" y="f17"/>
                  </a:lnTo>
                  <a:lnTo>
                    <a:pt x="f50" y="f17"/>
                  </a:lnTo>
                  <a:lnTo>
                    <a:pt x="f51" y="f52"/>
                  </a:lnTo>
                  <a:lnTo>
                    <a:pt x="f53" y="f54"/>
                  </a:lnTo>
                  <a:lnTo>
                    <a:pt x="f55" y="f56"/>
                  </a:lnTo>
                  <a:lnTo>
                    <a:pt x="f57" y="f25"/>
                  </a:lnTo>
                  <a:lnTo>
                    <a:pt x="f58" y="f59"/>
                  </a:lnTo>
                  <a:lnTo>
                    <a:pt x="f60" y="f61"/>
                  </a:lnTo>
                  <a:lnTo>
                    <a:pt x="f62" y="f63"/>
                  </a:lnTo>
                  <a:lnTo>
                    <a:pt x="f64" y="f15"/>
                  </a:lnTo>
                  <a:lnTo>
                    <a:pt x="f65" y="f66"/>
                  </a:lnTo>
                  <a:lnTo>
                    <a:pt x="f56" y="f67"/>
                  </a:lnTo>
                  <a:lnTo>
                    <a:pt x="f5" y="f7"/>
                  </a:lnTo>
                  <a:lnTo>
                    <a:pt x="f6" y="f7"/>
                  </a:lnTo>
                  <a:lnTo>
                    <a:pt x="f8" y="f9"/>
                  </a:lnTo>
                  <a:lnTo>
                    <a:pt x="f8" y="f9"/>
                  </a:lnTo>
                  <a:close/>
                </a:path>
              </a:pathLst>
            </a:custGeom>
            <a:gradFill>
              <a:gsLst>
                <a:gs pos="0">
                  <a:srgbClr val="847864"/>
                </a:gs>
                <a:gs pos="100000">
                  <a:srgbClr val="463416"/>
                </a:gs>
              </a:gsLst>
              <a:lin ang="54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grpSp>
          <p:nvGrpSpPr>
            <p:cNvPr id="8" name="Group 8"/>
            <p:cNvGrpSpPr/>
            <p:nvPr/>
          </p:nvGrpSpPr>
          <p:grpSpPr>
            <a:xfrm>
              <a:off x="3944941" y="6034089"/>
              <a:ext cx="3898890" cy="850893"/>
              <a:chOff x="3944941" y="6034089"/>
              <a:chExt cx="3898890" cy="850893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6265861" y="6045198"/>
                <a:ext cx="1577970" cy="839784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994"/>
                  <a:gd name="f7" fmla="val 529"/>
                  <a:gd name="f8" fmla="val 636"/>
                  <a:gd name="f9" fmla="val 373"/>
                  <a:gd name="f10" fmla="val 495"/>
                  <a:gd name="f11" fmla="val 370"/>
                  <a:gd name="f12" fmla="val 280"/>
                  <a:gd name="f13" fmla="val 249"/>
                  <a:gd name="f14" fmla="val 127"/>
                  <a:gd name="f15" fmla="val 66"/>
                  <a:gd name="f16" fmla="val 22"/>
                  <a:gd name="f17" fmla="val 26"/>
                  <a:gd name="f18" fmla="val 65"/>
                  <a:gd name="f19" fmla="val 30"/>
                  <a:gd name="f20" fmla="val 119"/>
                  <a:gd name="f21" fmla="val 75"/>
                  <a:gd name="f22" fmla="val 243"/>
                  <a:gd name="f23" fmla="val 45"/>
                  <a:gd name="f24" fmla="val 422"/>
                  <a:gd name="f25" fmla="val 200"/>
                  <a:gd name="f26" fmla="val 329"/>
                  <a:gd name="f27" fmla="val 592"/>
                  <a:gd name="f28" fmla="val 527"/>
                  <a:gd name="f29" fmla="val 828"/>
                  <a:gd name="f30" fmla="val 473"/>
                  <a:gd name="f31" fmla="+- 0 0 -90"/>
                  <a:gd name="f32" fmla="*/ f3 1 994"/>
                  <a:gd name="f33" fmla="*/ f4 1 529"/>
                  <a:gd name="f34" fmla="+- f7 0 f5"/>
                  <a:gd name="f35" fmla="+- f6 0 f5"/>
                  <a:gd name="f36" fmla="*/ f31 f0 1"/>
                  <a:gd name="f37" fmla="*/ f35 1 994"/>
                  <a:gd name="f38" fmla="*/ f34 1 529"/>
                  <a:gd name="f39" fmla="*/ f36 1 f2"/>
                  <a:gd name="f40" fmla="*/ 636 1 f37"/>
                  <a:gd name="f41" fmla="*/ 373 1 f38"/>
                  <a:gd name="f42" fmla="*/ 495 1 f37"/>
                  <a:gd name="f43" fmla="*/ 370 1 f38"/>
                  <a:gd name="f44" fmla="*/ 280 1 f37"/>
                  <a:gd name="f45" fmla="*/ 249 1 f38"/>
                  <a:gd name="f46" fmla="*/ 127 1 f37"/>
                  <a:gd name="f47" fmla="*/ 66 1 f38"/>
                  <a:gd name="f48" fmla="*/ 0 1 f37"/>
                  <a:gd name="f49" fmla="*/ 0 1 f38"/>
                  <a:gd name="f50" fmla="*/ 22 1 f37"/>
                  <a:gd name="f51" fmla="*/ 26 1 f38"/>
                  <a:gd name="f52" fmla="*/ 65 1 f38"/>
                  <a:gd name="f53" fmla="*/ 30 1 f37"/>
                  <a:gd name="f54" fmla="*/ 119 1 f38"/>
                  <a:gd name="f55" fmla="*/ 75 1 f37"/>
                  <a:gd name="f56" fmla="*/ 243 1 f38"/>
                  <a:gd name="f57" fmla="*/ 45 1 f37"/>
                  <a:gd name="f58" fmla="*/ 422 1 f38"/>
                  <a:gd name="f59" fmla="*/ 200 1 f37"/>
                  <a:gd name="f60" fmla="*/ 329 1 f38"/>
                  <a:gd name="f61" fmla="*/ 592 1 f37"/>
                  <a:gd name="f62" fmla="*/ 527 1 f38"/>
                  <a:gd name="f63" fmla="*/ 994 1 f37"/>
                  <a:gd name="f64" fmla="*/ 529 1 f38"/>
                  <a:gd name="f65" fmla="*/ 828 1 f37"/>
                  <a:gd name="f66" fmla="*/ 473 1 f38"/>
                  <a:gd name="f67" fmla="*/ f6 1 f37"/>
                  <a:gd name="f68" fmla="*/ f7 1 f38"/>
                  <a:gd name="f69" fmla="+- f39 0 f1"/>
                  <a:gd name="f70" fmla="*/ f48 f32 1"/>
                  <a:gd name="f71" fmla="*/ f67 f32 1"/>
                  <a:gd name="f72" fmla="*/ f68 f33 1"/>
                  <a:gd name="f73" fmla="*/ f49 f33 1"/>
                  <a:gd name="f74" fmla="*/ f40 f32 1"/>
                  <a:gd name="f75" fmla="*/ f41 f33 1"/>
                  <a:gd name="f76" fmla="*/ f42 f32 1"/>
                  <a:gd name="f77" fmla="*/ f43 f33 1"/>
                  <a:gd name="f78" fmla="*/ f44 f32 1"/>
                  <a:gd name="f79" fmla="*/ f45 f33 1"/>
                  <a:gd name="f80" fmla="*/ f46 f32 1"/>
                  <a:gd name="f81" fmla="*/ f47 f33 1"/>
                  <a:gd name="f82" fmla="*/ f50 f32 1"/>
                  <a:gd name="f83" fmla="*/ f51 f33 1"/>
                  <a:gd name="f84" fmla="*/ f52 f33 1"/>
                  <a:gd name="f85" fmla="*/ f53 f32 1"/>
                  <a:gd name="f86" fmla="*/ f54 f33 1"/>
                  <a:gd name="f87" fmla="*/ f55 f32 1"/>
                  <a:gd name="f88" fmla="*/ f56 f33 1"/>
                  <a:gd name="f89" fmla="*/ f57 f32 1"/>
                  <a:gd name="f90" fmla="*/ f58 f33 1"/>
                  <a:gd name="f91" fmla="*/ f59 f32 1"/>
                  <a:gd name="f92" fmla="*/ f60 f33 1"/>
                  <a:gd name="f93" fmla="*/ f61 f32 1"/>
                  <a:gd name="f94" fmla="*/ f62 f33 1"/>
                  <a:gd name="f95" fmla="*/ f63 f32 1"/>
                  <a:gd name="f96" fmla="*/ f64 f33 1"/>
                  <a:gd name="f97" fmla="*/ f65 f32 1"/>
                  <a:gd name="f98" fmla="*/ f66 f33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69">
                    <a:pos x="f74" y="f75"/>
                  </a:cxn>
                  <a:cxn ang="f69">
                    <a:pos x="f76" y="f77"/>
                  </a:cxn>
                  <a:cxn ang="f69">
                    <a:pos x="f78" y="f79"/>
                  </a:cxn>
                  <a:cxn ang="f69">
                    <a:pos x="f80" y="f81"/>
                  </a:cxn>
                  <a:cxn ang="f69">
                    <a:pos x="f70" y="f73"/>
                  </a:cxn>
                  <a:cxn ang="f69">
                    <a:pos x="f82" y="f83"/>
                  </a:cxn>
                  <a:cxn ang="f69">
                    <a:pos x="f70" y="f84"/>
                  </a:cxn>
                  <a:cxn ang="f69">
                    <a:pos x="f85" y="f86"/>
                  </a:cxn>
                  <a:cxn ang="f69">
                    <a:pos x="f87" y="f88"/>
                  </a:cxn>
                  <a:cxn ang="f69">
                    <a:pos x="f89" y="f90"/>
                  </a:cxn>
                  <a:cxn ang="f69">
                    <a:pos x="f91" y="f92"/>
                  </a:cxn>
                  <a:cxn ang="f69">
                    <a:pos x="f93" y="f94"/>
                  </a:cxn>
                  <a:cxn ang="f69">
                    <a:pos x="f95" y="f96"/>
                  </a:cxn>
                  <a:cxn ang="f69">
                    <a:pos x="f97" y="f98"/>
                  </a:cxn>
                  <a:cxn ang="f69">
                    <a:pos x="f74" y="f75"/>
                  </a:cxn>
                </a:cxnLst>
                <a:rect l="f70" t="f73" r="f71" b="f72"/>
                <a:pathLst>
                  <a:path w="994" h="529">
                    <a:moveTo>
                      <a:pt x="f8" y="f9"/>
                    </a:moveTo>
                    <a:lnTo>
                      <a:pt x="f10" y="f11"/>
                    </a:lnTo>
                    <a:lnTo>
                      <a:pt x="f12" y="f13"/>
                    </a:lnTo>
                    <a:lnTo>
                      <a:pt x="f14" y="f15"/>
                    </a:lnTo>
                    <a:lnTo>
                      <a:pt x="f5" y="f5"/>
                    </a:lnTo>
                    <a:lnTo>
                      <a:pt x="f16" y="f17"/>
                    </a:lnTo>
                    <a:lnTo>
                      <a:pt x="f5" y="f18"/>
                    </a:lnTo>
                    <a:lnTo>
                      <a:pt x="f19" y="f20"/>
                    </a:lnTo>
                    <a:lnTo>
                      <a:pt x="f21" y="f22"/>
                    </a:lnTo>
                    <a:lnTo>
                      <a:pt x="f23" y="f24"/>
                    </a:lnTo>
                    <a:lnTo>
                      <a:pt x="f25" y="f26"/>
                    </a:lnTo>
                    <a:lnTo>
                      <a:pt x="f27" y="f28"/>
                    </a:lnTo>
                    <a:lnTo>
                      <a:pt x="f6" y="f7"/>
                    </a:lnTo>
                    <a:lnTo>
                      <a:pt x="f29" y="f30"/>
                    </a:lnTo>
                    <a:lnTo>
                      <a:pt x="f8" y="f9"/>
                    </a:lnTo>
                    <a:close/>
                  </a:path>
                </a:pathLst>
              </a:custGeom>
              <a:solidFill>
                <a:srgbClr val="463416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10" name="Freeform 10"/>
              <p:cNvSpPr/>
              <p:nvPr/>
            </p:nvSpPr>
            <p:spPr>
              <a:xfrm>
                <a:off x="4248146" y="6034089"/>
                <a:ext cx="295278" cy="627058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186"/>
                  <a:gd name="f7" fmla="val 353"/>
                  <a:gd name="f8" fmla="val 36"/>
                  <a:gd name="f9" fmla="val 54"/>
                  <a:gd name="f10" fmla="val 18"/>
                  <a:gd name="f11" fmla="val 24"/>
                  <a:gd name="f12" fmla="val 30"/>
                  <a:gd name="f13" fmla="val 66"/>
                  <a:gd name="f14" fmla="val 42"/>
                  <a:gd name="f15" fmla="val 114"/>
                  <a:gd name="f16" fmla="val 48"/>
                  <a:gd name="f17" fmla="val 162"/>
                  <a:gd name="f18" fmla="val 233"/>
                  <a:gd name="f19" fmla="val 84"/>
                  <a:gd name="f20" fmla="val 216"/>
                  <a:gd name="f21" fmla="val 126"/>
                  <a:gd name="f22" fmla="val 144"/>
                  <a:gd name="f23" fmla="val 120"/>
                  <a:gd name="f24" fmla="val 90"/>
                  <a:gd name="f25" fmla="val 60"/>
                  <a:gd name="f26" fmla="+- 0 0 -90"/>
                  <a:gd name="f27" fmla="*/ f3 1 186"/>
                  <a:gd name="f28" fmla="*/ f4 1 353"/>
                  <a:gd name="f29" fmla="+- f7 0 f5"/>
                  <a:gd name="f30" fmla="+- f6 0 f5"/>
                  <a:gd name="f31" fmla="*/ f26 f0 1"/>
                  <a:gd name="f32" fmla="*/ f30 1 186"/>
                  <a:gd name="f33" fmla="*/ f29 1 353"/>
                  <a:gd name="f34" fmla="*/ f31 1 f2"/>
                  <a:gd name="f35" fmla="*/ 36 1 f32"/>
                  <a:gd name="f36" fmla="*/ 0 1 f33"/>
                  <a:gd name="f37" fmla="*/ 54 1 f32"/>
                  <a:gd name="f38" fmla="*/ 18 1 f33"/>
                  <a:gd name="f39" fmla="*/ 24 1 f32"/>
                  <a:gd name="f40" fmla="*/ 30 1 f33"/>
                  <a:gd name="f41" fmla="*/ 18 1 f32"/>
                  <a:gd name="f42" fmla="*/ 66 1 f33"/>
                  <a:gd name="f43" fmla="*/ 42 1 f32"/>
                  <a:gd name="f44" fmla="*/ 114 1 f33"/>
                  <a:gd name="f45" fmla="*/ 48 1 f32"/>
                  <a:gd name="f46" fmla="*/ 162 1 f33"/>
                  <a:gd name="f47" fmla="*/ 0 1 f32"/>
                  <a:gd name="f48" fmla="*/ 353 1 f33"/>
                  <a:gd name="f49" fmla="*/ 233 1 f33"/>
                  <a:gd name="f50" fmla="*/ 84 1 f32"/>
                  <a:gd name="f51" fmla="*/ 216 1 f33"/>
                  <a:gd name="f52" fmla="*/ 126 1 f32"/>
                  <a:gd name="f53" fmla="*/ 126 1 f33"/>
                  <a:gd name="f54" fmla="*/ 144 1 f32"/>
                  <a:gd name="f55" fmla="*/ 120 1 f33"/>
                  <a:gd name="f56" fmla="*/ 90 1 f33"/>
                  <a:gd name="f57" fmla="*/ 186 1 f32"/>
                  <a:gd name="f58" fmla="*/ 162 1 f32"/>
                  <a:gd name="f59" fmla="*/ 60 1 f33"/>
                  <a:gd name="f60" fmla="*/ f6 1 f32"/>
                  <a:gd name="f61" fmla="*/ f7 1 f33"/>
                  <a:gd name="f62" fmla="+- f34 0 f1"/>
                  <a:gd name="f63" fmla="*/ f47 f27 1"/>
                  <a:gd name="f64" fmla="*/ f60 f27 1"/>
                  <a:gd name="f65" fmla="*/ f61 f28 1"/>
                  <a:gd name="f66" fmla="*/ f36 f28 1"/>
                  <a:gd name="f67" fmla="*/ f35 f27 1"/>
                  <a:gd name="f68" fmla="*/ f37 f27 1"/>
                  <a:gd name="f69" fmla="*/ f38 f28 1"/>
                  <a:gd name="f70" fmla="*/ f39 f27 1"/>
                  <a:gd name="f71" fmla="*/ f40 f28 1"/>
                  <a:gd name="f72" fmla="*/ f41 f27 1"/>
                  <a:gd name="f73" fmla="*/ f42 f28 1"/>
                  <a:gd name="f74" fmla="*/ f43 f27 1"/>
                  <a:gd name="f75" fmla="*/ f44 f28 1"/>
                  <a:gd name="f76" fmla="*/ f45 f27 1"/>
                  <a:gd name="f77" fmla="*/ f46 f28 1"/>
                  <a:gd name="f78" fmla="*/ f48 f28 1"/>
                  <a:gd name="f79" fmla="*/ f49 f28 1"/>
                  <a:gd name="f80" fmla="*/ f50 f27 1"/>
                  <a:gd name="f81" fmla="*/ f51 f28 1"/>
                  <a:gd name="f82" fmla="*/ f52 f27 1"/>
                  <a:gd name="f83" fmla="*/ f53 f28 1"/>
                  <a:gd name="f84" fmla="*/ f54 f27 1"/>
                  <a:gd name="f85" fmla="*/ f55 f28 1"/>
                  <a:gd name="f86" fmla="*/ f56 f28 1"/>
                  <a:gd name="f87" fmla="*/ f57 f27 1"/>
                  <a:gd name="f88" fmla="*/ f58 f27 1"/>
                  <a:gd name="f89" fmla="*/ f59 f28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62">
                    <a:pos x="f67" y="f66"/>
                  </a:cxn>
                  <a:cxn ang="f62">
                    <a:pos x="f68" y="f69"/>
                  </a:cxn>
                  <a:cxn ang="f62">
                    <a:pos x="f70" y="f71"/>
                  </a:cxn>
                  <a:cxn ang="f62">
                    <a:pos x="f72" y="f73"/>
                  </a:cxn>
                  <a:cxn ang="f62">
                    <a:pos x="f74" y="f75"/>
                  </a:cxn>
                  <a:cxn ang="f62">
                    <a:pos x="f76" y="f77"/>
                  </a:cxn>
                  <a:cxn ang="f62">
                    <a:pos x="f63" y="f78"/>
                  </a:cxn>
                  <a:cxn ang="f62">
                    <a:pos x="f68" y="f79"/>
                  </a:cxn>
                  <a:cxn ang="f62">
                    <a:pos x="f80" y="f81"/>
                  </a:cxn>
                  <a:cxn ang="f62">
                    <a:pos x="f82" y="f83"/>
                  </a:cxn>
                  <a:cxn ang="f62">
                    <a:pos x="f84" y="f85"/>
                  </a:cxn>
                  <a:cxn ang="f62">
                    <a:pos x="f84" y="f86"/>
                  </a:cxn>
                  <a:cxn ang="f62">
                    <a:pos x="f87" y="f73"/>
                  </a:cxn>
                  <a:cxn ang="f62">
                    <a:pos x="f88" y="f89"/>
                  </a:cxn>
                  <a:cxn ang="f62">
                    <a:pos x="f67" y="f66"/>
                  </a:cxn>
                  <a:cxn ang="f62">
                    <a:pos x="f67" y="f66"/>
                  </a:cxn>
                </a:cxnLst>
                <a:rect l="f63" t="f66" r="f64" b="f65"/>
                <a:pathLst>
                  <a:path w="186" h="353">
                    <a:moveTo>
                      <a:pt x="f8" y="f5"/>
                    </a:moveTo>
                    <a:lnTo>
                      <a:pt x="f9" y="f10"/>
                    </a:lnTo>
                    <a:lnTo>
                      <a:pt x="f11" y="f12"/>
                    </a:lnTo>
                    <a:lnTo>
                      <a:pt x="f10" y="f13"/>
                    </a:lnTo>
                    <a:lnTo>
                      <a:pt x="f14" y="f15"/>
                    </a:lnTo>
                    <a:lnTo>
                      <a:pt x="f16" y="f17"/>
                    </a:lnTo>
                    <a:lnTo>
                      <a:pt x="f5" y="f7"/>
                    </a:lnTo>
                    <a:lnTo>
                      <a:pt x="f9" y="f18"/>
                    </a:lnTo>
                    <a:lnTo>
                      <a:pt x="f19" y="f20"/>
                    </a:lnTo>
                    <a:lnTo>
                      <a:pt x="f21" y="f21"/>
                    </a:lnTo>
                    <a:lnTo>
                      <a:pt x="f22" y="f23"/>
                    </a:lnTo>
                    <a:lnTo>
                      <a:pt x="f22" y="f24"/>
                    </a:lnTo>
                    <a:lnTo>
                      <a:pt x="f6" y="f13"/>
                    </a:lnTo>
                    <a:lnTo>
                      <a:pt x="f17" y="f25"/>
                    </a:lnTo>
                    <a:lnTo>
                      <a:pt x="f8" y="f5"/>
                    </a:lnTo>
                    <a:lnTo>
                      <a:pt x="f8" y="f5"/>
                    </a:lnTo>
                    <a:close/>
                  </a:path>
                </a:pathLst>
              </a:custGeom>
              <a:solidFill>
                <a:srgbClr val="463416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11" name="Freeform 11"/>
              <p:cNvSpPr/>
              <p:nvPr/>
            </p:nvSpPr>
            <p:spPr>
              <a:xfrm>
                <a:off x="4808536" y="6194429"/>
                <a:ext cx="600075" cy="430216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378"/>
                  <a:gd name="f7" fmla="val 271"/>
                  <a:gd name="f8" fmla="val 18"/>
                  <a:gd name="f9" fmla="val 12"/>
                  <a:gd name="f10" fmla="val 13"/>
                  <a:gd name="f11" fmla="val 40"/>
                  <a:gd name="f12" fmla="val 60"/>
                  <a:gd name="f13" fmla="val 121"/>
                  <a:gd name="f14" fmla="val 310"/>
                  <a:gd name="f15" fmla="val 290"/>
                  <a:gd name="f16" fmla="val 139"/>
                  <a:gd name="f17" fmla="val 76"/>
                  <a:gd name="f18" fmla="val 251"/>
                  <a:gd name="f19" fmla="val 94"/>
                  <a:gd name="f20" fmla="val 90"/>
                  <a:gd name="f21" fmla="val 54"/>
                  <a:gd name="f22" fmla="+- 0 0 -90"/>
                  <a:gd name="f23" fmla="*/ f3 1 378"/>
                  <a:gd name="f24" fmla="*/ f4 1 271"/>
                  <a:gd name="f25" fmla="+- f7 0 f5"/>
                  <a:gd name="f26" fmla="+- f6 0 f5"/>
                  <a:gd name="f27" fmla="*/ f22 f0 1"/>
                  <a:gd name="f28" fmla="*/ f26 1 378"/>
                  <a:gd name="f29" fmla="*/ f25 1 271"/>
                  <a:gd name="f30" fmla="*/ f27 1 f2"/>
                  <a:gd name="f31" fmla="*/ 18 1 f28"/>
                  <a:gd name="f32" fmla="*/ 0 1 f29"/>
                  <a:gd name="f33" fmla="*/ 12 1 f28"/>
                  <a:gd name="f34" fmla="*/ 13 1 f29"/>
                  <a:gd name="f35" fmla="*/ 0 1 f28"/>
                  <a:gd name="f36" fmla="*/ 40 1 f29"/>
                  <a:gd name="f37" fmla="*/ 60 1 f28"/>
                  <a:gd name="f38" fmla="*/ 121 1 f29"/>
                  <a:gd name="f39" fmla="*/ 310 1 f28"/>
                  <a:gd name="f40" fmla="*/ 271 1 f29"/>
                  <a:gd name="f41" fmla="*/ 290 1 f28"/>
                  <a:gd name="f42" fmla="*/ 139 1 f29"/>
                  <a:gd name="f43" fmla="*/ 378 1 f28"/>
                  <a:gd name="f44" fmla="*/ 76 1 f29"/>
                  <a:gd name="f45" fmla="*/ 251 1 f28"/>
                  <a:gd name="f46" fmla="*/ 94 1 f29"/>
                  <a:gd name="f47" fmla="*/ 90 1 f28"/>
                  <a:gd name="f48" fmla="*/ 54 1 f29"/>
                  <a:gd name="f49" fmla="*/ f6 1 f28"/>
                  <a:gd name="f50" fmla="*/ f7 1 f29"/>
                  <a:gd name="f51" fmla="+- f30 0 f1"/>
                  <a:gd name="f52" fmla="*/ f35 f23 1"/>
                  <a:gd name="f53" fmla="*/ f49 f23 1"/>
                  <a:gd name="f54" fmla="*/ f50 f24 1"/>
                  <a:gd name="f55" fmla="*/ f32 f24 1"/>
                  <a:gd name="f56" fmla="*/ f31 f23 1"/>
                  <a:gd name="f57" fmla="*/ f33 f23 1"/>
                  <a:gd name="f58" fmla="*/ f34 f24 1"/>
                  <a:gd name="f59" fmla="*/ f36 f24 1"/>
                  <a:gd name="f60" fmla="*/ f37 f23 1"/>
                  <a:gd name="f61" fmla="*/ f38 f24 1"/>
                  <a:gd name="f62" fmla="*/ f39 f23 1"/>
                  <a:gd name="f63" fmla="*/ f40 f24 1"/>
                  <a:gd name="f64" fmla="*/ f41 f23 1"/>
                  <a:gd name="f65" fmla="*/ f42 f24 1"/>
                  <a:gd name="f66" fmla="*/ f43 f23 1"/>
                  <a:gd name="f67" fmla="*/ f44 f24 1"/>
                  <a:gd name="f68" fmla="*/ f45 f23 1"/>
                  <a:gd name="f69" fmla="*/ f46 f24 1"/>
                  <a:gd name="f70" fmla="*/ f47 f23 1"/>
                  <a:gd name="f71" fmla="*/ f48 f24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51">
                    <a:pos x="f56" y="f55"/>
                  </a:cxn>
                  <a:cxn ang="f51">
                    <a:pos x="f57" y="f58"/>
                  </a:cxn>
                  <a:cxn ang="f51">
                    <a:pos x="f52" y="f59"/>
                  </a:cxn>
                  <a:cxn ang="f51">
                    <a:pos x="f60" y="f61"/>
                  </a:cxn>
                  <a:cxn ang="f51">
                    <a:pos x="f62" y="f63"/>
                  </a:cxn>
                  <a:cxn ang="f51">
                    <a:pos x="f64" y="f65"/>
                  </a:cxn>
                  <a:cxn ang="f51">
                    <a:pos x="f66" y="f67"/>
                  </a:cxn>
                  <a:cxn ang="f51">
                    <a:pos x="f68" y="f69"/>
                  </a:cxn>
                  <a:cxn ang="f51">
                    <a:pos x="f70" y="f71"/>
                  </a:cxn>
                  <a:cxn ang="f51">
                    <a:pos x="f56" y="f55"/>
                  </a:cxn>
                  <a:cxn ang="f51">
                    <a:pos x="f56" y="f55"/>
                  </a:cxn>
                </a:cxnLst>
                <a:rect l="f52" t="f55" r="f53" b="f54"/>
                <a:pathLst>
                  <a:path w="378" h="271">
                    <a:moveTo>
                      <a:pt x="f8" y="f5"/>
                    </a:moveTo>
                    <a:lnTo>
                      <a:pt x="f9" y="f10"/>
                    </a:lnTo>
                    <a:lnTo>
                      <a:pt x="f5" y="f11"/>
                    </a:lnTo>
                    <a:lnTo>
                      <a:pt x="f12" y="f13"/>
                    </a:lnTo>
                    <a:lnTo>
                      <a:pt x="f14" y="f7"/>
                    </a:lnTo>
                    <a:lnTo>
                      <a:pt x="f15" y="f16"/>
                    </a:lnTo>
                    <a:lnTo>
                      <a:pt x="f6" y="f17"/>
                    </a:lnTo>
                    <a:lnTo>
                      <a:pt x="f18" y="f19"/>
                    </a:lnTo>
                    <a:lnTo>
                      <a:pt x="f20" y="f21"/>
                    </a:lnTo>
                    <a:lnTo>
                      <a:pt x="f8" y="f5"/>
                    </a:lnTo>
                    <a:lnTo>
                      <a:pt x="f8" y="f5"/>
                    </a:lnTo>
                    <a:close/>
                  </a:path>
                </a:pathLst>
              </a:custGeom>
              <a:solidFill>
                <a:srgbClr val="463416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12" name="Freeform 12"/>
              <p:cNvSpPr/>
              <p:nvPr/>
            </p:nvSpPr>
            <p:spPr>
              <a:xfrm>
                <a:off x="5757867" y="6151561"/>
                <a:ext cx="246065" cy="117472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155"/>
                  <a:gd name="f7" fmla="val 66"/>
                  <a:gd name="f8" fmla="val 114"/>
                  <a:gd name="f9" fmla="val 6"/>
                  <a:gd name="f10" fmla="val 18"/>
                  <a:gd name="f11" fmla="val 24"/>
                  <a:gd name="f12" fmla="val 78"/>
                  <a:gd name="f13" fmla="val 60"/>
                  <a:gd name="f14" fmla="val 96"/>
                  <a:gd name="f15" fmla="val 42"/>
                  <a:gd name="f16" fmla="val 126"/>
                  <a:gd name="f17" fmla="val 149"/>
                  <a:gd name="f18" fmla="+- 0 0 -90"/>
                  <a:gd name="f19" fmla="*/ f3 1 155"/>
                  <a:gd name="f20" fmla="*/ f4 1 66"/>
                  <a:gd name="f21" fmla="+- f7 0 f5"/>
                  <a:gd name="f22" fmla="+- f6 0 f5"/>
                  <a:gd name="f23" fmla="*/ f18 f0 1"/>
                  <a:gd name="f24" fmla="*/ f22 1 155"/>
                  <a:gd name="f25" fmla="*/ f21 1 66"/>
                  <a:gd name="f26" fmla="*/ f23 1 f2"/>
                  <a:gd name="f27" fmla="*/ 114 1 f24"/>
                  <a:gd name="f28" fmla="*/ 0 1 f25"/>
                  <a:gd name="f29" fmla="*/ 0 1 f24"/>
                  <a:gd name="f30" fmla="*/ 6 1 f24"/>
                  <a:gd name="f31" fmla="*/ 6 1 f25"/>
                  <a:gd name="f32" fmla="*/ 18 1 f25"/>
                  <a:gd name="f33" fmla="*/ 24 1 f25"/>
                  <a:gd name="f34" fmla="*/ 78 1 f24"/>
                  <a:gd name="f35" fmla="*/ 60 1 f25"/>
                  <a:gd name="f36" fmla="*/ 96 1 f24"/>
                  <a:gd name="f37" fmla="*/ 42 1 f25"/>
                  <a:gd name="f38" fmla="*/ 155 1 f24"/>
                  <a:gd name="f39" fmla="*/ 66 1 f25"/>
                  <a:gd name="f40" fmla="*/ 126 1 f24"/>
                  <a:gd name="f41" fmla="*/ 149 1 f24"/>
                  <a:gd name="f42" fmla="*/ f6 1 f24"/>
                  <a:gd name="f43" fmla="*/ f7 1 f25"/>
                  <a:gd name="f44" fmla="+- f26 0 f1"/>
                  <a:gd name="f45" fmla="*/ f29 f19 1"/>
                  <a:gd name="f46" fmla="*/ f42 f19 1"/>
                  <a:gd name="f47" fmla="*/ f43 f20 1"/>
                  <a:gd name="f48" fmla="*/ f28 f20 1"/>
                  <a:gd name="f49" fmla="*/ f27 f19 1"/>
                  <a:gd name="f50" fmla="*/ f30 f19 1"/>
                  <a:gd name="f51" fmla="*/ f31 f20 1"/>
                  <a:gd name="f52" fmla="*/ f32 f20 1"/>
                  <a:gd name="f53" fmla="*/ f33 f20 1"/>
                  <a:gd name="f54" fmla="*/ f34 f19 1"/>
                  <a:gd name="f55" fmla="*/ f35 f20 1"/>
                  <a:gd name="f56" fmla="*/ f36 f19 1"/>
                  <a:gd name="f57" fmla="*/ f37 f20 1"/>
                  <a:gd name="f58" fmla="*/ f38 f19 1"/>
                  <a:gd name="f59" fmla="*/ f39 f20 1"/>
                  <a:gd name="f60" fmla="*/ f40 f19 1"/>
                  <a:gd name="f61" fmla="*/ f41 f19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44">
                    <a:pos x="f49" y="f48"/>
                  </a:cxn>
                  <a:cxn ang="f44">
                    <a:pos x="f45" y="f48"/>
                  </a:cxn>
                  <a:cxn ang="f44">
                    <a:pos x="f45" y="f48"/>
                  </a:cxn>
                  <a:cxn ang="f44">
                    <a:pos x="f50" y="f51"/>
                  </a:cxn>
                  <a:cxn ang="f44">
                    <a:pos x="f50" y="f52"/>
                  </a:cxn>
                  <a:cxn ang="f44">
                    <a:pos x="f45" y="f53"/>
                  </a:cxn>
                  <a:cxn ang="f44">
                    <a:pos x="f54" y="f55"/>
                  </a:cxn>
                  <a:cxn ang="f44">
                    <a:pos x="f56" y="f57"/>
                  </a:cxn>
                  <a:cxn ang="f44">
                    <a:pos x="f58" y="f59"/>
                  </a:cxn>
                  <a:cxn ang="f44">
                    <a:pos x="f60" y="f53"/>
                  </a:cxn>
                  <a:cxn ang="f44">
                    <a:pos x="f61" y="f48"/>
                  </a:cxn>
                  <a:cxn ang="f44">
                    <a:pos x="f49" y="f48"/>
                  </a:cxn>
                  <a:cxn ang="f44">
                    <a:pos x="f49" y="f48"/>
                  </a:cxn>
                </a:cxnLst>
                <a:rect l="f45" t="f48" r="f46" b="f47"/>
                <a:pathLst>
                  <a:path w="155" h="66">
                    <a:moveTo>
                      <a:pt x="f8" y="f5"/>
                    </a:moveTo>
                    <a:lnTo>
                      <a:pt x="f5" y="f5"/>
                    </a:lnTo>
                    <a:lnTo>
                      <a:pt x="f5" y="f5"/>
                    </a:lnTo>
                    <a:lnTo>
                      <a:pt x="f9" y="f9"/>
                    </a:lnTo>
                    <a:lnTo>
                      <a:pt x="f9" y="f10"/>
                    </a:lnTo>
                    <a:lnTo>
                      <a:pt x="f5" y="f11"/>
                    </a:lnTo>
                    <a:lnTo>
                      <a:pt x="f12" y="f13"/>
                    </a:lnTo>
                    <a:lnTo>
                      <a:pt x="f14" y="f15"/>
                    </a:lnTo>
                    <a:lnTo>
                      <a:pt x="f6" y="f7"/>
                    </a:lnTo>
                    <a:lnTo>
                      <a:pt x="f16" y="f11"/>
                    </a:lnTo>
                    <a:lnTo>
                      <a:pt x="f17" y="f5"/>
                    </a:lnTo>
                    <a:lnTo>
                      <a:pt x="f8" y="f5"/>
                    </a:lnTo>
                    <a:lnTo>
                      <a:pt x="f8" y="f5"/>
                    </a:lnTo>
                    <a:close/>
                  </a:path>
                </a:pathLst>
              </a:custGeom>
              <a:solidFill>
                <a:srgbClr val="463416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13" name="Freeform 13"/>
              <p:cNvSpPr/>
              <p:nvPr/>
            </p:nvSpPr>
            <p:spPr>
              <a:xfrm>
                <a:off x="3944941" y="6140452"/>
                <a:ext cx="66678" cy="128592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42"/>
                  <a:gd name="f7" fmla="val 72"/>
                  <a:gd name="f8" fmla="val 6"/>
                  <a:gd name="f9" fmla="val 36"/>
                  <a:gd name="f10" fmla="val 18"/>
                  <a:gd name="f11" fmla="val 12"/>
                  <a:gd name="f12" fmla="val 24"/>
                  <a:gd name="f13" fmla="val 30"/>
                  <a:gd name="f14" fmla="val 48"/>
                  <a:gd name="f15" fmla="+- 0 0 -90"/>
                  <a:gd name="f16" fmla="*/ f3 1 42"/>
                  <a:gd name="f17" fmla="*/ f4 1 72"/>
                  <a:gd name="f18" fmla="+- f7 0 f5"/>
                  <a:gd name="f19" fmla="+- f6 0 f5"/>
                  <a:gd name="f20" fmla="*/ f15 f0 1"/>
                  <a:gd name="f21" fmla="*/ f19 1 42"/>
                  <a:gd name="f22" fmla="*/ f18 1 72"/>
                  <a:gd name="f23" fmla="*/ f20 1 f2"/>
                  <a:gd name="f24" fmla="*/ 6 1 f21"/>
                  <a:gd name="f25" fmla="*/ 36 1 f22"/>
                  <a:gd name="f26" fmla="*/ 0 1 f21"/>
                  <a:gd name="f27" fmla="*/ 18 1 f22"/>
                  <a:gd name="f28" fmla="*/ 12 1 f21"/>
                  <a:gd name="f29" fmla="*/ 6 1 f22"/>
                  <a:gd name="f30" fmla="*/ 24 1 f21"/>
                  <a:gd name="f31" fmla="*/ 36 1 f21"/>
                  <a:gd name="f32" fmla="*/ 42 1 f21"/>
                  <a:gd name="f33" fmla="*/ 0 1 f22"/>
                  <a:gd name="f34" fmla="*/ 30 1 f21"/>
                  <a:gd name="f35" fmla="*/ 48 1 f22"/>
                  <a:gd name="f36" fmla="*/ 72 1 f22"/>
                  <a:gd name="f37" fmla="*/ f6 1 f21"/>
                  <a:gd name="f38" fmla="*/ f7 1 f22"/>
                  <a:gd name="f39" fmla="+- f23 0 f1"/>
                  <a:gd name="f40" fmla="*/ f26 f16 1"/>
                  <a:gd name="f41" fmla="*/ f37 f16 1"/>
                  <a:gd name="f42" fmla="*/ f38 f17 1"/>
                  <a:gd name="f43" fmla="*/ f33 f17 1"/>
                  <a:gd name="f44" fmla="*/ f24 f16 1"/>
                  <a:gd name="f45" fmla="*/ f25 f17 1"/>
                  <a:gd name="f46" fmla="*/ f27 f17 1"/>
                  <a:gd name="f47" fmla="*/ f28 f16 1"/>
                  <a:gd name="f48" fmla="*/ f29 f17 1"/>
                  <a:gd name="f49" fmla="*/ f30 f16 1"/>
                  <a:gd name="f50" fmla="*/ f31 f16 1"/>
                  <a:gd name="f51" fmla="*/ f32 f16 1"/>
                  <a:gd name="f52" fmla="*/ f34 f16 1"/>
                  <a:gd name="f53" fmla="*/ f35 f17 1"/>
                  <a:gd name="f54" fmla="*/ f36 f17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39">
                    <a:pos x="f44" y="f45"/>
                  </a:cxn>
                  <a:cxn ang="f39">
                    <a:pos x="f40" y="f46"/>
                  </a:cxn>
                  <a:cxn ang="f39">
                    <a:pos x="f47" y="f48"/>
                  </a:cxn>
                  <a:cxn ang="f39">
                    <a:pos x="f40" y="f48"/>
                  </a:cxn>
                  <a:cxn ang="f39">
                    <a:pos x="f47" y="f48"/>
                  </a:cxn>
                  <a:cxn ang="f39">
                    <a:pos x="f49" y="f48"/>
                  </a:cxn>
                  <a:cxn ang="f39">
                    <a:pos x="f50" y="f48"/>
                  </a:cxn>
                  <a:cxn ang="f39">
                    <a:pos x="f51" y="f43"/>
                  </a:cxn>
                  <a:cxn ang="f39">
                    <a:pos x="f52" y="f46"/>
                  </a:cxn>
                  <a:cxn ang="f39">
                    <a:pos x="f51" y="f53"/>
                  </a:cxn>
                  <a:cxn ang="f39">
                    <a:pos x="f47" y="f54"/>
                  </a:cxn>
                  <a:cxn ang="f39">
                    <a:pos x="f44" y="f45"/>
                  </a:cxn>
                  <a:cxn ang="f39">
                    <a:pos x="f44" y="f45"/>
                  </a:cxn>
                </a:cxnLst>
                <a:rect l="f40" t="f43" r="f41" b="f42"/>
                <a:pathLst>
                  <a:path w="42" h="72">
                    <a:moveTo>
                      <a:pt x="f8" y="f9"/>
                    </a:moveTo>
                    <a:lnTo>
                      <a:pt x="f5" y="f10"/>
                    </a:lnTo>
                    <a:lnTo>
                      <a:pt x="f11" y="f8"/>
                    </a:lnTo>
                    <a:lnTo>
                      <a:pt x="f5" y="f8"/>
                    </a:lnTo>
                    <a:lnTo>
                      <a:pt x="f11" y="f8"/>
                    </a:lnTo>
                    <a:lnTo>
                      <a:pt x="f12" y="f8"/>
                    </a:lnTo>
                    <a:lnTo>
                      <a:pt x="f9" y="f8"/>
                    </a:lnTo>
                    <a:lnTo>
                      <a:pt x="f6" y="f5"/>
                    </a:lnTo>
                    <a:lnTo>
                      <a:pt x="f13" y="f10"/>
                    </a:lnTo>
                    <a:lnTo>
                      <a:pt x="f6" y="f14"/>
                    </a:lnTo>
                    <a:lnTo>
                      <a:pt x="f11" y="f7"/>
                    </a:lnTo>
                    <a:lnTo>
                      <a:pt x="f8" y="f9"/>
                    </a:lnTo>
                    <a:lnTo>
                      <a:pt x="f8" y="f9"/>
                    </a:lnTo>
                    <a:close/>
                  </a:path>
                </a:pathLst>
              </a:custGeom>
              <a:solidFill>
                <a:srgbClr val="463416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</p:grpSp>
        <p:sp>
          <p:nvSpPr>
            <p:cNvPr id="14" name="Freeform 14"/>
            <p:cNvSpPr/>
            <p:nvPr/>
          </p:nvSpPr>
          <p:spPr>
            <a:xfrm>
              <a:off x="-1591" y="6034089"/>
              <a:ext cx="6311902" cy="84931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3976"/>
                <a:gd name="f7" fmla="val 527"/>
                <a:gd name="f8" fmla="val 3970"/>
                <a:gd name="f9" fmla="val 3844"/>
                <a:gd name="f10" fmla="val 509"/>
                <a:gd name="f11" fmla="val 2487"/>
                <a:gd name="f12" fmla="val 305"/>
                <a:gd name="f13" fmla="val 2039"/>
                <a:gd name="f14" fmla="val 36"/>
                <a:gd name="f15" fmla="val 1907"/>
                <a:gd name="f16" fmla="val 24"/>
                <a:gd name="f17" fmla="val 1883"/>
                <a:gd name="f18" fmla="val 54"/>
                <a:gd name="f19" fmla="val 1859"/>
                <a:gd name="f20" fmla="val 1830"/>
                <a:gd name="f21" fmla="val 30"/>
                <a:gd name="f22" fmla="val 1704"/>
                <a:gd name="f23" fmla="val 102"/>
                <a:gd name="f24" fmla="val 1608"/>
                <a:gd name="f25" fmla="val 126"/>
                <a:gd name="f26" fmla="val 1561"/>
                <a:gd name="f27" fmla="val 132"/>
                <a:gd name="f28" fmla="val 1495"/>
                <a:gd name="f29" fmla="val 1357"/>
                <a:gd name="f30" fmla="val 1285"/>
                <a:gd name="f31" fmla="val 1280"/>
                <a:gd name="f32" fmla="val 18"/>
                <a:gd name="f33" fmla="val 1262"/>
                <a:gd name="f34" fmla="val 12"/>
                <a:gd name="f35" fmla="val 1238"/>
                <a:gd name="f36" fmla="val 6"/>
                <a:gd name="f37" fmla="val 1220"/>
                <a:gd name="f38" fmla="val 1196"/>
                <a:gd name="f39" fmla="val 1166"/>
                <a:gd name="f40" fmla="val 1142"/>
                <a:gd name="f41" fmla="val 1136"/>
                <a:gd name="f42" fmla="val 1130"/>
                <a:gd name="f43" fmla="val 1124"/>
                <a:gd name="f44" fmla="val 1118"/>
                <a:gd name="f45" fmla="val 1100"/>
                <a:gd name="f46" fmla="val 1088"/>
                <a:gd name="f47" fmla="val 1070"/>
                <a:gd name="f48" fmla="val 1052"/>
                <a:gd name="f49" fmla="val 1034"/>
                <a:gd name="f50" fmla="val 1028"/>
                <a:gd name="f51" fmla="val 42"/>
                <a:gd name="f52" fmla="val 969"/>
                <a:gd name="f53" fmla="val 60"/>
                <a:gd name="f54" fmla="val 921"/>
                <a:gd name="f55" fmla="val 72"/>
                <a:gd name="f56" fmla="val 855"/>
                <a:gd name="f57" fmla="val 48"/>
                <a:gd name="f58" fmla="val 825"/>
                <a:gd name="f59" fmla="val 759"/>
                <a:gd name="f60" fmla="val 735"/>
                <a:gd name="f61" fmla="val 706"/>
                <a:gd name="f62" fmla="val 640"/>
                <a:gd name="f63" fmla="val 544"/>
                <a:gd name="f64" fmla="val 389"/>
                <a:gd name="f65" fmla="val 323"/>
                <a:gd name="f66" fmla="val 317"/>
                <a:gd name="f67" fmla="val 287"/>
                <a:gd name="f68" fmla="val 78"/>
                <a:gd name="f69" fmla="val 263"/>
                <a:gd name="f70" fmla="val 90"/>
                <a:gd name="f71" fmla="val 203"/>
                <a:gd name="f72" fmla="val 120"/>
                <a:gd name="f73" fmla="val 149"/>
                <a:gd name="f74" fmla="val 150"/>
                <a:gd name="f75" fmla="val 168"/>
                <a:gd name="f76" fmla="val 1010"/>
                <a:gd name="f77" fmla="val 3725"/>
                <a:gd name="f78" fmla="+- 0 0 -90"/>
                <a:gd name="f79" fmla="*/ f3 1 3976"/>
                <a:gd name="f80" fmla="*/ f4 1 527"/>
                <a:gd name="f81" fmla="+- f7 0 f5"/>
                <a:gd name="f82" fmla="+- f6 0 f5"/>
                <a:gd name="f83" fmla="*/ f78 f0 1"/>
                <a:gd name="f84" fmla="*/ f82 1 3976"/>
                <a:gd name="f85" fmla="*/ f81 1 527"/>
                <a:gd name="f86" fmla="*/ f83 1 f2"/>
                <a:gd name="f87" fmla="*/ 3976 1 f84"/>
                <a:gd name="f88" fmla="*/ 527 1 f85"/>
                <a:gd name="f89" fmla="*/ 3970 1 f84"/>
                <a:gd name="f90" fmla="*/ 3844 1 f84"/>
                <a:gd name="f91" fmla="*/ 509 1 f85"/>
                <a:gd name="f92" fmla="*/ 2487 1 f84"/>
                <a:gd name="f93" fmla="*/ 305 1 f85"/>
                <a:gd name="f94" fmla="*/ 2039 1 f84"/>
                <a:gd name="f95" fmla="*/ 36 1 f85"/>
                <a:gd name="f96" fmla="*/ 1907 1 f84"/>
                <a:gd name="f97" fmla="*/ 24 1 f85"/>
                <a:gd name="f98" fmla="*/ 1883 1 f84"/>
                <a:gd name="f99" fmla="*/ 54 1 f85"/>
                <a:gd name="f100" fmla="*/ 1859 1 f84"/>
                <a:gd name="f101" fmla="*/ 1830 1 f84"/>
                <a:gd name="f102" fmla="*/ 30 1 f85"/>
                <a:gd name="f103" fmla="*/ 1704 1 f84"/>
                <a:gd name="f104" fmla="*/ 102 1 f85"/>
                <a:gd name="f105" fmla="*/ 1608 1 f84"/>
                <a:gd name="f106" fmla="*/ 126 1 f85"/>
                <a:gd name="f107" fmla="*/ 1561 1 f84"/>
                <a:gd name="f108" fmla="*/ 132 1 f85"/>
                <a:gd name="f109" fmla="*/ 1495 1 f84"/>
                <a:gd name="f110" fmla="*/ 1357 1 f84"/>
                <a:gd name="f111" fmla="*/ 1285 1 f84"/>
                <a:gd name="f112" fmla="*/ 1280 1 f84"/>
                <a:gd name="f113" fmla="*/ 18 1 f85"/>
                <a:gd name="f114" fmla="*/ 1262 1 f84"/>
                <a:gd name="f115" fmla="*/ 12 1 f85"/>
                <a:gd name="f116" fmla="*/ 1238 1 f84"/>
                <a:gd name="f117" fmla="*/ 6 1 f85"/>
                <a:gd name="f118" fmla="*/ 1220 1 f84"/>
                <a:gd name="f119" fmla="*/ 0 1 f85"/>
                <a:gd name="f120" fmla="*/ 1196 1 f84"/>
                <a:gd name="f121" fmla="*/ 1166 1 f84"/>
                <a:gd name="f122" fmla="*/ 1142 1 f84"/>
                <a:gd name="f123" fmla="*/ 1136 1 f84"/>
                <a:gd name="f124" fmla="*/ 1130 1 f84"/>
                <a:gd name="f125" fmla="*/ 1124 1 f84"/>
                <a:gd name="f126" fmla="*/ 1118 1 f84"/>
                <a:gd name="f127" fmla="*/ 1100 1 f84"/>
                <a:gd name="f128" fmla="*/ 1088 1 f84"/>
                <a:gd name="f129" fmla="*/ 1070 1 f84"/>
                <a:gd name="f130" fmla="*/ 1052 1 f84"/>
                <a:gd name="f131" fmla="*/ 1034 1 f84"/>
                <a:gd name="f132" fmla="*/ 1028 1 f84"/>
                <a:gd name="f133" fmla="*/ 42 1 f85"/>
                <a:gd name="f134" fmla="*/ 969 1 f84"/>
                <a:gd name="f135" fmla="*/ 60 1 f85"/>
                <a:gd name="f136" fmla="*/ 921 1 f84"/>
                <a:gd name="f137" fmla="*/ 72 1 f85"/>
                <a:gd name="f138" fmla="*/ 855 1 f84"/>
                <a:gd name="f139" fmla="*/ 48 1 f85"/>
                <a:gd name="f140" fmla="*/ 825 1 f84"/>
                <a:gd name="f141" fmla="*/ 759 1 f84"/>
                <a:gd name="f142" fmla="*/ 735 1 f84"/>
                <a:gd name="f143" fmla="*/ 706 1 f84"/>
                <a:gd name="f144" fmla="*/ 640 1 f84"/>
                <a:gd name="f145" fmla="*/ 544 1 f84"/>
                <a:gd name="f146" fmla="*/ 389 1 f84"/>
                <a:gd name="f147" fmla="*/ 323 1 f84"/>
                <a:gd name="f148" fmla="*/ 317 1 f84"/>
                <a:gd name="f149" fmla="*/ 305 1 f84"/>
                <a:gd name="f150" fmla="*/ 287 1 f84"/>
                <a:gd name="f151" fmla="*/ 78 1 f85"/>
                <a:gd name="f152" fmla="*/ 263 1 f84"/>
                <a:gd name="f153" fmla="*/ 90 1 f85"/>
                <a:gd name="f154" fmla="*/ 203 1 f84"/>
                <a:gd name="f155" fmla="*/ 120 1 f85"/>
                <a:gd name="f156" fmla="*/ 149 1 f84"/>
                <a:gd name="f157" fmla="*/ 150 1 f85"/>
                <a:gd name="f158" fmla="*/ 78 1 f84"/>
                <a:gd name="f159" fmla="*/ 168 1 f85"/>
                <a:gd name="f160" fmla="*/ 0 1 f84"/>
                <a:gd name="f161" fmla="*/ 180 1 f85"/>
                <a:gd name="f162" fmla="*/ 1010 1 f84"/>
                <a:gd name="f163" fmla="*/ 3725 1 f84"/>
                <a:gd name="f164" fmla="*/ f6 1 f84"/>
                <a:gd name="f165" fmla="*/ f7 1 f85"/>
                <a:gd name="f166" fmla="+- f86 0 f1"/>
                <a:gd name="f167" fmla="*/ f160 f79 1"/>
                <a:gd name="f168" fmla="*/ f164 f79 1"/>
                <a:gd name="f169" fmla="*/ f165 f80 1"/>
                <a:gd name="f170" fmla="*/ f119 f80 1"/>
                <a:gd name="f171" fmla="*/ f87 f79 1"/>
                <a:gd name="f172" fmla="*/ f88 f80 1"/>
                <a:gd name="f173" fmla="*/ f89 f79 1"/>
                <a:gd name="f174" fmla="*/ f90 f79 1"/>
                <a:gd name="f175" fmla="*/ f91 f80 1"/>
                <a:gd name="f176" fmla="*/ f92 f79 1"/>
                <a:gd name="f177" fmla="*/ f93 f80 1"/>
                <a:gd name="f178" fmla="*/ f94 f79 1"/>
                <a:gd name="f179" fmla="*/ f95 f80 1"/>
                <a:gd name="f180" fmla="*/ f96 f79 1"/>
                <a:gd name="f181" fmla="*/ f97 f80 1"/>
                <a:gd name="f182" fmla="*/ f98 f79 1"/>
                <a:gd name="f183" fmla="*/ f99 f80 1"/>
                <a:gd name="f184" fmla="*/ f100 f79 1"/>
                <a:gd name="f185" fmla="*/ f101 f79 1"/>
                <a:gd name="f186" fmla="*/ f102 f80 1"/>
                <a:gd name="f187" fmla="*/ f103 f79 1"/>
                <a:gd name="f188" fmla="*/ f104 f80 1"/>
                <a:gd name="f189" fmla="*/ f105 f79 1"/>
                <a:gd name="f190" fmla="*/ f106 f80 1"/>
                <a:gd name="f191" fmla="*/ f107 f79 1"/>
                <a:gd name="f192" fmla="*/ f108 f80 1"/>
                <a:gd name="f193" fmla="*/ f109 f79 1"/>
                <a:gd name="f194" fmla="*/ f110 f79 1"/>
                <a:gd name="f195" fmla="*/ f111 f79 1"/>
                <a:gd name="f196" fmla="*/ f112 f79 1"/>
                <a:gd name="f197" fmla="*/ f113 f80 1"/>
                <a:gd name="f198" fmla="*/ f114 f79 1"/>
                <a:gd name="f199" fmla="*/ f115 f80 1"/>
                <a:gd name="f200" fmla="*/ f116 f79 1"/>
                <a:gd name="f201" fmla="*/ f117 f80 1"/>
                <a:gd name="f202" fmla="*/ f118 f79 1"/>
                <a:gd name="f203" fmla="*/ f120 f79 1"/>
                <a:gd name="f204" fmla="*/ f121 f79 1"/>
                <a:gd name="f205" fmla="*/ f122 f79 1"/>
                <a:gd name="f206" fmla="*/ f123 f79 1"/>
                <a:gd name="f207" fmla="*/ f124 f79 1"/>
                <a:gd name="f208" fmla="*/ f125 f79 1"/>
                <a:gd name="f209" fmla="*/ f126 f79 1"/>
                <a:gd name="f210" fmla="*/ f127 f79 1"/>
                <a:gd name="f211" fmla="*/ f128 f79 1"/>
                <a:gd name="f212" fmla="*/ f129 f79 1"/>
                <a:gd name="f213" fmla="*/ f130 f79 1"/>
                <a:gd name="f214" fmla="*/ f131 f79 1"/>
                <a:gd name="f215" fmla="*/ f132 f79 1"/>
                <a:gd name="f216" fmla="*/ f133 f80 1"/>
                <a:gd name="f217" fmla="*/ f134 f79 1"/>
                <a:gd name="f218" fmla="*/ f135 f80 1"/>
                <a:gd name="f219" fmla="*/ f136 f79 1"/>
                <a:gd name="f220" fmla="*/ f137 f80 1"/>
                <a:gd name="f221" fmla="*/ f138 f79 1"/>
                <a:gd name="f222" fmla="*/ f139 f80 1"/>
                <a:gd name="f223" fmla="*/ f140 f79 1"/>
                <a:gd name="f224" fmla="*/ f141 f79 1"/>
                <a:gd name="f225" fmla="*/ f142 f79 1"/>
                <a:gd name="f226" fmla="*/ f143 f79 1"/>
                <a:gd name="f227" fmla="*/ f144 f79 1"/>
                <a:gd name="f228" fmla="*/ f145 f79 1"/>
                <a:gd name="f229" fmla="*/ f146 f79 1"/>
                <a:gd name="f230" fmla="*/ f147 f79 1"/>
                <a:gd name="f231" fmla="*/ f148 f79 1"/>
                <a:gd name="f232" fmla="*/ f149 f79 1"/>
                <a:gd name="f233" fmla="*/ f150 f79 1"/>
                <a:gd name="f234" fmla="*/ f151 f80 1"/>
                <a:gd name="f235" fmla="*/ f152 f79 1"/>
                <a:gd name="f236" fmla="*/ f153 f80 1"/>
                <a:gd name="f237" fmla="*/ f154 f79 1"/>
                <a:gd name="f238" fmla="*/ f155 f80 1"/>
                <a:gd name="f239" fmla="*/ f156 f79 1"/>
                <a:gd name="f240" fmla="*/ f157 f80 1"/>
                <a:gd name="f241" fmla="*/ f158 f79 1"/>
                <a:gd name="f242" fmla="*/ f159 f80 1"/>
                <a:gd name="f243" fmla="*/ f161 f80 1"/>
                <a:gd name="f244" fmla="*/ f162 f79 1"/>
                <a:gd name="f245" fmla="*/ f163 f7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66">
                  <a:pos x="f171" y="f172"/>
                </a:cxn>
                <a:cxn ang="f166">
                  <a:pos x="f173" y="f172"/>
                </a:cxn>
                <a:cxn ang="f166">
                  <a:pos x="f174" y="f175"/>
                </a:cxn>
                <a:cxn ang="f166">
                  <a:pos x="f176" y="f177"/>
                </a:cxn>
                <a:cxn ang="f166">
                  <a:pos x="f178" y="f179"/>
                </a:cxn>
                <a:cxn ang="f166">
                  <a:pos x="f180" y="f181"/>
                </a:cxn>
                <a:cxn ang="f166">
                  <a:pos x="f182" y="f183"/>
                </a:cxn>
                <a:cxn ang="f166">
                  <a:pos x="f184" y="f183"/>
                </a:cxn>
                <a:cxn ang="f166">
                  <a:pos x="f185" y="f186"/>
                </a:cxn>
                <a:cxn ang="f166">
                  <a:pos x="f187" y="f188"/>
                </a:cxn>
                <a:cxn ang="f166">
                  <a:pos x="f189" y="f190"/>
                </a:cxn>
                <a:cxn ang="f166">
                  <a:pos x="f191" y="f192"/>
                </a:cxn>
                <a:cxn ang="f166">
                  <a:pos x="f193" y="f188"/>
                </a:cxn>
                <a:cxn ang="f166">
                  <a:pos x="f194" y="f190"/>
                </a:cxn>
                <a:cxn ang="f166">
                  <a:pos x="f195" y="f181"/>
                </a:cxn>
                <a:cxn ang="f166">
                  <a:pos x="f196" y="f197"/>
                </a:cxn>
                <a:cxn ang="f166">
                  <a:pos x="f198" y="f199"/>
                </a:cxn>
                <a:cxn ang="f166">
                  <a:pos x="f200" y="f201"/>
                </a:cxn>
                <a:cxn ang="f166">
                  <a:pos x="f202" y="f170"/>
                </a:cxn>
                <a:cxn ang="f166">
                  <a:pos x="f203" y="f170"/>
                </a:cxn>
                <a:cxn ang="f166">
                  <a:pos x="f204" y="f170"/>
                </a:cxn>
                <a:cxn ang="f166">
                  <a:pos x="f205" y="f170"/>
                </a:cxn>
                <a:cxn ang="f166">
                  <a:pos x="f206" y="f170"/>
                </a:cxn>
                <a:cxn ang="f166">
                  <a:pos x="f207" y="f170"/>
                </a:cxn>
                <a:cxn ang="f166">
                  <a:pos x="f208" y="f201"/>
                </a:cxn>
                <a:cxn ang="f166">
                  <a:pos x="f209" y="f199"/>
                </a:cxn>
                <a:cxn ang="f166">
                  <a:pos x="f210" y="f197"/>
                </a:cxn>
                <a:cxn ang="f166">
                  <a:pos x="f211" y="f197"/>
                </a:cxn>
                <a:cxn ang="f166">
                  <a:pos x="f212" y="f181"/>
                </a:cxn>
                <a:cxn ang="f166">
                  <a:pos x="f213" y="f186"/>
                </a:cxn>
                <a:cxn ang="f166">
                  <a:pos x="f214" y="f179"/>
                </a:cxn>
                <a:cxn ang="f166">
                  <a:pos x="f215" y="f216"/>
                </a:cxn>
                <a:cxn ang="f166">
                  <a:pos x="f217" y="f218"/>
                </a:cxn>
                <a:cxn ang="f166">
                  <a:pos x="f219" y="f220"/>
                </a:cxn>
                <a:cxn ang="f166">
                  <a:pos x="f221" y="f222"/>
                </a:cxn>
                <a:cxn ang="f166">
                  <a:pos x="f223" y="f222"/>
                </a:cxn>
                <a:cxn ang="f166">
                  <a:pos x="f224" y="f220"/>
                </a:cxn>
                <a:cxn ang="f166">
                  <a:pos x="f225" y="f220"/>
                </a:cxn>
                <a:cxn ang="f166">
                  <a:pos x="f226" y="f218"/>
                </a:cxn>
                <a:cxn ang="f166">
                  <a:pos x="f227" y="f218"/>
                </a:cxn>
                <a:cxn ang="f166">
                  <a:pos x="f228" y="f220"/>
                </a:cxn>
                <a:cxn ang="f166">
                  <a:pos x="f229" y="f197"/>
                </a:cxn>
                <a:cxn ang="f166">
                  <a:pos x="f230" y="f218"/>
                </a:cxn>
                <a:cxn ang="f166">
                  <a:pos x="f231" y="f218"/>
                </a:cxn>
                <a:cxn ang="f166">
                  <a:pos x="f232" y="f220"/>
                </a:cxn>
                <a:cxn ang="f166">
                  <a:pos x="f233" y="f234"/>
                </a:cxn>
                <a:cxn ang="f166">
                  <a:pos x="f235" y="f236"/>
                </a:cxn>
                <a:cxn ang="f166">
                  <a:pos x="f237" y="f238"/>
                </a:cxn>
                <a:cxn ang="f166">
                  <a:pos x="f239" y="f240"/>
                </a:cxn>
                <a:cxn ang="f166">
                  <a:pos x="f241" y="f242"/>
                </a:cxn>
                <a:cxn ang="f166">
                  <a:pos x="f167" y="f243"/>
                </a:cxn>
                <a:cxn ang="f166">
                  <a:pos x="f167" y="f172"/>
                </a:cxn>
                <a:cxn ang="f166">
                  <a:pos x="f244" y="f172"/>
                </a:cxn>
                <a:cxn ang="f166">
                  <a:pos x="f245" y="f172"/>
                </a:cxn>
                <a:cxn ang="f166">
                  <a:pos x="f171" y="f172"/>
                </a:cxn>
                <a:cxn ang="f166">
                  <a:pos x="f171" y="f172"/>
                </a:cxn>
              </a:cxnLst>
              <a:rect l="f167" t="f170" r="f168" b="f169"/>
              <a:pathLst>
                <a:path w="3976" h="527">
                  <a:moveTo>
                    <a:pt x="f6" y="f7"/>
                  </a:moveTo>
                  <a:lnTo>
                    <a:pt x="f8" y="f7"/>
                  </a:lnTo>
                  <a:lnTo>
                    <a:pt x="f9" y="f10"/>
                  </a:lnTo>
                  <a:lnTo>
                    <a:pt x="f11" y="f12"/>
                  </a:lnTo>
                  <a:lnTo>
                    <a:pt x="f13" y="f14"/>
                  </a:lnTo>
                  <a:lnTo>
                    <a:pt x="f15" y="f16"/>
                  </a:lnTo>
                  <a:lnTo>
                    <a:pt x="f17" y="f18"/>
                  </a:lnTo>
                  <a:lnTo>
                    <a:pt x="f19" y="f18"/>
                  </a:lnTo>
                  <a:lnTo>
                    <a:pt x="f20" y="f21"/>
                  </a:lnTo>
                  <a:lnTo>
                    <a:pt x="f22" y="f23"/>
                  </a:lnTo>
                  <a:lnTo>
                    <a:pt x="f24" y="f25"/>
                  </a:lnTo>
                  <a:lnTo>
                    <a:pt x="f26" y="f27"/>
                  </a:lnTo>
                  <a:lnTo>
                    <a:pt x="f28" y="f23"/>
                  </a:lnTo>
                  <a:lnTo>
                    <a:pt x="f29" y="f25"/>
                  </a:lnTo>
                  <a:lnTo>
                    <a:pt x="f30" y="f16"/>
                  </a:lnTo>
                  <a:lnTo>
                    <a:pt x="f31" y="f32"/>
                  </a:lnTo>
                  <a:lnTo>
                    <a:pt x="f33" y="f34"/>
                  </a:lnTo>
                  <a:lnTo>
                    <a:pt x="f35" y="f36"/>
                  </a:lnTo>
                  <a:lnTo>
                    <a:pt x="f37" y="f5"/>
                  </a:lnTo>
                  <a:lnTo>
                    <a:pt x="f38" y="f5"/>
                  </a:lnTo>
                  <a:lnTo>
                    <a:pt x="f39" y="f5"/>
                  </a:lnTo>
                  <a:lnTo>
                    <a:pt x="f40" y="f5"/>
                  </a:lnTo>
                  <a:lnTo>
                    <a:pt x="f41" y="f5"/>
                  </a:lnTo>
                  <a:lnTo>
                    <a:pt x="f42" y="f5"/>
                  </a:lnTo>
                  <a:lnTo>
                    <a:pt x="f43" y="f36"/>
                  </a:lnTo>
                  <a:lnTo>
                    <a:pt x="f44" y="f34"/>
                  </a:lnTo>
                  <a:lnTo>
                    <a:pt x="f45" y="f32"/>
                  </a:lnTo>
                  <a:lnTo>
                    <a:pt x="f46" y="f32"/>
                  </a:lnTo>
                  <a:lnTo>
                    <a:pt x="f47" y="f16"/>
                  </a:lnTo>
                  <a:lnTo>
                    <a:pt x="f48" y="f21"/>
                  </a:lnTo>
                  <a:lnTo>
                    <a:pt x="f49" y="f14"/>
                  </a:lnTo>
                  <a:lnTo>
                    <a:pt x="f50" y="f51"/>
                  </a:lnTo>
                  <a:lnTo>
                    <a:pt x="f52" y="f53"/>
                  </a:lnTo>
                  <a:lnTo>
                    <a:pt x="f54" y="f55"/>
                  </a:lnTo>
                  <a:lnTo>
                    <a:pt x="f56" y="f57"/>
                  </a:lnTo>
                  <a:lnTo>
                    <a:pt x="f58" y="f57"/>
                  </a:lnTo>
                  <a:lnTo>
                    <a:pt x="f59" y="f55"/>
                  </a:lnTo>
                  <a:lnTo>
                    <a:pt x="f60" y="f55"/>
                  </a:lnTo>
                  <a:lnTo>
                    <a:pt x="f61" y="f53"/>
                  </a:lnTo>
                  <a:lnTo>
                    <a:pt x="f62" y="f53"/>
                  </a:lnTo>
                  <a:lnTo>
                    <a:pt x="f63" y="f55"/>
                  </a:lnTo>
                  <a:lnTo>
                    <a:pt x="f64" y="f32"/>
                  </a:lnTo>
                  <a:lnTo>
                    <a:pt x="f65" y="f53"/>
                  </a:lnTo>
                  <a:lnTo>
                    <a:pt x="f66" y="f53"/>
                  </a:lnTo>
                  <a:lnTo>
                    <a:pt x="f12" y="f55"/>
                  </a:lnTo>
                  <a:lnTo>
                    <a:pt x="f67" y="f68"/>
                  </a:lnTo>
                  <a:lnTo>
                    <a:pt x="f69" y="f70"/>
                  </a:lnTo>
                  <a:lnTo>
                    <a:pt x="f71" y="f72"/>
                  </a:lnTo>
                  <a:lnTo>
                    <a:pt x="f73" y="f74"/>
                  </a:lnTo>
                  <a:lnTo>
                    <a:pt x="f68" y="f75"/>
                  </a:lnTo>
                  <a:lnTo>
                    <a:pt x="f5" y="f2"/>
                  </a:lnTo>
                  <a:lnTo>
                    <a:pt x="f5" y="f7"/>
                  </a:lnTo>
                  <a:lnTo>
                    <a:pt x="f76" y="f7"/>
                  </a:lnTo>
                  <a:lnTo>
                    <a:pt x="f77" y="f7"/>
                  </a:lnTo>
                  <a:lnTo>
                    <a:pt x="f6" y="f7"/>
                  </a:lnTo>
                  <a:lnTo>
                    <a:pt x="f6" y="f7"/>
                  </a:lnTo>
                  <a:close/>
                </a:path>
              </a:pathLst>
            </a:custGeom>
            <a:gradFill>
              <a:gsLst>
                <a:gs pos="0">
                  <a:srgbClr val="73654F"/>
                </a:gs>
                <a:gs pos="100000">
                  <a:srgbClr val="463416"/>
                </a:gs>
              </a:gsLst>
              <a:lin ang="54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627058" y="6021388"/>
            <a:ext cx="5684833" cy="849313"/>
            <a:chOff x="627058" y="6021388"/>
            <a:chExt cx="5684833" cy="849313"/>
          </a:xfrm>
        </p:grpSpPr>
        <p:sp>
          <p:nvSpPr>
            <p:cNvPr id="16" name="Freeform 16"/>
            <p:cNvSpPr/>
            <p:nvPr/>
          </p:nvSpPr>
          <p:spPr>
            <a:xfrm>
              <a:off x="1898651" y="6021388"/>
              <a:ext cx="579436" cy="46196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365"/>
                <a:gd name="f7" fmla="val 287"/>
                <a:gd name="f8" fmla="val 24"/>
                <a:gd name="f9" fmla="val 60"/>
                <a:gd name="f10" fmla="val 66"/>
                <a:gd name="f11" fmla="val 108"/>
                <a:gd name="f12" fmla="val 143"/>
                <a:gd name="f13" fmla="val 191"/>
                <a:gd name="f14" fmla="val 168"/>
                <a:gd name="f15" fmla="val 341"/>
                <a:gd name="f16" fmla="val 305"/>
                <a:gd name="f17" fmla="val 174"/>
                <a:gd name="f18" fmla="val 132"/>
                <a:gd name="f19" fmla="val 359"/>
                <a:gd name="f20" fmla="val 126"/>
                <a:gd name="f21" fmla="val 335"/>
                <a:gd name="f22" fmla="val 114"/>
                <a:gd name="f23" fmla="val 299"/>
                <a:gd name="f24" fmla="val 90"/>
                <a:gd name="f25" fmla="val 257"/>
                <a:gd name="f26" fmla="val 72"/>
                <a:gd name="f27" fmla="val 215"/>
                <a:gd name="f28" fmla="val 54"/>
                <a:gd name="f29" fmla="val 173"/>
                <a:gd name="f30" fmla="val 36"/>
                <a:gd name="f31" fmla="val 131"/>
                <a:gd name="f32" fmla="val 18"/>
                <a:gd name="f33" fmla="val 107"/>
                <a:gd name="f34" fmla="val 95"/>
                <a:gd name="f35" fmla="val 12"/>
                <a:gd name="f36" fmla="val 6"/>
                <a:gd name="f37" fmla="val 42"/>
                <a:gd name="f38" fmla="val 30"/>
                <a:gd name="f39" fmla="+- 0 0 -90"/>
                <a:gd name="f40" fmla="*/ f3 1 365"/>
                <a:gd name="f41" fmla="*/ f4 1 287"/>
                <a:gd name="f42" fmla="+- f7 0 f5"/>
                <a:gd name="f43" fmla="+- f6 0 f5"/>
                <a:gd name="f44" fmla="*/ f39 f0 1"/>
                <a:gd name="f45" fmla="*/ f43 1 365"/>
                <a:gd name="f46" fmla="*/ f42 1 287"/>
                <a:gd name="f47" fmla="*/ f44 1 f2"/>
                <a:gd name="f48" fmla="*/ 24 1 f45"/>
                <a:gd name="f49" fmla="*/ 24 1 f46"/>
                <a:gd name="f50" fmla="*/ 0 1 f45"/>
                <a:gd name="f51" fmla="*/ 60 1 f46"/>
                <a:gd name="f52" fmla="*/ 66 1 f45"/>
                <a:gd name="f53" fmla="*/ 108 1 f46"/>
                <a:gd name="f54" fmla="*/ 143 1 f45"/>
                <a:gd name="f55" fmla="*/ 180 1 f46"/>
                <a:gd name="f56" fmla="*/ 191 1 f45"/>
                <a:gd name="f57" fmla="*/ 168 1 f46"/>
                <a:gd name="f58" fmla="*/ 341 1 f45"/>
                <a:gd name="f59" fmla="*/ 287 1 f46"/>
                <a:gd name="f60" fmla="*/ 305 1 f45"/>
                <a:gd name="f61" fmla="*/ 174 1 f46"/>
                <a:gd name="f62" fmla="*/ 365 1 f45"/>
                <a:gd name="f63" fmla="*/ 132 1 f46"/>
                <a:gd name="f64" fmla="*/ 359 1 f45"/>
                <a:gd name="f65" fmla="*/ 126 1 f46"/>
                <a:gd name="f66" fmla="*/ 335 1 f45"/>
                <a:gd name="f67" fmla="*/ 114 1 f46"/>
                <a:gd name="f68" fmla="*/ 299 1 f45"/>
                <a:gd name="f69" fmla="*/ 90 1 f46"/>
                <a:gd name="f70" fmla="*/ 257 1 f45"/>
                <a:gd name="f71" fmla="*/ 72 1 f46"/>
                <a:gd name="f72" fmla="*/ 215 1 f45"/>
                <a:gd name="f73" fmla="*/ 54 1 f46"/>
                <a:gd name="f74" fmla="*/ 173 1 f45"/>
                <a:gd name="f75" fmla="*/ 36 1 f46"/>
                <a:gd name="f76" fmla="*/ 131 1 f45"/>
                <a:gd name="f77" fmla="*/ 18 1 f46"/>
                <a:gd name="f78" fmla="*/ 107 1 f45"/>
                <a:gd name="f79" fmla="*/ 95 1 f45"/>
                <a:gd name="f80" fmla="*/ 72 1 f45"/>
                <a:gd name="f81" fmla="*/ 12 1 f46"/>
                <a:gd name="f82" fmla="*/ 54 1 f45"/>
                <a:gd name="f83" fmla="*/ 6 1 f46"/>
                <a:gd name="f84" fmla="*/ 42 1 f45"/>
                <a:gd name="f85" fmla="*/ 0 1 f46"/>
                <a:gd name="f86" fmla="*/ 30 1 f45"/>
                <a:gd name="f87" fmla="*/ f6 1 f45"/>
                <a:gd name="f88" fmla="*/ f7 1 f46"/>
                <a:gd name="f89" fmla="+- f47 0 f1"/>
                <a:gd name="f90" fmla="*/ f50 f40 1"/>
                <a:gd name="f91" fmla="*/ f87 f40 1"/>
                <a:gd name="f92" fmla="*/ f88 f41 1"/>
                <a:gd name="f93" fmla="*/ f85 f41 1"/>
                <a:gd name="f94" fmla="*/ f48 f40 1"/>
                <a:gd name="f95" fmla="*/ f49 f41 1"/>
                <a:gd name="f96" fmla="*/ f51 f41 1"/>
                <a:gd name="f97" fmla="*/ f52 f40 1"/>
                <a:gd name="f98" fmla="*/ f53 f41 1"/>
                <a:gd name="f99" fmla="*/ f54 f40 1"/>
                <a:gd name="f100" fmla="*/ f55 f41 1"/>
                <a:gd name="f101" fmla="*/ f56 f40 1"/>
                <a:gd name="f102" fmla="*/ f57 f41 1"/>
                <a:gd name="f103" fmla="*/ f58 f40 1"/>
                <a:gd name="f104" fmla="*/ f59 f41 1"/>
                <a:gd name="f105" fmla="*/ f60 f40 1"/>
                <a:gd name="f106" fmla="*/ f61 f41 1"/>
                <a:gd name="f107" fmla="*/ f62 f40 1"/>
                <a:gd name="f108" fmla="*/ f63 f41 1"/>
                <a:gd name="f109" fmla="*/ f64 f40 1"/>
                <a:gd name="f110" fmla="*/ f65 f41 1"/>
                <a:gd name="f111" fmla="*/ f66 f40 1"/>
                <a:gd name="f112" fmla="*/ f67 f41 1"/>
                <a:gd name="f113" fmla="*/ f68 f40 1"/>
                <a:gd name="f114" fmla="*/ f69 f41 1"/>
                <a:gd name="f115" fmla="*/ f70 f40 1"/>
                <a:gd name="f116" fmla="*/ f71 f41 1"/>
                <a:gd name="f117" fmla="*/ f72 f40 1"/>
                <a:gd name="f118" fmla="*/ f73 f41 1"/>
                <a:gd name="f119" fmla="*/ f74 f40 1"/>
                <a:gd name="f120" fmla="*/ f75 f41 1"/>
                <a:gd name="f121" fmla="*/ f76 f40 1"/>
                <a:gd name="f122" fmla="*/ f77 f41 1"/>
                <a:gd name="f123" fmla="*/ f78 f40 1"/>
                <a:gd name="f124" fmla="*/ f79 f40 1"/>
                <a:gd name="f125" fmla="*/ f80 f40 1"/>
                <a:gd name="f126" fmla="*/ f81 f41 1"/>
                <a:gd name="f127" fmla="*/ f82 f40 1"/>
                <a:gd name="f128" fmla="*/ f83 f41 1"/>
                <a:gd name="f129" fmla="*/ f84 f40 1"/>
                <a:gd name="f130" fmla="*/ f86 f4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89">
                  <a:pos x="f94" y="f95"/>
                </a:cxn>
                <a:cxn ang="f89">
                  <a:pos x="f90" y="f96"/>
                </a:cxn>
                <a:cxn ang="f89">
                  <a:pos x="f97" y="f98"/>
                </a:cxn>
                <a:cxn ang="f89">
                  <a:pos x="f99" y="f100"/>
                </a:cxn>
                <a:cxn ang="f89">
                  <a:pos x="f101" y="f102"/>
                </a:cxn>
                <a:cxn ang="f89">
                  <a:pos x="f103" y="f104"/>
                </a:cxn>
                <a:cxn ang="f89">
                  <a:pos x="f105" y="f106"/>
                </a:cxn>
                <a:cxn ang="f89">
                  <a:pos x="f107" y="f108"/>
                </a:cxn>
                <a:cxn ang="f89">
                  <a:pos x="f109" y="f110"/>
                </a:cxn>
                <a:cxn ang="f89">
                  <a:pos x="f111" y="f112"/>
                </a:cxn>
                <a:cxn ang="f89">
                  <a:pos x="f113" y="f114"/>
                </a:cxn>
                <a:cxn ang="f89">
                  <a:pos x="f115" y="f116"/>
                </a:cxn>
                <a:cxn ang="f89">
                  <a:pos x="f117" y="f118"/>
                </a:cxn>
                <a:cxn ang="f89">
                  <a:pos x="f119" y="f120"/>
                </a:cxn>
                <a:cxn ang="f89">
                  <a:pos x="f99" y="f95"/>
                </a:cxn>
                <a:cxn ang="f89">
                  <a:pos x="f121" y="f122"/>
                </a:cxn>
                <a:cxn ang="f89">
                  <a:pos x="f123" y="f122"/>
                </a:cxn>
                <a:cxn ang="f89">
                  <a:pos x="f124" y="f122"/>
                </a:cxn>
                <a:cxn ang="f89">
                  <a:pos x="f125" y="f126"/>
                </a:cxn>
                <a:cxn ang="f89">
                  <a:pos x="f97" y="f126"/>
                </a:cxn>
                <a:cxn ang="f89">
                  <a:pos x="f127" y="f128"/>
                </a:cxn>
                <a:cxn ang="f89">
                  <a:pos x="f129" y="f93"/>
                </a:cxn>
                <a:cxn ang="f89">
                  <a:pos x="f130" y="f93"/>
                </a:cxn>
                <a:cxn ang="f89">
                  <a:pos x="f94" y="f95"/>
                </a:cxn>
                <a:cxn ang="f89">
                  <a:pos x="f94" y="f95"/>
                </a:cxn>
              </a:cxnLst>
              <a:rect l="f90" t="f93" r="f91" b="f92"/>
              <a:pathLst>
                <a:path w="365" h="287">
                  <a:moveTo>
                    <a:pt x="f8" y="f8"/>
                  </a:moveTo>
                  <a:lnTo>
                    <a:pt x="f5" y="f9"/>
                  </a:lnTo>
                  <a:lnTo>
                    <a:pt x="f10" y="f11"/>
                  </a:lnTo>
                  <a:lnTo>
                    <a:pt x="f12" y="f2"/>
                  </a:lnTo>
                  <a:lnTo>
                    <a:pt x="f13" y="f14"/>
                  </a:lnTo>
                  <a:lnTo>
                    <a:pt x="f15" y="f7"/>
                  </a:lnTo>
                  <a:lnTo>
                    <a:pt x="f16" y="f17"/>
                  </a:lnTo>
                  <a:lnTo>
                    <a:pt x="f6" y="f18"/>
                  </a:lnTo>
                  <a:lnTo>
                    <a:pt x="f19" y="f20"/>
                  </a:lnTo>
                  <a:lnTo>
                    <a:pt x="f21" y="f22"/>
                  </a:lnTo>
                  <a:lnTo>
                    <a:pt x="f23" y="f24"/>
                  </a:lnTo>
                  <a:lnTo>
                    <a:pt x="f25" y="f26"/>
                  </a:lnTo>
                  <a:lnTo>
                    <a:pt x="f27" y="f28"/>
                  </a:lnTo>
                  <a:lnTo>
                    <a:pt x="f29" y="f30"/>
                  </a:lnTo>
                  <a:lnTo>
                    <a:pt x="f12" y="f8"/>
                  </a:lnTo>
                  <a:lnTo>
                    <a:pt x="f31" y="f32"/>
                  </a:lnTo>
                  <a:lnTo>
                    <a:pt x="f33" y="f32"/>
                  </a:lnTo>
                  <a:lnTo>
                    <a:pt x="f34" y="f32"/>
                  </a:lnTo>
                  <a:lnTo>
                    <a:pt x="f26" y="f35"/>
                  </a:lnTo>
                  <a:lnTo>
                    <a:pt x="f10" y="f35"/>
                  </a:lnTo>
                  <a:lnTo>
                    <a:pt x="f28" y="f36"/>
                  </a:lnTo>
                  <a:lnTo>
                    <a:pt x="f37" y="f5"/>
                  </a:lnTo>
                  <a:lnTo>
                    <a:pt x="f38" y="f5"/>
                  </a:lnTo>
                  <a:lnTo>
                    <a:pt x="f8" y="f8"/>
                  </a:lnTo>
                  <a:lnTo>
                    <a:pt x="f8" y="f8"/>
                  </a:lnTo>
                  <a:close/>
                </a:path>
              </a:pathLst>
            </a:custGeom>
            <a:solidFill>
              <a:srgbClr val="463416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7" name="Freeform 17"/>
            <p:cNvSpPr/>
            <p:nvPr/>
          </p:nvSpPr>
          <p:spPr>
            <a:xfrm>
              <a:off x="3084508" y="6078538"/>
              <a:ext cx="3227383" cy="79216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033"/>
                <a:gd name="f7" fmla="val 499"/>
                <a:gd name="f8" fmla="val 186"/>
                <a:gd name="f9" fmla="val 18"/>
                <a:gd name="f10" fmla="val 138"/>
                <a:gd name="f11" fmla="val 6"/>
                <a:gd name="f12" fmla="val 96"/>
                <a:gd name="f13" fmla="val 36"/>
                <a:gd name="f14" fmla="val 12"/>
                <a:gd name="f15" fmla="val 25"/>
                <a:gd name="f16" fmla="val 128"/>
                <a:gd name="f17" fmla="val 60"/>
                <a:gd name="f18" fmla="val 104"/>
                <a:gd name="f19" fmla="val 90"/>
                <a:gd name="f20" fmla="val 134"/>
                <a:gd name="f21" fmla="val 150"/>
                <a:gd name="f22" fmla="val 153"/>
                <a:gd name="f23" fmla="val 209"/>
                <a:gd name="f24" fmla="val 273"/>
                <a:gd name="f25" fmla="val 401"/>
                <a:gd name="f26" fmla="val 359"/>
                <a:gd name="f27" fmla="val 777"/>
                <a:gd name="f28" fmla="val 1991"/>
                <a:gd name="f29" fmla="val 493"/>
                <a:gd name="f30" fmla="val 676"/>
                <a:gd name="f31" fmla="val 243"/>
                <a:gd name="f32" fmla="val 514"/>
                <a:gd name="f33" fmla="val 159"/>
                <a:gd name="f34" fmla="val 425"/>
                <a:gd name="f35" fmla="val 110"/>
                <a:gd name="f36" fmla="val 365"/>
                <a:gd name="f37" fmla="val 92"/>
                <a:gd name="f38" fmla="val 281"/>
                <a:gd name="f39" fmla="val 61"/>
                <a:gd name="f40" fmla="+- 0 0 -90"/>
                <a:gd name="f41" fmla="*/ f3 1 2033"/>
                <a:gd name="f42" fmla="*/ f4 1 499"/>
                <a:gd name="f43" fmla="+- f7 0 f5"/>
                <a:gd name="f44" fmla="+- f6 0 f5"/>
                <a:gd name="f45" fmla="*/ f40 f0 1"/>
                <a:gd name="f46" fmla="*/ f44 1 2033"/>
                <a:gd name="f47" fmla="*/ f43 1 499"/>
                <a:gd name="f48" fmla="*/ f45 1 f2"/>
                <a:gd name="f49" fmla="*/ 186 1 f46"/>
                <a:gd name="f50" fmla="*/ 18 1 f47"/>
                <a:gd name="f51" fmla="*/ 138 1 f46"/>
                <a:gd name="f52" fmla="*/ 6 1 f47"/>
                <a:gd name="f53" fmla="*/ 96 1 f46"/>
                <a:gd name="f54" fmla="*/ 0 1 f47"/>
                <a:gd name="f55" fmla="*/ 36 1 f46"/>
                <a:gd name="f56" fmla="*/ 12 1 f46"/>
                <a:gd name="f57" fmla="*/ 25 1 f47"/>
                <a:gd name="f58" fmla="*/ 0 1 f46"/>
                <a:gd name="f59" fmla="*/ 128 1 f47"/>
                <a:gd name="f60" fmla="*/ 60 1 f46"/>
                <a:gd name="f61" fmla="*/ 104 1 f47"/>
                <a:gd name="f62" fmla="*/ 90 1 f46"/>
                <a:gd name="f63" fmla="*/ 134 1 f47"/>
                <a:gd name="f64" fmla="*/ 150 1 f46"/>
                <a:gd name="f65" fmla="*/ 153 1 f47"/>
                <a:gd name="f66" fmla="*/ 209 1 f46"/>
                <a:gd name="f67" fmla="*/ 273 1 f47"/>
                <a:gd name="f68" fmla="*/ 401 1 f46"/>
                <a:gd name="f69" fmla="*/ 359 1 f47"/>
                <a:gd name="f70" fmla="*/ 777 1 f46"/>
                <a:gd name="f71" fmla="*/ 2033 1 f46"/>
                <a:gd name="f72" fmla="*/ 499 1 f47"/>
                <a:gd name="f73" fmla="*/ 1991 1 f46"/>
                <a:gd name="f74" fmla="*/ 493 1 f47"/>
                <a:gd name="f75" fmla="*/ 676 1 f46"/>
                <a:gd name="f76" fmla="*/ 243 1 f47"/>
                <a:gd name="f77" fmla="*/ 514 1 f46"/>
                <a:gd name="f78" fmla="*/ 159 1 f47"/>
                <a:gd name="f79" fmla="*/ 425 1 f46"/>
                <a:gd name="f80" fmla="*/ 110 1 f47"/>
                <a:gd name="f81" fmla="*/ 365 1 f46"/>
                <a:gd name="f82" fmla="*/ 92 1 f47"/>
                <a:gd name="f83" fmla="*/ 281 1 f46"/>
                <a:gd name="f84" fmla="*/ 61 1 f47"/>
                <a:gd name="f85" fmla="*/ f6 1 f46"/>
                <a:gd name="f86" fmla="*/ f7 1 f47"/>
                <a:gd name="f87" fmla="+- f48 0 f1"/>
                <a:gd name="f88" fmla="*/ f58 f41 1"/>
                <a:gd name="f89" fmla="*/ f85 f41 1"/>
                <a:gd name="f90" fmla="*/ f86 f42 1"/>
                <a:gd name="f91" fmla="*/ f54 f42 1"/>
                <a:gd name="f92" fmla="*/ f49 f41 1"/>
                <a:gd name="f93" fmla="*/ f50 f42 1"/>
                <a:gd name="f94" fmla="*/ f51 f41 1"/>
                <a:gd name="f95" fmla="*/ f52 f42 1"/>
                <a:gd name="f96" fmla="*/ f53 f41 1"/>
                <a:gd name="f97" fmla="*/ f55 f41 1"/>
                <a:gd name="f98" fmla="*/ f56 f41 1"/>
                <a:gd name="f99" fmla="*/ f57 f42 1"/>
                <a:gd name="f100" fmla="*/ f59 f42 1"/>
                <a:gd name="f101" fmla="*/ f60 f41 1"/>
                <a:gd name="f102" fmla="*/ f61 f42 1"/>
                <a:gd name="f103" fmla="*/ f62 f41 1"/>
                <a:gd name="f104" fmla="*/ f63 f42 1"/>
                <a:gd name="f105" fmla="*/ f64 f41 1"/>
                <a:gd name="f106" fmla="*/ f65 f42 1"/>
                <a:gd name="f107" fmla="*/ f66 f41 1"/>
                <a:gd name="f108" fmla="*/ f67 f42 1"/>
                <a:gd name="f109" fmla="*/ f68 f41 1"/>
                <a:gd name="f110" fmla="*/ f69 f42 1"/>
                <a:gd name="f111" fmla="*/ f70 f41 1"/>
                <a:gd name="f112" fmla="*/ f71 f41 1"/>
                <a:gd name="f113" fmla="*/ f72 f42 1"/>
                <a:gd name="f114" fmla="*/ f73 f41 1"/>
                <a:gd name="f115" fmla="*/ f74 f42 1"/>
                <a:gd name="f116" fmla="*/ f75 f41 1"/>
                <a:gd name="f117" fmla="*/ f76 f42 1"/>
                <a:gd name="f118" fmla="*/ f77 f41 1"/>
                <a:gd name="f119" fmla="*/ f78 f42 1"/>
                <a:gd name="f120" fmla="*/ f79 f41 1"/>
                <a:gd name="f121" fmla="*/ f80 f42 1"/>
                <a:gd name="f122" fmla="*/ f81 f41 1"/>
                <a:gd name="f123" fmla="*/ f82 f42 1"/>
                <a:gd name="f124" fmla="*/ f83 f41 1"/>
                <a:gd name="f125" fmla="*/ f84 f4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87">
                  <a:pos x="f92" y="f93"/>
                </a:cxn>
                <a:cxn ang="f87">
                  <a:pos x="f94" y="f95"/>
                </a:cxn>
                <a:cxn ang="f87">
                  <a:pos x="f96" y="f91"/>
                </a:cxn>
                <a:cxn ang="f87">
                  <a:pos x="f97" y="f91"/>
                </a:cxn>
                <a:cxn ang="f87">
                  <a:pos x="f98" y="f99"/>
                </a:cxn>
                <a:cxn ang="f87">
                  <a:pos x="f88" y="f100"/>
                </a:cxn>
                <a:cxn ang="f87">
                  <a:pos x="f101" y="f102"/>
                </a:cxn>
                <a:cxn ang="f87">
                  <a:pos x="f103" y="f104"/>
                </a:cxn>
                <a:cxn ang="f87">
                  <a:pos x="f105" y="f106"/>
                </a:cxn>
                <a:cxn ang="f87">
                  <a:pos x="f107" y="f108"/>
                </a:cxn>
                <a:cxn ang="f87">
                  <a:pos x="f109" y="f110"/>
                </a:cxn>
                <a:cxn ang="f87">
                  <a:pos x="f111" y="f110"/>
                </a:cxn>
                <a:cxn ang="f87">
                  <a:pos x="f112" y="f113"/>
                </a:cxn>
                <a:cxn ang="f87">
                  <a:pos x="f112" y="f113"/>
                </a:cxn>
                <a:cxn ang="f87">
                  <a:pos x="f114" y="f115"/>
                </a:cxn>
                <a:cxn ang="f87">
                  <a:pos x="f116" y="f117"/>
                </a:cxn>
                <a:cxn ang="f87">
                  <a:pos x="f118" y="f119"/>
                </a:cxn>
                <a:cxn ang="f87">
                  <a:pos x="f120" y="f121"/>
                </a:cxn>
                <a:cxn ang="f87">
                  <a:pos x="f122" y="f123"/>
                </a:cxn>
                <a:cxn ang="f87">
                  <a:pos x="f124" y="f125"/>
                </a:cxn>
                <a:cxn ang="f87">
                  <a:pos x="f92" y="f93"/>
                </a:cxn>
                <a:cxn ang="f87">
                  <a:pos x="f92" y="f93"/>
                </a:cxn>
              </a:cxnLst>
              <a:rect l="f88" t="f91" r="f89" b="f90"/>
              <a:pathLst>
                <a:path w="2033" h="499">
                  <a:moveTo>
                    <a:pt x="f8" y="f9"/>
                  </a:moveTo>
                  <a:lnTo>
                    <a:pt x="f10" y="f11"/>
                  </a:lnTo>
                  <a:lnTo>
                    <a:pt x="f12" y="f5"/>
                  </a:lnTo>
                  <a:lnTo>
                    <a:pt x="f13" y="f5"/>
                  </a:lnTo>
                  <a:lnTo>
                    <a:pt x="f14" y="f15"/>
                  </a:lnTo>
                  <a:lnTo>
                    <a:pt x="f5" y="f16"/>
                  </a:lnTo>
                  <a:lnTo>
                    <a:pt x="f17" y="f18"/>
                  </a:lnTo>
                  <a:lnTo>
                    <a:pt x="f19" y="f20"/>
                  </a:lnTo>
                  <a:lnTo>
                    <a:pt x="f21" y="f22"/>
                  </a:lnTo>
                  <a:lnTo>
                    <a:pt x="f23" y="f24"/>
                  </a:lnTo>
                  <a:lnTo>
                    <a:pt x="f25" y="f26"/>
                  </a:lnTo>
                  <a:lnTo>
                    <a:pt x="f27" y="f26"/>
                  </a:lnTo>
                  <a:lnTo>
                    <a:pt x="f6" y="f7"/>
                  </a:lnTo>
                  <a:lnTo>
                    <a:pt x="f6" y="f7"/>
                  </a:lnTo>
                  <a:lnTo>
                    <a:pt x="f28" y="f29"/>
                  </a:lnTo>
                  <a:lnTo>
                    <a:pt x="f30" y="f31"/>
                  </a:lnTo>
                  <a:lnTo>
                    <a:pt x="f32" y="f33"/>
                  </a:lnTo>
                  <a:lnTo>
                    <a:pt x="f34" y="f35"/>
                  </a:lnTo>
                  <a:lnTo>
                    <a:pt x="f36" y="f37"/>
                  </a:lnTo>
                  <a:lnTo>
                    <a:pt x="f38" y="f39"/>
                  </a:lnTo>
                  <a:lnTo>
                    <a:pt x="f8" y="f9"/>
                  </a:lnTo>
                  <a:lnTo>
                    <a:pt x="f8" y="f9"/>
                  </a:lnTo>
                  <a:close/>
                </a:path>
              </a:pathLst>
            </a:custGeom>
            <a:solidFill>
              <a:srgbClr val="463416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8" name="Freeform 18"/>
            <p:cNvSpPr/>
            <p:nvPr/>
          </p:nvSpPr>
          <p:spPr>
            <a:xfrm>
              <a:off x="2905121" y="6069009"/>
              <a:ext cx="112708" cy="9683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71"/>
                <a:gd name="f7" fmla="val 60"/>
                <a:gd name="f8" fmla="val 18"/>
                <a:gd name="f9" fmla="val 6"/>
                <a:gd name="f10" fmla="val 12"/>
                <a:gd name="f11" fmla="val 29"/>
                <a:gd name="f12" fmla="val 53"/>
                <a:gd name="f13" fmla="val 59"/>
                <a:gd name="f14" fmla="val 30"/>
                <a:gd name="f15" fmla="val 65"/>
                <a:gd name="f16" fmla="val 42"/>
                <a:gd name="f17" fmla="val 54"/>
                <a:gd name="f18" fmla="val 47"/>
                <a:gd name="f19" fmla="val 23"/>
                <a:gd name="f20" fmla="val 36"/>
                <a:gd name="f21" fmla="val 48"/>
                <a:gd name="f22" fmla="+- 0 0 -90"/>
                <a:gd name="f23" fmla="*/ f3 1 71"/>
                <a:gd name="f24" fmla="*/ f4 1 60"/>
                <a:gd name="f25" fmla="+- f7 0 f5"/>
                <a:gd name="f26" fmla="+- f6 0 f5"/>
                <a:gd name="f27" fmla="*/ f22 f0 1"/>
                <a:gd name="f28" fmla="*/ f26 1 71"/>
                <a:gd name="f29" fmla="*/ f25 1 60"/>
                <a:gd name="f30" fmla="*/ f27 1 f2"/>
                <a:gd name="f31" fmla="*/ 0 1 f28"/>
                <a:gd name="f32" fmla="*/ 18 1 f29"/>
                <a:gd name="f33" fmla="*/ 6 1 f28"/>
                <a:gd name="f34" fmla="*/ 12 1 f28"/>
                <a:gd name="f35" fmla="*/ 12 1 f29"/>
                <a:gd name="f36" fmla="*/ 6 1 f29"/>
                <a:gd name="f37" fmla="*/ 0 1 f29"/>
                <a:gd name="f38" fmla="*/ 29 1 f28"/>
                <a:gd name="f39" fmla="*/ 53 1 f28"/>
                <a:gd name="f40" fmla="*/ 59 1 f28"/>
                <a:gd name="f41" fmla="*/ 30 1 f29"/>
                <a:gd name="f42" fmla="*/ 65 1 f28"/>
                <a:gd name="f43" fmla="*/ 42 1 f29"/>
                <a:gd name="f44" fmla="*/ 71 1 f28"/>
                <a:gd name="f45" fmla="*/ 54 1 f29"/>
                <a:gd name="f46" fmla="*/ 60 1 f29"/>
                <a:gd name="f47" fmla="*/ 47 1 f28"/>
                <a:gd name="f48" fmla="*/ 23 1 f28"/>
                <a:gd name="f49" fmla="*/ 36 1 f29"/>
                <a:gd name="f50" fmla="*/ 18 1 f28"/>
                <a:gd name="f51" fmla="*/ 48 1 f29"/>
                <a:gd name="f52" fmla="*/ f6 1 f28"/>
                <a:gd name="f53" fmla="*/ f7 1 f29"/>
                <a:gd name="f54" fmla="+- f30 0 f1"/>
                <a:gd name="f55" fmla="*/ f31 f23 1"/>
                <a:gd name="f56" fmla="*/ f52 f23 1"/>
                <a:gd name="f57" fmla="*/ f53 f24 1"/>
                <a:gd name="f58" fmla="*/ f37 f24 1"/>
                <a:gd name="f59" fmla="*/ f32 f24 1"/>
                <a:gd name="f60" fmla="*/ f33 f23 1"/>
                <a:gd name="f61" fmla="*/ f34 f23 1"/>
                <a:gd name="f62" fmla="*/ f35 f24 1"/>
                <a:gd name="f63" fmla="*/ f36 f24 1"/>
                <a:gd name="f64" fmla="*/ f38 f23 1"/>
                <a:gd name="f65" fmla="*/ f39 f23 1"/>
                <a:gd name="f66" fmla="*/ f40 f23 1"/>
                <a:gd name="f67" fmla="*/ f41 f24 1"/>
                <a:gd name="f68" fmla="*/ f42 f23 1"/>
                <a:gd name="f69" fmla="*/ f43 f24 1"/>
                <a:gd name="f70" fmla="*/ f44 f23 1"/>
                <a:gd name="f71" fmla="*/ f45 f24 1"/>
                <a:gd name="f72" fmla="*/ f46 f24 1"/>
                <a:gd name="f73" fmla="*/ f47 f23 1"/>
                <a:gd name="f74" fmla="*/ f48 f23 1"/>
                <a:gd name="f75" fmla="*/ f49 f24 1"/>
                <a:gd name="f76" fmla="*/ f50 f23 1"/>
                <a:gd name="f77" fmla="*/ f51 f2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54">
                  <a:pos x="f55" y="f59"/>
                </a:cxn>
                <a:cxn ang="f54">
                  <a:pos x="f60" y="f59"/>
                </a:cxn>
                <a:cxn ang="f54">
                  <a:pos x="f61" y="f62"/>
                </a:cxn>
                <a:cxn ang="f54">
                  <a:pos x="f60" y="f63"/>
                </a:cxn>
                <a:cxn ang="f54">
                  <a:pos x="f55" y="f58"/>
                </a:cxn>
                <a:cxn ang="f54">
                  <a:pos x="f64" y="f59"/>
                </a:cxn>
                <a:cxn ang="f54">
                  <a:pos x="f65" y="f59"/>
                </a:cxn>
                <a:cxn ang="f54">
                  <a:pos x="f66" y="f67"/>
                </a:cxn>
                <a:cxn ang="f54">
                  <a:pos x="f68" y="f69"/>
                </a:cxn>
                <a:cxn ang="f54">
                  <a:pos x="f70" y="f71"/>
                </a:cxn>
                <a:cxn ang="f54">
                  <a:pos x="f70" y="f72"/>
                </a:cxn>
                <a:cxn ang="f54">
                  <a:pos x="f66" y="f71"/>
                </a:cxn>
                <a:cxn ang="f54">
                  <a:pos x="f73" y="f69"/>
                </a:cxn>
                <a:cxn ang="f54">
                  <a:pos x="f74" y="f67"/>
                </a:cxn>
                <a:cxn ang="f54">
                  <a:pos x="f74" y="f75"/>
                </a:cxn>
                <a:cxn ang="f54">
                  <a:pos x="f76" y="f69"/>
                </a:cxn>
                <a:cxn ang="f54">
                  <a:pos x="f61" y="f77"/>
                </a:cxn>
                <a:cxn ang="f54">
                  <a:pos x="f60" y="f77"/>
                </a:cxn>
                <a:cxn ang="f54">
                  <a:pos x="f60" y="f77"/>
                </a:cxn>
                <a:cxn ang="f54">
                  <a:pos x="f60" y="f75"/>
                </a:cxn>
                <a:cxn ang="f54">
                  <a:pos x="f55" y="f59"/>
                </a:cxn>
                <a:cxn ang="f54">
                  <a:pos x="f55" y="f59"/>
                </a:cxn>
              </a:cxnLst>
              <a:rect l="f55" t="f58" r="f56" b="f57"/>
              <a:pathLst>
                <a:path w="71" h="60">
                  <a:moveTo>
                    <a:pt x="f5" y="f8"/>
                  </a:moveTo>
                  <a:lnTo>
                    <a:pt x="f9" y="f8"/>
                  </a:lnTo>
                  <a:lnTo>
                    <a:pt x="f10" y="f10"/>
                  </a:lnTo>
                  <a:lnTo>
                    <a:pt x="f9" y="f9"/>
                  </a:lnTo>
                  <a:lnTo>
                    <a:pt x="f5" y="f5"/>
                  </a:lnTo>
                  <a:lnTo>
                    <a:pt x="f11" y="f8"/>
                  </a:lnTo>
                  <a:lnTo>
                    <a:pt x="f12" y="f8"/>
                  </a:lnTo>
                  <a:lnTo>
                    <a:pt x="f13" y="f14"/>
                  </a:lnTo>
                  <a:lnTo>
                    <a:pt x="f15" y="f16"/>
                  </a:lnTo>
                  <a:lnTo>
                    <a:pt x="f6" y="f17"/>
                  </a:lnTo>
                  <a:lnTo>
                    <a:pt x="f6" y="f7"/>
                  </a:lnTo>
                  <a:lnTo>
                    <a:pt x="f13" y="f17"/>
                  </a:lnTo>
                  <a:lnTo>
                    <a:pt x="f18" y="f16"/>
                  </a:lnTo>
                  <a:lnTo>
                    <a:pt x="f19" y="f14"/>
                  </a:lnTo>
                  <a:lnTo>
                    <a:pt x="f19" y="f20"/>
                  </a:lnTo>
                  <a:lnTo>
                    <a:pt x="f8" y="f16"/>
                  </a:lnTo>
                  <a:lnTo>
                    <a:pt x="f10" y="f21"/>
                  </a:lnTo>
                  <a:lnTo>
                    <a:pt x="f9" y="f21"/>
                  </a:lnTo>
                  <a:lnTo>
                    <a:pt x="f9" y="f21"/>
                  </a:lnTo>
                  <a:lnTo>
                    <a:pt x="f9" y="f20"/>
                  </a:lnTo>
                  <a:lnTo>
                    <a:pt x="f5" y="f8"/>
                  </a:lnTo>
                  <a:lnTo>
                    <a:pt x="f5" y="f8"/>
                  </a:lnTo>
                  <a:close/>
                </a:path>
              </a:pathLst>
            </a:custGeom>
            <a:solidFill>
              <a:srgbClr val="463416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9" name="Freeform 19"/>
            <p:cNvSpPr/>
            <p:nvPr/>
          </p:nvSpPr>
          <p:spPr>
            <a:xfrm>
              <a:off x="1357317" y="6099176"/>
              <a:ext cx="255583" cy="260347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61"/>
                <a:gd name="f7" fmla="val 162"/>
                <a:gd name="f8" fmla="val 30"/>
                <a:gd name="f9" fmla="val 48"/>
                <a:gd name="f10" fmla="val 6"/>
                <a:gd name="f11" fmla="val 72"/>
                <a:gd name="f12" fmla="val 114"/>
                <a:gd name="f13" fmla="val 12"/>
                <a:gd name="f14" fmla="val 96"/>
                <a:gd name="f15" fmla="val 54"/>
                <a:gd name="f16" fmla="val 60"/>
                <a:gd name="f17" fmla="val 102"/>
                <a:gd name="f18" fmla="val 108"/>
                <a:gd name="f19" fmla="val 84"/>
                <a:gd name="f20" fmla="val 120"/>
                <a:gd name="f21" fmla="val 143"/>
                <a:gd name="f22" fmla="val 155"/>
                <a:gd name="f23" fmla="val 138"/>
                <a:gd name="f24" fmla="val 156"/>
                <a:gd name="f25" fmla="+- 0 0 -90"/>
                <a:gd name="f26" fmla="*/ f3 1 161"/>
                <a:gd name="f27" fmla="*/ f4 1 162"/>
                <a:gd name="f28" fmla="+- f7 0 f5"/>
                <a:gd name="f29" fmla="+- f6 0 f5"/>
                <a:gd name="f30" fmla="*/ f25 f0 1"/>
                <a:gd name="f31" fmla="*/ f29 1 161"/>
                <a:gd name="f32" fmla="*/ f28 1 162"/>
                <a:gd name="f33" fmla="*/ f30 1 f2"/>
                <a:gd name="f34" fmla="*/ 30 1 f31"/>
                <a:gd name="f35" fmla="*/ 0 1 f32"/>
                <a:gd name="f36" fmla="*/ 48 1 f31"/>
                <a:gd name="f37" fmla="*/ 6 1 f32"/>
                <a:gd name="f38" fmla="*/ 72 1 f31"/>
                <a:gd name="f39" fmla="*/ 114 1 f31"/>
                <a:gd name="f40" fmla="*/ 12 1 f32"/>
                <a:gd name="f41" fmla="*/ 96 1 f31"/>
                <a:gd name="f42" fmla="*/ 54 1 f32"/>
                <a:gd name="f43" fmla="*/ 60 1 f32"/>
                <a:gd name="f44" fmla="*/ 102 1 f31"/>
                <a:gd name="f45" fmla="*/ 72 1 f32"/>
                <a:gd name="f46" fmla="*/ 108 1 f31"/>
                <a:gd name="f47" fmla="*/ 84 1 f32"/>
                <a:gd name="f48" fmla="*/ 120 1 f31"/>
                <a:gd name="f49" fmla="*/ 96 1 f32"/>
                <a:gd name="f50" fmla="*/ 143 1 f31"/>
                <a:gd name="f51" fmla="*/ 114 1 f32"/>
                <a:gd name="f52" fmla="*/ 155 1 f31"/>
                <a:gd name="f53" fmla="*/ 138 1 f32"/>
                <a:gd name="f54" fmla="*/ 161 1 f31"/>
                <a:gd name="f55" fmla="*/ 156 1 f32"/>
                <a:gd name="f56" fmla="*/ 162 1 f32"/>
                <a:gd name="f57" fmla="*/ 102 1 f32"/>
                <a:gd name="f58" fmla="*/ 0 1 f31"/>
                <a:gd name="f59" fmla="*/ f6 1 f31"/>
                <a:gd name="f60" fmla="*/ f7 1 f32"/>
                <a:gd name="f61" fmla="+- f33 0 f1"/>
                <a:gd name="f62" fmla="*/ f58 f26 1"/>
                <a:gd name="f63" fmla="*/ f59 f26 1"/>
                <a:gd name="f64" fmla="*/ f60 f27 1"/>
                <a:gd name="f65" fmla="*/ f35 f27 1"/>
                <a:gd name="f66" fmla="*/ f34 f26 1"/>
                <a:gd name="f67" fmla="*/ f36 f26 1"/>
                <a:gd name="f68" fmla="*/ f37 f27 1"/>
                <a:gd name="f69" fmla="*/ f38 f26 1"/>
                <a:gd name="f70" fmla="*/ f39 f26 1"/>
                <a:gd name="f71" fmla="*/ f40 f27 1"/>
                <a:gd name="f72" fmla="*/ f41 f26 1"/>
                <a:gd name="f73" fmla="*/ f42 f27 1"/>
                <a:gd name="f74" fmla="*/ f43 f27 1"/>
                <a:gd name="f75" fmla="*/ f44 f26 1"/>
                <a:gd name="f76" fmla="*/ f45 f27 1"/>
                <a:gd name="f77" fmla="*/ f46 f26 1"/>
                <a:gd name="f78" fmla="*/ f47 f27 1"/>
                <a:gd name="f79" fmla="*/ f48 f26 1"/>
                <a:gd name="f80" fmla="*/ f49 f27 1"/>
                <a:gd name="f81" fmla="*/ f50 f26 1"/>
                <a:gd name="f82" fmla="*/ f51 f27 1"/>
                <a:gd name="f83" fmla="*/ f52 f26 1"/>
                <a:gd name="f84" fmla="*/ f53 f27 1"/>
                <a:gd name="f85" fmla="*/ f54 f26 1"/>
                <a:gd name="f86" fmla="*/ f55 f27 1"/>
                <a:gd name="f87" fmla="*/ f56 f27 1"/>
                <a:gd name="f88" fmla="*/ f57 f2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61">
                  <a:pos x="f66" y="f65"/>
                </a:cxn>
                <a:cxn ang="f61">
                  <a:pos x="f67" y="f68"/>
                </a:cxn>
                <a:cxn ang="f61">
                  <a:pos x="f69" y="f68"/>
                </a:cxn>
                <a:cxn ang="f61">
                  <a:pos x="f70" y="f71"/>
                </a:cxn>
                <a:cxn ang="f61">
                  <a:pos x="f72" y="f73"/>
                </a:cxn>
                <a:cxn ang="f61">
                  <a:pos x="f72" y="f74"/>
                </a:cxn>
                <a:cxn ang="f61">
                  <a:pos x="f75" y="f76"/>
                </a:cxn>
                <a:cxn ang="f61">
                  <a:pos x="f77" y="f78"/>
                </a:cxn>
                <a:cxn ang="f61">
                  <a:pos x="f79" y="f80"/>
                </a:cxn>
                <a:cxn ang="f61">
                  <a:pos x="f81" y="f82"/>
                </a:cxn>
                <a:cxn ang="f61">
                  <a:pos x="f83" y="f84"/>
                </a:cxn>
                <a:cxn ang="f61">
                  <a:pos x="f85" y="f86"/>
                </a:cxn>
                <a:cxn ang="f61">
                  <a:pos x="f85" y="f87"/>
                </a:cxn>
                <a:cxn ang="f61">
                  <a:pos x="f72" y="f88"/>
                </a:cxn>
                <a:cxn ang="f61">
                  <a:pos x="f66" y="f73"/>
                </a:cxn>
                <a:cxn ang="f61">
                  <a:pos x="f62" y="f65"/>
                </a:cxn>
                <a:cxn ang="f61">
                  <a:pos x="f66" y="f65"/>
                </a:cxn>
                <a:cxn ang="f61">
                  <a:pos x="f66" y="f65"/>
                </a:cxn>
              </a:cxnLst>
              <a:rect l="f62" t="f65" r="f63" b="f64"/>
              <a:pathLst>
                <a:path w="161" h="162">
                  <a:moveTo>
                    <a:pt x="f8" y="f5"/>
                  </a:moveTo>
                  <a:lnTo>
                    <a:pt x="f9" y="f10"/>
                  </a:lnTo>
                  <a:lnTo>
                    <a:pt x="f11" y="f10"/>
                  </a:lnTo>
                  <a:lnTo>
                    <a:pt x="f12" y="f13"/>
                  </a:lnTo>
                  <a:lnTo>
                    <a:pt x="f14" y="f15"/>
                  </a:lnTo>
                  <a:lnTo>
                    <a:pt x="f14" y="f16"/>
                  </a:lnTo>
                  <a:lnTo>
                    <a:pt x="f17" y="f11"/>
                  </a:lnTo>
                  <a:lnTo>
                    <a:pt x="f18" y="f19"/>
                  </a:lnTo>
                  <a:lnTo>
                    <a:pt x="f20" y="f14"/>
                  </a:lnTo>
                  <a:lnTo>
                    <a:pt x="f21" y="f12"/>
                  </a:lnTo>
                  <a:lnTo>
                    <a:pt x="f22" y="f23"/>
                  </a:lnTo>
                  <a:lnTo>
                    <a:pt x="f6" y="f24"/>
                  </a:lnTo>
                  <a:lnTo>
                    <a:pt x="f6" y="f7"/>
                  </a:lnTo>
                  <a:lnTo>
                    <a:pt x="f14" y="f17"/>
                  </a:lnTo>
                  <a:lnTo>
                    <a:pt x="f8" y="f15"/>
                  </a:lnTo>
                  <a:lnTo>
                    <a:pt x="f5" y="f5"/>
                  </a:lnTo>
                  <a:lnTo>
                    <a:pt x="f8" y="f5"/>
                  </a:lnTo>
                  <a:lnTo>
                    <a:pt x="f8" y="f5"/>
                  </a:lnTo>
                  <a:close/>
                </a:path>
              </a:pathLst>
            </a:custGeom>
            <a:solidFill>
              <a:srgbClr val="463416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20" name="Freeform 20"/>
            <p:cNvSpPr/>
            <p:nvPr/>
          </p:nvSpPr>
          <p:spPr>
            <a:xfrm>
              <a:off x="1120770" y="6118222"/>
              <a:ext cx="93661" cy="9683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59"/>
                <a:gd name="f7" fmla="val 60"/>
                <a:gd name="f8" fmla="val 6"/>
                <a:gd name="f9" fmla="val 41"/>
                <a:gd name="f10" fmla="val 30"/>
                <a:gd name="f11" fmla="val 36"/>
                <a:gd name="f12" fmla="val 47"/>
                <a:gd name="f13" fmla="val 42"/>
                <a:gd name="f14" fmla="val 53"/>
                <a:gd name="f15" fmla="val 54"/>
                <a:gd name="f16" fmla="val 35"/>
                <a:gd name="f17" fmla="val 48"/>
                <a:gd name="f18" fmla="val 23"/>
                <a:gd name="f19" fmla="val 17"/>
                <a:gd name="f20" fmla="+- 0 0 -90"/>
                <a:gd name="f21" fmla="*/ f3 1 59"/>
                <a:gd name="f22" fmla="*/ f4 1 60"/>
                <a:gd name="f23" fmla="+- f7 0 f5"/>
                <a:gd name="f24" fmla="+- f6 0 f5"/>
                <a:gd name="f25" fmla="*/ f20 f0 1"/>
                <a:gd name="f26" fmla="*/ f24 1 59"/>
                <a:gd name="f27" fmla="*/ f23 1 60"/>
                <a:gd name="f28" fmla="*/ f25 1 f2"/>
                <a:gd name="f29" fmla="*/ 59 1 f26"/>
                <a:gd name="f30" fmla="*/ 6 1 f27"/>
                <a:gd name="f31" fmla="*/ 41 1 f26"/>
                <a:gd name="f32" fmla="*/ 30 1 f27"/>
                <a:gd name="f33" fmla="*/ 36 1 f27"/>
                <a:gd name="f34" fmla="*/ 47 1 f26"/>
                <a:gd name="f35" fmla="*/ 42 1 f27"/>
                <a:gd name="f36" fmla="*/ 53 1 f26"/>
                <a:gd name="f37" fmla="*/ 54 1 f27"/>
                <a:gd name="f38" fmla="*/ 60 1 f27"/>
                <a:gd name="f39" fmla="*/ 35 1 f26"/>
                <a:gd name="f40" fmla="*/ 48 1 f27"/>
                <a:gd name="f41" fmla="*/ 23 1 f26"/>
                <a:gd name="f42" fmla="*/ 17 1 f26"/>
                <a:gd name="f43" fmla="*/ 0 1 f26"/>
                <a:gd name="f44" fmla="*/ 0 1 f27"/>
                <a:gd name="f45" fmla="*/ f6 1 f26"/>
                <a:gd name="f46" fmla="*/ f7 1 f27"/>
                <a:gd name="f47" fmla="+- f28 0 f1"/>
                <a:gd name="f48" fmla="*/ f43 f21 1"/>
                <a:gd name="f49" fmla="*/ f45 f21 1"/>
                <a:gd name="f50" fmla="*/ f46 f22 1"/>
                <a:gd name="f51" fmla="*/ f44 f22 1"/>
                <a:gd name="f52" fmla="*/ f29 f21 1"/>
                <a:gd name="f53" fmla="*/ f30 f22 1"/>
                <a:gd name="f54" fmla="*/ f31 f21 1"/>
                <a:gd name="f55" fmla="*/ f32 f22 1"/>
                <a:gd name="f56" fmla="*/ f33 f22 1"/>
                <a:gd name="f57" fmla="*/ f34 f21 1"/>
                <a:gd name="f58" fmla="*/ f35 f22 1"/>
                <a:gd name="f59" fmla="*/ f36 f21 1"/>
                <a:gd name="f60" fmla="*/ f37 f22 1"/>
                <a:gd name="f61" fmla="*/ f38 f22 1"/>
                <a:gd name="f62" fmla="*/ f39 f21 1"/>
                <a:gd name="f63" fmla="*/ f40 f22 1"/>
                <a:gd name="f64" fmla="*/ f41 f21 1"/>
                <a:gd name="f65" fmla="*/ f42 f2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7">
                  <a:pos x="f52" y="f53"/>
                </a:cxn>
                <a:cxn ang="f47">
                  <a:pos x="f54" y="f55"/>
                </a:cxn>
                <a:cxn ang="f47">
                  <a:pos x="f54" y="f56"/>
                </a:cxn>
                <a:cxn ang="f47">
                  <a:pos x="f57" y="f58"/>
                </a:cxn>
                <a:cxn ang="f47">
                  <a:pos x="f59" y="f60"/>
                </a:cxn>
                <a:cxn ang="f47">
                  <a:pos x="f59" y="f61"/>
                </a:cxn>
                <a:cxn ang="f47">
                  <a:pos x="f57" y="f60"/>
                </a:cxn>
                <a:cxn ang="f47">
                  <a:pos x="f62" y="f63"/>
                </a:cxn>
                <a:cxn ang="f47">
                  <a:pos x="f64" y="f56"/>
                </a:cxn>
                <a:cxn ang="f47">
                  <a:pos x="f65" y="f55"/>
                </a:cxn>
                <a:cxn ang="f47">
                  <a:pos x="f48" y="f51"/>
                </a:cxn>
                <a:cxn ang="f47">
                  <a:pos x="f52" y="f53"/>
                </a:cxn>
                <a:cxn ang="f47">
                  <a:pos x="f52" y="f53"/>
                </a:cxn>
              </a:cxnLst>
              <a:rect l="f48" t="f51" r="f49" b="f50"/>
              <a:pathLst>
                <a:path w="59" h="60">
                  <a:moveTo>
                    <a:pt x="f6" y="f8"/>
                  </a:moveTo>
                  <a:lnTo>
                    <a:pt x="f9" y="f10"/>
                  </a:lnTo>
                  <a:lnTo>
                    <a:pt x="f9" y="f11"/>
                  </a:lnTo>
                  <a:lnTo>
                    <a:pt x="f12" y="f13"/>
                  </a:lnTo>
                  <a:lnTo>
                    <a:pt x="f14" y="f15"/>
                  </a:lnTo>
                  <a:lnTo>
                    <a:pt x="f14" y="f7"/>
                  </a:lnTo>
                  <a:lnTo>
                    <a:pt x="f12" y="f15"/>
                  </a:lnTo>
                  <a:lnTo>
                    <a:pt x="f16" y="f17"/>
                  </a:lnTo>
                  <a:lnTo>
                    <a:pt x="f18" y="f11"/>
                  </a:lnTo>
                  <a:lnTo>
                    <a:pt x="f19" y="f10"/>
                  </a:lnTo>
                  <a:lnTo>
                    <a:pt x="f5" y="f5"/>
                  </a:lnTo>
                  <a:lnTo>
                    <a:pt x="f6" y="f8"/>
                  </a:lnTo>
                  <a:lnTo>
                    <a:pt x="f6" y="f8"/>
                  </a:lnTo>
                  <a:close/>
                </a:path>
              </a:pathLst>
            </a:custGeom>
            <a:solidFill>
              <a:srgbClr val="463416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21" name="Freeform 21"/>
            <p:cNvSpPr/>
            <p:nvPr/>
          </p:nvSpPr>
          <p:spPr>
            <a:xfrm>
              <a:off x="627058" y="6049963"/>
              <a:ext cx="388940" cy="328607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45"/>
                <a:gd name="f7" fmla="val 204"/>
                <a:gd name="f8" fmla="val 233"/>
                <a:gd name="f9" fmla="val 36"/>
                <a:gd name="f10" fmla="val 42"/>
                <a:gd name="f11" fmla="val 209"/>
                <a:gd name="f12" fmla="val 84"/>
                <a:gd name="f13" fmla="val 143"/>
                <a:gd name="f14" fmla="val 132"/>
                <a:gd name="f15" fmla="val 167"/>
                <a:gd name="f16" fmla="val 156"/>
                <a:gd name="f17" fmla="val 179"/>
                <a:gd name="f18" fmla="val 77"/>
                <a:gd name="f19" fmla="val 47"/>
                <a:gd name="f20" fmla="val 89"/>
                <a:gd name="f21" fmla="val 66"/>
                <a:gd name="f22" fmla="val 59"/>
                <a:gd name="f23" fmla="val 12"/>
                <a:gd name="f24" fmla="val 6"/>
                <a:gd name="f25" fmla="val 83"/>
                <a:gd name="f26" fmla="val 101"/>
                <a:gd name="f27" fmla="val 125"/>
                <a:gd name="f28" fmla="val 18"/>
                <a:gd name="f29" fmla="val 149"/>
                <a:gd name="f30" fmla="val 203"/>
                <a:gd name="f31" fmla="val 24"/>
                <a:gd name="f32" fmla="+- 0 0 -90"/>
                <a:gd name="f33" fmla="*/ f3 1 245"/>
                <a:gd name="f34" fmla="*/ f4 1 204"/>
                <a:gd name="f35" fmla="+- f7 0 f5"/>
                <a:gd name="f36" fmla="+- f6 0 f5"/>
                <a:gd name="f37" fmla="*/ f32 f0 1"/>
                <a:gd name="f38" fmla="*/ f36 1 245"/>
                <a:gd name="f39" fmla="*/ f35 1 204"/>
                <a:gd name="f40" fmla="*/ f37 1 f2"/>
                <a:gd name="f41" fmla="*/ 233 1 f38"/>
                <a:gd name="f42" fmla="*/ 36 1 f39"/>
                <a:gd name="f43" fmla="*/ 245 1 f38"/>
                <a:gd name="f44" fmla="*/ 42 1 f39"/>
                <a:gd name="f45" fmla="*/ 209 1 f38"/>
                <a:gd name="f46" fmla="*/ 84 1 f39"/>
                <a:gd name="f47" fmla="*/ 143 1 f38"/>
                <a:gd name="f48" fmla="*/ 132 1 f39"/>
                <a:gd name="f49" fmla="*/ 167 1 f38"/>
                <a:gd name="f50" fmla="*/ 156 1 f39"/>
                <a:gd name="f51" fmla="*/ 179 1 f38"/>
                <a:gd name="f52" fmla="*/ 204 1 f39"/>
                <a:gd name="f53" fmla="*/ 77 1 f38"/>
                <a:gd name="f54" fmla="*/ 47 1 f38"/>
                <a:gd name="f55" fmla="*/ 89 1 f38"/>
                <a:gd name="f56" fmla="*/ 66 1 f39"/>
                <a:gd name="f57" fmla="*/ 59 1 f38"/>
                <a:gd name="f58" fmla="*/ 0 1 f38"/>
                <a:gd name="f59" fmla="*/ 12 1 f39"/>
                <a:gd name="f60" fmla="*/ 0 1 f39"/>
                <a:gd name="f61" fmla="*/ 6 1 f38"/>
                <a:gd name="f62" fmla="*/ 12 1 f38"/>
                <a:gd name="f63" fmla="*/ 6 1 f39"/>
                <a:gd name="f64" fmla="*/ 83 1 f38"/>
                <a:gd name="f65" fmla="*/ 101 1 f38"/>
                <a:gd name="f66" fmla="*/ 125 1 f38"/>
                <a:gd name="f67" fmla="*/ 18 1 f39"/>
                <a:gd name="f68" fmla="*/ 149 1 f38"/>
                <a:gd name="f69" fmla="*/ 203 1 f38"/>
                <a:gd name="f70" fmla="*/ 24 1 f39"/>
                <a:gd name="f71" fmla="*/ f6 1 f38"/>
                <a:gd name="f72" fmla="*/ f7 1 f39"/>
                <a:gd name="f73" fmla="+- f40 0 f1"/>
                <a:gd name="f74" fmla="*/ f58 f33 1"/>
                <a:gd name="f75" fmla="*/ f71 f33 1"/>
                <a:gd name="f76" fmla="*/ f72 f34 1"/>
                <a:gd name="f77" fmla="*/ f60 f34 1"/>
                <a:gd name="f78" fmla="*/ f41 f33 1"/>
                <a:gd name="f79" fmla="*/ f42 f34 1"/>
                <a:gd name="f80" fmla="*/ f43 f33 1"/>
                <a:gd name="f81" fmla="*/ f44 f34 1"/>
                <a:gd name="f82" fmla="*/ f45 f33 1"/>
                <a:gd name="f83" fmla="*/ f46 f34 1"/>
                <a:gd name="f84" fmla="*/ f47 f33 1"/>
                <a:gd name="f85" fmla="*/ f48 f34 1"/>
                <a:gd name="f86" fmla="*/ f49 f33 1"/>
                <a:gd name="f87" fmla="*/ f50 f34 1"/>
                <a:gd name="f88" fmla="*/ f51 f33 1"/>
                <a:gd name="f89" fmla="*/ f52 f34 1"/>
                <a:gd name="f90" fmla="*/ f53 f33 1"/>
                <a:gd name="f91" fmla="*/ f54 f33 1"/>
                <a:gd name="f92" fmla="*/ f55 f33 1"/>
                <a:gd name="f93" fmla="*/ f56 f34 1"/>
                <a:gd name="f94" fmla="*/ f57 f33 1"/>
                <a:gd name="f95" fmla="*/ f59 f34 1"/>
                <a:gd name="f96" fmla="*/ f61 f33 1"/>
                <a:gd name="f97" fmla="*/ f62 f33 1"/>
                <a:gd name="f98" fmla="*/ f63 f34 1"/>
                <a:gd name="f99" fmla="*/ f64 f33 1"/>
                <a:gd name="f100" fmla="*/ f65 f33 1"/>
                <a:gd name="f101" fmla="*/ f66 f33 1"/>
                <a:gd name="f102" fmla="*/ f67 f34 1"/>
                <a:gd name="f103" fmla="*/ f68 f33 1"/>
                <a:gd name="f104" fmla="*/ f69 f33 1"/>
                <a:gd name="f105" fmla="*/ f70 f3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73">
                  <a:pos x="f78" y="f79"/>
                </a:cxn>
                <a:cxn ang="f73">
                  <a:pos x="f80" y="f81"/>
                </a:cxn>
                <a:cxn ang="f73">
                  <a:pos x="f82" y="f83"/>
                </a:cxn>
                <a:cxn ang="f73">
                  <a:pos x="f84" y="f85"/>
                </a:cxn>
                <a:cxn ang="f73">
                  <a:pos x="f86" y="f87"/>
                </a:cxn>
                <a:cxn ang="f73">
                  <a:pos x="f88" y="f89"/>
                </a:cxn>
                <a:cxn ang="f73">
                  <a:pos x="f90" y="f85"/>
                </a:cxn>
                <a:cxn ang="f73">
                  <a:pos x="f91" y="f83"/>
                </a:cxn>
                <a:cxn ang="f73">
                  <a:pos x="f92" y="f93"/>
                </a:cxn>
                <a:cxn ang="f73">
                  <a:pos x="f94" y="f79"/>
                </a:cxn>
                <a:cxn ang="f73">
                  <a:pos x="f74" y="f95"/>
                </a:cxn>
                <a:cxn ang="f73">
                  <a:pos x="f74" y="f77"/>
                </a:cxn>
                <a:cxn ang="f73">
                  <a:pos x="f96" y="f77"/>
                </a:cxn>
                <a:cxn ang="f73">
                  <a:pos x="f97" y="f77"/>
                </a:cxn>
                <a:cxn ang="f73">
                  <a:pos x="f91" y="f98"/>
                </a:cxn>
                <a:cxn ang="f73">
                  <a:pos x="f90" y="f98"/>
                </a:cxn>
                <a:cxn ang="f73">
                  <a:pos x="f99" y="f98"/>
                </a:cxn>
                <a:cxn ang="f73">
                  <a:pos x="f92" y="f98"/>
                </a:cxn>
                <a:cxn ang="f73">
                  <a:pos x="f100" y="f95"/>
                </a:cxn>
                <a:cxn ang="f73">
                  <a:pos x="f101" y="f95"/>
                </a:cxn>
                <a:cxn ang="f73">
                  <a:pos x="f84" y="f102"/>
                </a:cxn>
                <a:cxn ang="f73">
                  <a:pos x="f103" y="f102"/>
                </a:cxn>
                <a:cxn ang="f73">
                  <a:pos x="f103" y="f102"/>
                </a:cxn>
                <a:cxn ang="f73">
                  <a:pos x="f104" y="f105"/>
                </a:cxn>
                <a:cxn ang="f73">
                  <a:pos x="f78" y="f79"/>
                </a:cxn>
                <a:cxn ang="f73">
                  <a:pos x="f78" y="f79"/>
                </a:cxn>
              </a:cxnLst>
              <a:rect l="f74" t="f77" r="f75" b="f76"/>
              <a:pathLst>
                <a:path w="245" h="204">
                  <a:moveTo>
                    <a:pt x="f8" y="f9"/>
                  </a:moveTo>
                  <a:lnTo>
                    <a:pt x="f6" y="f10"/>
                  </a:lnTo>
                  <a:lnTo>
                    <a:pt x="f11" y="f12"/>
                  </a:lnTo>
                  <a:lnTo>
                    <a:pt x="f13" y="f14"/>
                  </a:lnTo>
                  <a:lnTo>
                    <a:pt x="f15" y="f16"/>
                  </a:lnTo>
                  <a:lnTo>
                    <a:pt x="f17" y="f7"/>
                  </a:lnTo>
                  <a:lnTo>
                    <a:pt x="f18" y="f14"/>
                  </a:lnTo>
                  <a:lnTo>
                    <a:pt x="f19" y="f12"/>
                  </a:lnTo>
                  <a:lnTo>
                    <a:pt x="f20" y="f21"/>
                  </a:lnTo>
                  <a:lnTo>
                    <a:pt x="f22" y="f9"/>
                  </a:lnTo>
                  <a:lnTo>
                    <a:pt x="f5" y="f23"/>
                  </a:lnTo>
                  <a:lnTo>
                    <a:pt x="f5" y="f5"/>
                  </a:lnTo>
                  <a:lnTo>
                    <a:pt x="f24" y="f5"/>
                  </a:lnTo>
                  <a:lnTo>
                    <a:pt x="f23" y="f5"/>
                  </a:lnTo>
                  <a:lnTo>
                    <a:pt x="f19" y="f24"/>
                  </a:lnTo>
                  <a:lnTo>
                    <a:pt x="f18" y="f24"/>
                  </a:lnTo>
                  <a:lnTo>
                    <a:pt x="f25" y="f24"/>
                  </a:lnTo>
                  <a:lnTo>
                    <a:pt x="f20" y="f24"/>
                  </a:lnTo>
                  <a:lnTo>
                    <a:pt x="f26" y="f23"/>
                  </a:lnTo>
                  <a:lnTo>
                    <a:pt x="f27" y="f23"/>
                  </a:lnTo>
                  <a:lnTo>
                    <a:pt x="f13" y="f28"/>
                  </a:lnTo>
                  <a:lnTo>
                    <a:pt x="f29" y="f28"/>
                  </a:lnTo>
                  <a:lnTo>
                    <a:pt x="f29" y="f28"/>
                  </a:lnTo>
                  <a:lnTo>
                    <a:pt x="f30" y="f31"/>
                  </a:lnTo>
                  <a:lnTo>
                    <a:pt x="f8" y="f9"/>
                  </a:lnTo>
                  <a:lnTo>
                    <a:pt x="f8" y="f9"/>
                  </a:lnTo>
                  <a:close/>
                </a:path>
              </a:pathLst>
            </a:custGeom>
            <a:solidFill>
              <a:srgbClr val="463416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</p:grpSp>
      <p:sp>
        <p:nvSpPr>
          <p:cNvPr id="22" name="Rectangle 22"/>
          <p:cNvSpPr txBox="1">
            <a:spLocks noGrp="1"/>
          </p:cNvSpPr>
          <p:nvPr>
            <p:ph type="ctrTitle"/>
          </p:nvPr>
        </p:nvSpPr>
        <p:spPr>
          <a:xfrm>
            <a:off x="457200" y="1447796"/>
            <a:ext cx="8229600" cy="1736729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23" name="Rectangle 23"/>
          <p:cNvSpPr txBox="1"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effectLst>
                  <a:outerShdw dist="38096" dir="2700000">
                    <a:srgbClr val="000000"/>
                  </a:outerShdw>
                </a:effectLst>
              </a:defRPr>
            </a:lvl1pPr>
          </a:lstStyle>
          <a:p>
            <a:pPr lvl="0"/>
            <a:r>
              <a:rPr lang="cs-CZ"/>
              <a:t>Klepnutím lze upravit styl předlohy podnadpisů.</a:t>
            </a:r>
          </a:p>
        </p:txBody>
      </p:sp>
      <p:sp>
        <p:nvSpPr>
          <p:cNvPr id="24" name="Rectangle 2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25" name="Rectangle 2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3606EF5-4FD3-4A8C-838D-9DBC5CF3FF29}" type="slidenum">
              <a:t>‹#›</a:t>
            </a:fld>
            <a:endParaRPr lang="cs-CZ"/>
          </a:p>
        </p:txBody>
      </p:sp>
      <p:sp>
        <p:nvSpPr>
          <p:cNvPr id="26" name="Rectangle 26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0607263"/>
      </p:ext>
    </p:extLst>
  </p:cSld>
  <p:clrMapOvr>
    <a:masterClrMapping/>
  </p:clrMapOvr>
  <p:transition spd="slow" advTm="5000">
    <p:wheel spokes="1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2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2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2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AD9055F-89F7-4881-BD6F-E0F4CD7AF435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274741"/>
      </p:ext>
    </p:extLst>
  </p:cSld>
  <p:clrMapOvr>
    <a:masterClrMapping/>
  </p:clrMapOvr>
  <p:transition spd="slow" advTm="5000">
    <p:wheel spokes="1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2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2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2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BE411CD-7F9C-4104-859D-81E5BFE5B06B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622269"/>
      </p:ext>
    </p:extLst>
  </p:cSld>
  <p:clrMapOvr>
    <a:masterClrMapping/>
  </p:clrMapOvr>
  <p:transition spd="slow" advTm="5000">
    <p:wheel spokes="1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495803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495803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2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2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Rectangle 2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990B84A-CAFF-4544-AC31-BFC3CF4F2F6B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5749493"/>
      </p:ext>
    </p:extLst>
  </p:cSld>
  <p:clrMapOvr>
    <a:masterClrMapping/>
  </p:clrMapOvr>
  <p:transition spd="slow" advTm="5000">
    <p:wheel spokes="1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2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8" name="Rectangle 2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9" name="Rectangle 2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DAF699A-C841-4C08-82A0-40FEFF18A39B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8753181"/>
      </p:ext>
    </p:extLst>
  </p:cSld>
  <p:clrMapOvr>
    <a:masterClrMapping/>
  </p:clrMapOvr>
  <p:transition spd="slow" advTm="5000">
    <p:wheel spokes="1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Rectangle 2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Rectangle 2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2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EDCE3AF-55C8-42D8-BDEA-FEBD92E0F67F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2647819"/>
      </p:ext>
    </p:extLst>
  </p:cSld>
  <p:clrMapOvr>
    <a:masterClrMapping/>
  </p:clrMapOvr>
  <p:transition spd="slow" advTm="5000">
    <p:wheel spokes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2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2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2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3BBC778-AE81-4DD2-A37D-C60592C40716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4438851"/>
      </p:ext>
    </p:extLst>
  </p:cSld>
  <p:clrMapOvr>
    <a:masterClrMapping/>
  </p:clrMapOvr>
  <p:transition spd="slow" advTm="5000">
    <p:wheel spokes="1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3" name="Rectangle 2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Rectangle 2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7697382-A291-48F8-9062-93D7DEF0D515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2609481"/>
      </p:ext>
    </p:extLst>
  </p:cSld>
  <p:clrMapOvr>
    <a:masterClrMapping/>
  </p:clrMapOvr>
  <p:transition spd="slow" advTm="5000">
    <p:wheel spokes="1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2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2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Rectangle 2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72BDAE9-745B-4D3A-A0E2-87058A20D41F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1222300"/>
      </p:ext>
    </p:extLst>
  </p:cSld>
  <p:clrMapOvr>
    <a:masterClrMapping/>
  </p:clrMapOvr>
  <p:transition spd="slow" advTm="5000">
    <p:wheel spokes="1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cs-CZ"/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2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2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Rectangle 2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BBB86E1-429F-4455-B36B-4F2D4FE0A8CB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25871"/>
      </p:ext>
    </p:extLst>
  </p:cSld>
  <p:clrMapOvr>
    <a:masterClrMapping/>
  </p:clrMapOvr>
  <p:transition spd="slow" advTm="5000">
    <p:wheel spokes="1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2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2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2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CE67AE5-9EB9-488E-B02F-F614AF2BFD33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7556201"/>
      </p:ext>
    </p:extLst>
  </p:cSld>
  <p:clrMapOvr>
    <a:masterClrMapping/>
  </p:clrMapOvr>
  <p:transition spd="slow" advTm="5000">
    <p:wheel spokes="1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 txBox="1"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3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 txBox="1">
            <a:spLocks noGrp="1"/>
          </p:cNvSpPr>
          <p:nvPr>
            <p:ph type="body" orient="vert" idx="1"/>
          </p:nvPr>
        </p:nvSpPr>
        <p:spPr>
          <a:xfrm>
            <a:off x="457200" y="228600"/>
            <a:ext cx="6019796" cy="5867403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2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2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2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D844FCD-65C6-490A-BAE9-CE3ABF9D92DD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5412616"/>
      </p:ext>
    </p:extLst>
  </p:cSld>
  <p:clrMapOvr>
    <a:masterClrMapping/>
  </p:clrMapOvr>
  <p:transition spd="slow" advTm="5000">
    <p:wheel spokes="1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4958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217169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obsah 4"/>
          <p:cNvSpPr txBox="1">
            <a:spLocks noGrp="1"/>
          </p:cNvSpPr>
          <p:nvPr>
            <p:ph idx="3"/>
          </p:nvPr>
        </p:nvSpPr>
        <p:spPr>
          <a:xfrm>
            <a:off x="4648196" y="3924303"/>
            <a:ext cx="4038603" cy="217169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Rectangle 2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Rectangle 2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8" name="Rectangle 2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A43307D-2F4F-4407-9288-518F330DCA51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2511665"/>
      </p:ext>
    </p:extLst>
  </p:cSld>
  <p:clrMapOvr>
    <a:masterClrMapping/>
  </p:clrMapOvr>
  <p:transition spd="slow" advTm="5000">
    <p:wheel spokes="1"/>
  </p:transition>
  <p:hf sldNum="0" hdr="0" ft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716466" y="5345116"/>
            <a:ext cx="4427533" cy="1512884"/>
            <a:chOff x="4716466" y="5345116"/>
            <a:chExt cx="4427533" cy="1512884"/>
          </a:xfrm>
        </p:grpSpPr>
        <p:sp>
          <p:nvSpPr>
            <p:cNvPr id="3" name="Freeform 3"/>
            <p:cNvSpPr/>
            <p:nvPr/>
          </p:nvSpPr>
          <p:spPr>
            <a:xfrm>
              <a:off x="4716466" y="5345116"/>
              <a:ext cx="4427533" cy="1512883"/>
            </a:xfrm>
            <a:custGeom>
              <a:avLst/>
              <a:gdLst>
                <a:gd name="f0" fmla="val 10800000"/>
                <a:gd name="f1" fmla="val 5400000"/>
                <a:gd name="f2" fmla="val 360"/>
                <a:gd name="f3" fmla="val 180"/>
                <a:gd name="f4" fmla="val w"/>
                <a:gd name="f5" fmla="val h"/>
                <a:gd name="f6" fmla="val 0"/>
                <a:gd name="f7" fmla="val 2780"/>
                <a:gd name="f8" fmla="val 953"/>
                <a:gd name="f9" fmla="val 24"/>
                <a:gd name="f10" fmla="val 2774"/>
                <a:gd name="f11" fmla="val 18"/>
                <a:gd name="f12" fmla="val 2768"/>
                <a:gd name="f13" fmla="val 2756"/>
                <a:gd name="f14" fmla="val 12"/>
                <a:gd name="f15" fmla="val 2738"/>
                <a:gd name="f16" fmla="val 6"/>
                <a:gd name="f17" fmla="val 2714"/>
                <a:gd name="f18" fmla="val 2678"/>
                <a:gd name="f19" fmla="val 2643"/>
                <a:gd name="f20" fmla="val 54"/>
                <a:gd name="f21" fmla="val 2619"/>
                <a:gd name="f22" fmla="val 90"/>
                <a:gd name="f23" fmla="val 2613"/>
                <a:gd name="f24" fmla="val 96"/>
                <a:gd name="f25" fmla="val 102"/>
                <a:gd name="f26" fmla="val 2601"/>
                <a:gd name="f27" fmla="val 108"/>
                <a:gd name="f28" fmla="val 2583"/>
                <a:gd name="f29" fmla="val 120"/>
                <a:gd name="f30" fmla="val 2541"/>
                <a:gd name="f31" fmla="val 132"/>
                <a:gd name="f32" fmla="val 2511"/>
                <a:gd name="f33" fmla="val 156"/>
                <a:gd name="f34" fmla="val 204"/>
                <a:gd name="f35" fmla="val 210"/>
                <a:gd name="f36" fmla="val 2505"/>
                <a:gd name="f37" fmla="val 216"/>
                <a:gd name="f38" fmla="val 222"/>
                <a:gd name="f39" fmla="val 2499"/>
                <a:gd name="f40" fmla="val 228"/>
                <a:gd name="f41" fmla="val 240"/>
                <a:gd name="f42" fmla="val 2493"/>
                <a:gd name="f43" fmla="val 246"/>
                <a:gd name="f44" fmla="val 2487"/>
                <a:gd name="f45" fmla="val 252"/>
                <a:gd name="f46" fmla="val 2481"/>
                <a:gd name="f47" fmla="val 2475"/>
                <a:gd name="f48" fmla="val 2469"/>
                <a:gd name="f49" fmla="val 2457"/>
                <a:gd name="f50" fmla="val 2439"/>
                <a:gd name="f51" fmla="val 258"/>
                <a:gd name="f52" fmla="val 2415"/>
                <a:gd name="f53" fmla="val 2397"/>
                <a:gd name="f54" fmla="val 2373"/>
                <a:gd name="f55" fmla="val 2332"/>
                <a:gd name="f56" fmla="val 2296"/>
                <a:gd name="f57" fmla="val 2260"/>
                <a:gd name="f58" fmla="val 192"/>
                <a:gd name="f59" fmla="val 2248"/>
                <a:gd name="f60" fmla="val 186"/>
                <a:gd name="f61" fmla="val 2242"/>
                <a:gd name="f62" fmla="val 2236"/>
                <a:gd name="f63" fmla="val 2230"/>
                <a:gd name="f64" fmla="val 2224"/>
                <a:gd name="f65" fmla="val 2218"/>
                <a:gd name="f66" fmla="val 2212"/>
                <a:gd name="f67" fmla="val 198"/>
                <a:gd name="f68" fmla="val 2194"/>
                <a:gd name="f69" fmla="val 2170"/>
                <a:gd name="f70" fmla="val 2146"/>
                <a:gd name="f71" fmla="val 2122"/>
                <a:gd name="f72" fmla="val 2116"/>
                <a:gd name="f73" fmla="val 2110"/>
                <a:gd name="f74" fmla="val 2104"/>
                <a:gd name="f75" fmla="val 2098"/>
                <a:gd name="f76" fmla="val 2092"/>
                <a:gd name="f77" fmla="val 2086"/>
                <a:gd name="f78" fmla="val 2080"/>
                <a:gd name="f79" fmla="val 2074"/>
                <a:gd name="f80" fmla="val 264"/>
                <a:gd name="f81" fmla="val 270"/>
                <a:gd name="f82" fmla="val 276"/>
                <a:gd name="f83" fmla="val 2069"/>
                <a:gd name="f84" fmla="val 288"/>
                <a:gd name="f85" fmla="val 2057"/>
                <a:gd name="f86" fmla="val 300"/>
                <a:gd name="f87" fmla="val 2051"/>
                <a:gd name="f88" fmla="val 2045"/>
                <a:gd name="f89" fmla="val 2039"/>
                <a:gd name="f90" fmla="val 306"/>
                <a:gd name="f91" fmla="val 2033"/>
                <a:gd name="f92" fmla="val 312"/>
                <a:gd name="f93" fmla="val 2027"/>
                <a:gd name="f94" fmla="val 318"/>
                <a:gd name="f95" fmla="val 2021"/>
                <a:gd name="f96" fmla="val 324"/>
                <a:gd name="f97" fmla="val 2015"/>
                <a:gd name="f98" fmla="val 330"/>
                <a:gd name="f99" fmla="val 2009"/>
                <a:gd name="f100" fmla="val 336"/>
                <a:gd name="f101" fmla="val 1997"/>
                <a:gd name="f102" fmla="val 1991"/>
                <a:gd name="f103" fmla="val 342"/>
                <a:gd name="f104" fmla="val 1985"/>
                <a:gd name="f105" fmla="val 1979"/>
                <a:gd name="f106" fmla="val 1961"/>
                <a:gd name="f107" fmla="val 1925"/>
                <a:gd name="f108" fmla="val 1919"/>
                <a:gd name="f109" fmla="val 1913"/>
                <a:gd name="f110" fmla="val 1895"/>
                <a:gd name="f111" fmla="val 1889"/>
                <a:gd name="f112" fmla="val 1883"/>
                <a:gd name="f113" fmla="val 1877"/>
                <a:gd name="f114" fmla="val 1871"/>
                <a:gd name="f115" fmla="val 1865"/>
                <a:gd name="f116" fmla="val 1859"/>
                <a:gd name="f117" fmla="val 348"/>
                <a:gd name="f118" fmla="val 1853"/>
                <a:gd name="f119" fmla="val 354"/>
                <a:gd name="f120" fmla="val 1847"/>
                <a:gd name="f121" fmla="val 1835"/>
                <a:gd name="f122" fmla="val 1829"/>
                <a:gd name="f123" fmla="val 1823"/>
                <a:gd name="f124" fmla="val 1817"/>
                <a:gd name="f125" fmla="val 1776"/>
                <a:gd name="f126" fmla="val 1770"/>
                <a:gd name="f127" fmla="val 1764"/>
                <a:gd name="f128" fmla="val 1758"/>
                <a:gd name="f129" fmla="val 1746"/>
                <a:gd name="f130" fmla="val 1740"/>
                <a:gd name="f131" fmla="val 1734"/>
                <a:gd name="f132" fmla="val 1728"/>
                <a:gd name="f133" fmla="val 1722"/>
                <a:gd name="f134" fmla="val 1716"/>
                <a:gd name="f135" fmla="val 1704"/>
                <a:gd name="f136" fmla="val 366"/>
                <a:gd name="f137" fmla="val 1698"/>
                <a:gd name="f138" fmla="val 378"/>
                <a:gd name="f139" fmla="val 1674"/>
                <a:gd name="f140" fmla="val 402"/>
                <a:gd name="f141" fmla="val 1656"/>
                <a:gd name="f142" fmla="val 425"/>
                <a:gd name="f143" fmla="val 1632"/>
                <a:gd name="f144" fmla="val 461"/>
                <a:gd name="f145" fmla="val 1614"/>
                <a:gd name="f146" fmla="val 509"/>
                <a:gd name="f147" fmla="val 563"/>
                <a:gd name="f148" fmla="val 569"/>
                <a:gd name="f149" fmla="val 575"/>
                <a:gd name="f150" fmla="val 581"/>
                <a:gd name="f151" fmla="val 587"/>
                <a:gd name="f152" fmla="val 593"/>
                <a:gd name="f153" fmla="val 599"/>
                <a:gd name="f154" fmla="val 605"/>
                <a:gd name="f155" fmla="val 617"/>
                <a:gd name="f156" fmla="val 1620"/>
                <a:gd name="f157" fmla="val 641"/>
                <a:gd name="f158" fmla="val 1626"/>
                <a:gd name="f159" fmla="val 647"/>
                <a:gd name="f160" fmla="val 659"/>
                <a:gd name="f161" fmla="val 1638"/>
                <a:gd name="f162" fmla="val 665"/>
                <a:gd name="f163" fmla="val 671"/>
                <a:gd name="f164" fmla="val 677"/>
                <a:gd name="f165" fmla="val 683"/>
                <a:gd name="f166" fmla="val 1596"/>
                <a:gd name="f167" fmla="val 689"/>
                <a:gd name="f168" fmla="val 1572"/>
                <a:gd name="f169" fmla="val 1548"/>
                <a:gd name="f170" fmla="val 1542"/>
                <a:gd name="f171" fmla="val 1536"/>
                <a:gd name="f172" fmla="val 1518"/>
                <a:gd name="f173" fmla="val 1495"/>
                <a:gd name="f174" fmla="val 1465"/>
                <a:gd name="f175" fmla="val 629"/>
                <a:gd name="f176" fmla="val 1435"/>
                <a:gd name="f177" fmla="val 1405"/>
                <a:gd name="f178" fmla="val 1375"/>
                <a:gd name="f179" fmla="val 1333"/>
                <a:gd name="f180" fmla="val 1303"/>
                <a:gd name="f181" fmla="val 653"/>
                <a:gd name="f182" fmla="val 1261"/>
                <a:gd name="f183" fmla="val 1219"/>
                <a:gd name="f184" fmla="val 1184"/>
                <a:gd name="f185" fmla="val 1136"/>
                <a:gd name="f186" fmla="val 1106"/>
                <a:gd name="f187" fmla="val 1076"/>
                <a:gd name="f188" fmla="val 707"/>
                <a:gd name="f189" fmla="val 1016"/>
                <a:gd name="f190" fmla="val 731"/>
                <a:gd name="f191" fmla="val 944"/>
                <a:gd name="f192" fmla="val 761"/>
                <a:gd name="f193" fmla="val 921"/>
                <a:gd name="f194" fmla="val 773"/>
                <a:gd name="f195" fmla="val 867"/>
                <a:gd name="f196" fmla="val 813"/>
                <a:gd name="f197" fmla="val 743"/>
                <a:gd name="f198" fmla="val 783"/>
                <a:gd name="f199" fmla="val 719"/>
                <a:gd name="f200" fmla="val 741"/>
                <a:gd name="f201" fmla="val 713"/>
                <a:gd name="f202" fmla="val 693"/>
                <a:gd name="f203" fmla="val 701"/>
                <a:gd name="f204" fmla="val 628"/>
                <a:gd name="f205" fmla="val 616"/>
                <a:gd name="f206" fmla="val 598"/>
                <a:gd name="f207" fmla="val 695"/>
                <a:gd name="f208" fmla="val 580"/>
                <a:gd name="f209" fmla="val 568"/>
                <a:gd name="f210" fmla="val 562"/>
                <a:gd name="f211" fmla="val 556"/>
                <a:gd name="f212" fmla="val 550"/>
                <a:gd name="f213" fmla="val 544"/>
                <a:gd name="f214" fmla="val 520"/>
                <a:gd name="f215" fmla="val 496"/>
                <a:gd name="f216" fmla="val 749"/>
                <a:gd name="f217" fmla="val 460"/>
                <a:gd name="f218" fmla="val 785"/>
                <a:gd name="f219" fmla="val 454"/>
                <a:gd name="f220" fmla="val 791"/>
                <a:gd name="f221" fmla="val 436"/>
                <a:gd name="f222" fmla="val 809"/>
                <a:gd name="f223" fmla="val 424"/>
                <a:gd name="f224" fmla="val 815"/>
                <a:gd name="f225" fmla="val 418"/>
                <a:gd name="f226" fmla="val 821"/>
                <a:gd name="f227" fmla="val 412"/>
                <a:gd name="f228" fmla="val 406"/>
                <a:gd name="f229" fmla="val 400"/>
                <a:gd name="f230" fmla="val 394"/>
                <a:gd name="f231" fmla="val 388"/>
                <a:gd name="f232" fmla="val 382"/>
                <a:gd name="f233" fmla="val 370"/>
                <a:gd name="f234" fmla="val 358"/>
                <a:gd name="f235" fmla="val 352"/>
                <a:gd name="f236" fmla="val 335"/>
                <a:gd name="f237" fmla="val 827"/>
                <a:gd name="f238" fmla="val 329"/>
                <a:gd name="f239" fmla="val 233"/>
                <a:gd name="f240" fmla="val 839"/>
                <a:gd name="f241" fmla="val 227"/>
                <a:gd name="f242" fmla="val 845"/>
                <a:gd name="f243" fmla="val 209"/>
                <a:gd name="f244" fmla="val 851"/>
                <a:gd name="f245" fmla="val 197"/>
                <a:gd name="f246" fmla="val 185"/>
                <a:gd name="f247" fmla="val 857"/>
                <a:gd name="f248" fmla="val 179"/>
                <a:gd name="f249" fmla="val 173"/>
                <a:gd name="f250" fmla="val 167"/>
                <a:gd name="f251" fmla="val 149"/>
                <a:gd name="f252" fmla="val 137"/>
                <a:gd name="f253" fmla="val 125"/>
                <a:gd name="f254" fmla="val 119"/>
                <a:gd name="f255" fmla="val 113"/>
                <a:gd name="f256" fmla="val 107"/>
                <a:gd name="f257" fmla="val 101"/>
                <a:gd name="f258" fmla="val 863"/>
                <a:gd name="f259" fmla="val 869"/>
                <a:gd name="f260" fmla="val 875"/>
                <a:gd name="f261" fmla="val 95"/>
                <a:gd name="f262" fmla="val 881"/>
                <a:gd name="f263" fmla="val 89"/>
                <a:gd name="f264" fmla="val 83"/>
                <a:gd name="f265" fmla="val 887"/>
                <a:gd name="f266" fmla="val 77"/>
                <a:gd name="f267" fmla="val 60"/>
                <a:gd name="f268" fmla="val 893"/>
                <a:gd name="f269" fmla="val 899"/>
                <a:gd name="f270" fmla="val 48"/>
                <a:gd name="f271" fmla="val 905"/>
                <a:gd name="f272" fmla="+- 0 0 -90"/>
                <a:gd name="f273" fmla="*/ f4 1 2780"/>
                <a:gd name="f274" fmla="*/ f5 1 953"/>
                <a:gd name="f275" fmla="+- f8 0 f6"/>
                <a:gd name="f276" fmla="+- f7 0 f6"/>
                <a:gd name="f277" fmla="*/ f272 f0 1"/>
                <a:gd name="f278" fmla="*/ f276 1 2780"/>
                <a:gd name="f279" fmla="*/ f275 1 953"/>
                <a:gd name="f280" fmla="*/ f277 1 f3"/>
                <a:gd name="f281" fmla="*/ 2768 1 f278"/>
                <a:gd name="f282" fmla="*/ 18 1 f279"/>
                <a:gd name="f283" fmla="*/ 2678 1 f278"/>
                <a:gd name="f284" fmla="*/ 24 1 f279"/>
                <a:gd name="f285" fmla="*/ 2613 1 f278"/>
                <a:gd name="f286" fmla="*/ 102 1 f279"/>
                <a:gd name="f287" fmla="*/ 2511 1 f278"/>
                <a:gd name="f288" fmla="*/ 156 1 f279"/>
                <a:gd name="f289" fmla="*/ 2505 1 f278"/>
                <a:gd name="f290" fmla="*/ 222 1 f279"/>
                <a:gd name="f291" fmla="*/ 2487 1 f278"/>
                <a:gd name="f292" fmla="*/ 246 1 f279"/>
                <a:gd name="f293" fmla="*/ 2469 1 f278"/>
                <a:gd name="f294" fmla="*/ 252 1 f279"/>
                <a:gd name="f295" fmla="*/ 2397 1 f278"/>
                <a:gd name="f296" fmla="*/ 210 1 f279"/>
                <a:gd name="f297" fmla="*/ 2260 1 f278"/>
                <a:gd name="f298" fmla="*/ 192 1 f279"/>
                <a:gd name="f299" fmla="*/ 2236 1 f278"/>
                <a:gd name="f300" fmla="*/ 186 1 f279"/>
                <a:gd name="f301" fmla="*/ 2218 1 f278"/>
                <a:gd name="f302" fmla="*/ 2146 1 f278"/>
                <a:gd name="f303" fmla="*/ 228 1 f279"/>
                <a:gd name="f304" fmla="*/ 2110 1 f278"/>
                <a:gd name="f305" fmla="*/ 240 1 f279"/>
                <a:gd name="f306" fmla="*/ 2086 1 f278"/>
                <a:gd name="f307" fmla="*/ 2074 1 f278"/>
                <a:gd name="f308" fmla="*/ 258 1 f279"/>
                <a:gd name="f309" fmla="*/ 276 1 f279"/>
                <a:gd name="f310" fmla="*/ 2051 1 f278"/>
                <a:gd name="f311" fmla="*/ 300 1 f279"/>
                <a:gd name="f312" fmla="*/ 2033 1 f278"/>
                <a:gd name="f313" fmla="*/ 312 1 f279"/>
                <a:gd name="f314" fmla="*/ 2021 1 f278"/>
                <a:gd name="f315" fmla="*/ 324 1 f279"/>
                <a:gd name="f316" fmla="*/ 2009 1 f278"/>
                <a:gd name="f317" fmla="*/ 336 1 f279"/>
                <a:gd name="f318" fmla="*/ 1979 1 f278"/>
                <a:gd name="f319" fmla="*/ 342 1 f279"/>
                <a:gd name="f320" fmla="*/ 1913 1 f278"/>
                <a:gd name="f321" fmla="*/ 1877 1 f278"/>
                <a:gd name="f322" fmla="*/ 330 1 f279"/>
                <a:gd name="f323" fmla="*/ 1865 1 f278"/>
                <a:gd name="f324" fmla="*/ 1853 1 f278"/>
                <a:gd name="f325" fmla="*/ 354 1 f279"/>
                <a:gd name="f326" fmla="*/ 1823 1 f278"/>
                <a:gd name="f327" fmla="*/ 360 1 f279"/>
                <a:gd name="f328" fmla="*/ 1764 1 f278"/>
                <a:gd name="f329" fmla="*/ 1740 1 f278"/>
                <a:gd name="f330" fmla="*/ 1716 1 f278"/>
                <a:gd name="f331" fmla="*/ 1656 1 f278"/>
                <a:gd name="f332" fmla="*/ 425 1 f279"/>
                <a:gd name="f333" fmla="*/ 1614 1 f278"/>
                <a:gd name="f334" fmla="*/ 569 1 f279"/>
                <a:gd name="f335" fmla="*/ 593 1 f279"/>
                <a:gd name="f336" fmla="*/ 1620 1 f278"/>
                <a:gd name="f337" fmla="*/ 641 1 f279"/>
                <a:gd name="f338" fmla="*/ 1638 1 f278"/>
                <a:gd name="f339" fmla="*/ 659 1 f279"/>
                <a:gd name="f340" fmla="*/ 1632 1 f278"/>
                <a:gd name="f341" fmla="*/ 671 1 f279"/>
                <a:gd name="f342" fmla="*/ 683 1 f279"/>
                <a:gd name="f343" fmla="*/ 1542 1 f278"/>
                <a:gd name="f344" fmla="*/ 689 1 f279"/>
                <a:gd name="f345" fmla="*/ 1465 1 f278"/>
                <a:gd name="f346" fmla="*/ 629 1 f279"/>
                <a:gd name="f347" fmla="*/ 1333 1 f278"/>
                <a:gd name="f348" fmla="*/ 587 1 f279"/>
                <a:gd name="f349" fmla="*/ 1184 1 f278"/>
                <a:gd name="f350" fmla="*/ 1016 1 f278"/>
                <a:gd name="f351" fmla="*/ 731 1 f279"/>
                <a:gd name="f352" fmla="*/ 813 1 f278"/>
                <a:gd name="f353" fmla="*/ 743 1 f279"/>
                <a:gd name="f354" fmla="*/ 628 1 f278"/>
                <a:gd name="f355" fmla="*/ 701 1 f279"/>
                <a:gd name="f356" fmla="*/ 568 1 f278"/>
                <a:gd name="f357" fmla="*/ 695 1 f279"/>
                <a:gd name="f358" fmla="*/ 556 1 f278"/>
                <a:gd name="f359" fmla="*/ 520 1 f278"/>
                <a:gd name="f360" fmla="*/ 436 1 f278"/>
                <a:gd name="f361" fmla="*/ 809 1 f279"/>
                <a:gd name="f362" fmla="*/ 406 1 f278"/>
                <a:gd name="f363" fmla="*/ 821 1 f279"/>
                <a:gd name="f364" fmla="*/ 382 1 f278"/>
                <a:gd name="f365" fmla="*/ 335 1 f278"/>
                <a:gd name="f366" fmla="*/ 827 1 f279"/>
                <a:gd name="f367" fmla="*/ 209 1 f278"/>
                <a:gd name="f368" fmla="*/ 851 1 f279"/>
                <a:gd name="f369" fmla="*/ 173 1 f278"/>
                <a:gd name="f370" fmla="*/ 857 1 f279"/>
                <a:gd name="f371" fmla="*/ 125 1 f278"/>
                <a:gd name="f372" fmla="*/ 107 1 f278"/>
                <a:gd name="f373" fmla="*/ 101 1 f278"/>
                <a:gd name="f374" fmla="*/ 875 1 f279"/>
                <a:gd name="f375" fmla="*/ 83 1 f278"/>
                <a:gd name="f376" fmla="*/ 887 1 f279"/>
                <a:gd name="f377" fmla="*/ 48 1 f278"/>
                <a:gd name="f378" fmla="*/ 899 1 f279"/>
                <a:gd name="f379" fmla="*/ 2780 1 f278"/>
                <a:gd name="f380" fmla="*/ 0 1 f278"/>
                <a:gd name="f381" fmla="*/ f7 1 f278"/>
                <a:gd name="f382" fmla="*/ 0 1 f279"/>
                <a:gd name="f383" fmla="*/ f8 1 f279"/>
                <a:gd name="f384" fmla="+- f280 0 f1"/>
                <a:gd name="f385" fmla="*/ f380 f273 1"/>
                <a:gd name="f386" fmla="*/ f381 f273 1"/>
                <a:gd name="f387" fmla="*/ f383 f274 1"/>
                <a:gd name="f388" fmla="*/ f382 f274 1"/>
                <a:gd name="f389" fmla="*/ f281 f273 1"/>
                <a:gd name="f390" fmla="*/ f282 f274 1"/>
                <a:gd name="f391" fmla="*/ f283 f273 1"/>
                <a:gd name="f392" fmla="*/ f284 f274 1"/>
                <a:gd name="f393" fmla="*/ f285 f273 1"/>
                <a:gd name="f394" fmla="*/ f286 f274 1"/>
                <a:gd name="f395" fmla="*/ f287 f273 1"/>
                <a:gd name="f396" fmla="*/ f288 f274 1"/>
                <a:gd name="f397" fmla="*/ f289 f273 1"/>
                <a:gd name="f398" fmla="*/ f290 f274 1"/>
                <a:gd name="f399" fmla="*/ f291 f273 1"/>
                <a:gd name="f400" fmla="*/ f292 f274 1"/>
                <a:gd name="f401" fmla="*/ f293 f273 1"/>
                <a:gd name="f402" fmla="*/ f294 f274 1"/>
                <a:gd name="f403" fmla="*/ f295 f273 1"/>
                <a:gd name="f404" fmla="*/ f296 f274 1"/>
                <a:gd name="f405" fmla="*/ f297 f273 1"/>
                <a:gd name="f406" fmla="*/ f298 f274 1"/>
                <a:gd name="f407" fmla="*/ f299 f273 1"/>
                <a:gd name="f408" fmla="*/ f300 f274 1"/>
                <a:gd name="f409" fmla="*/ f301 f273 1"/>
                <a:gd name="f410" fmla="*/ f302 f273 1"/>
                <a:gd name="f411" fmla="*/ f303 f274 1"/>
                <a:gd name="f412" fmla="*/ f304 f273 1"/>
                <a:gd name="f413" fmla="*/ f305 f274 1"/>
                <a:gd name="f414" fmla="*/ f306 f273 1"/>
                <a:gd name="f415" fmla="*/ f307 f273 1"/>
                <a:gd name="f416" fmla="*/ f308 f274 1"/>
                <a:gd name="f417" fmla="*/ f309 f274 1"/>
                <a:gd name="f418" fmla="*/ f310 f273 1"/>
                <a:gd name="f419" fmla="*/ f311 f274 1"/>
                <a:gd name="f420" fmla="*/ f312 f273 1"/>
                <a:gd name="f421" fmla="*/ f313 f274 1"/>
                <a:gd name="f422" fmla="*/ f314 f273 1"/>
                <a:gd name="f423" fmla="*/ f315 f274 1"/>
                <a:gd name="f424" fmla="*/ f316 f273 1"/>
                <a:gd name="f425" fmla="*/ f317 f274 1"/>
                <a:gd name="f426" fmla="*/ f318 f273 1"/>
                <a:gd name="f427" fmla="*/ f319 f274 1"/>
                <a:gd name="f428" fmla="*/ f320 f273 1"/>
                <a:gd name="f429" fmla="*/ f321 f273 1"/>
                <a:gd name="f430" fmla="*/ f322 f274 1"/>
                <a:gd name="f431" fmla="*/ f323 f273 1"/>
                <a:gd name="f432" fmla="*/ f324 f273 1"/>
                <a:gd name="f433" fmla="*/ f325 f274 1"/>
                <a:gd name="f434" fmla="*/ f326 f273 1"/>
                <a:gd name="f435" fmla="*/ f327 f274 1"/>
                <a:gd name="f436" fmla="*/ f328 f273 1"/>
                <a:gd name="f437" fmla="*/ f329 f273 1"/>
                <a:gd name="f438" fmla="*/ f330 f273 1"/>
                <a:gd name="f439" fmla="*/ f331 f273 1"/>
                <a:gd name="f440" fmla="*/ f332 f274 1"/>
                <a:gd name="f441" fmla="*/ f333 f273 1"/>
                <a:gd name="f442" fmla="*/ f334 f274 1"/>
                <a:gd name="f443" fmla="*/ f335 f274 1"/>
                <a:gd name="f444" fmla="*/ f336 f273 1"/>
                <a:gd name="f445" fmla="*/ f337 f274 1"/>
                <a:gd name="f446" fmla="*/ f338 f273 1"/>
                <a:gd name="f447" fmla="*/ f339 f274 1"/>
                <a:gd name="f448" fmla="*/ f340 f273 1"/>
                <a:gd name="f449" fmla="*/ f341 f274 1"/>
                <a:gd name="f450" fmla="*/ f342 f274 1"/>
                <a:gd name="f451" fmla="*/ f343 f273 1"/>
                <a:gd name="f452" fmla="*/ f344 f274 1"/>
                <a:gd name="f453" fmla="*/ f345 f273 1"/>
                <a:gd name="f454" fmla="*/ f346 f274 1"/>
                <a:gd name="f455" fmla="*/ f347 f273 1"/>
                <a:gd name="f456" fmla="*/ f348 f274 1"/>
                <a:gd name="f457" fmla="*/ f349 f273 1"/>
                <a:gd name="f458" fmla="*/ f350 f273 1"/>
                <a:gd name="f459" fmla="*/ f351 f274 1"/>
                <a:gd name="f460" fmla="*/ f352 f273 1"/>
                <a:gd name="f461" fmla="*/ f353 f274 1"/>
                <a:gd name="f462" fmla="*/ f354 f273 1"/>
                <a:gd name="f463" fmla="*/ f355 f274 1"/>
                <a:gd name="f464" fmla="*/ f356 f273 1"/>
                <a:gd name="f465" fmla="*/ f357 f274 1"/>
                <a:gd name="f466" fmla="*/ f358 f273 1"/>
                <a:gd name="f467" fmla="*/ f359 f273 1"/>
                <a:gd name="f468" fmla="*/ f360 f273 1"/>
                <a:gd name="f469" fmla="*/ f361 f274 1"/>
                <a:gd name="f470" fmla="*/ f362 f273 1"/>
                <a:gd name="f471" fmla="*/ f363 f274 1"/>
                <a:gd name="f472" fmla="*/ f364 f273 1"/>
                <a:gd name="f473" fmla="*/ f365 f273 1"/>
                <a:gd name="f474" fmla="*/ f366 f274 1"/>
                <a:gd name="f475" fmla="*/ f367 f273 1"/>
                <a:gd name="f476" fmla="*/ f368 f274 1"/>
                <a:gd name="f477" fmla="*/ f369 f273 1"/>
                <a:gd name="f478" fmla="*/ f370 f274 1"/>
                <a:gd name="f479" fmla="*/ f371 f273 1"/>
                <a:gd name="f480" fmla="*/ f372 f273 1"/>
                <a:gd name="f481" fmla="*/ f373 f273 1"/>
                <a:gd name="f482" fmla="*/ f374 f274 1"/>
                <a:gd name="f483" fmla="*/ f375 f273 1"/>
                <a:gd name="f484" fmla="*/ f376 f274 1"/>
                <a:gd name="f485" fmla="*/ f377 f273 1"/>
                <a:gd name="f486" fmla="*/ f378 f274 1"/>
                <a:gd name="f487" fmla="*/ f379 f27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84">
                  <a:pos x="f389" y="f390"/>
                </a:cxn>
                <a:cxn ang="f384">
                  <a:pos x="f391" y="f392"/>
                </a:cxn>
                <a:cxn ang="f384">
                  <a:pos x="f393" y="f394"/>
                </a:cxn>
                <a:cxn ang="f384">
                  <a:pos x="f395" y="f396"/>
                </a:cxn>
                <a:cxn ang="f384">
                  <a:pos x="f397" y="f398"/>
                </a:cxn>
                <a:cxn ang="f384">
                  <a:pos x="f399" y="f400"/>
                </a:cxn>
                <a:cxn ang="f384">
                  <a:pos x="f401" y="f402"/>
                </a:cxn>
                <a:cxn ang="f384">
                  <a:pos x="f403" y="f404"/>
                </a:cxn>
                <a:cxn ang="f384">
                  <a:pos x="f405" y="f406"/>
                </a:cxn>
                <a:cxn ang="f384">
                  <a:pos x="f407" y="f408"/>
                </a:cxn>
                <a:cxn ang="f384">
                  <a:pos x="f409" y="f406"/>
                </a:cxn>
                <a:cxn ang="f384">
                  <a:pos x="f410" y="f411"/>
                </a:cxn>
                <a:cxn ang="f384">
                  <a:pos x="f412" y="f413"/>
                </a:cxn>
                <a:cxn ang="f384">
                  <a:pos x="f414" y="f400"/>
                </a:cxn>
                <a:cxn ang="f384">
                  <a:pos x="f415" y="f416"/>
                </a:cxn>
                <a:cxn ang="f384">
                  <a:pos x="f415" y="f417"/>
                </a:cxn>
                <a:cxn ang="f384">
                  <a:pos x="f418" y="f419"/>
                </a:cxn>
                <a:cxn ang="f384">
                  <a:pos x="f420" y="f421"/>
                </a:cxn>
                <a:cxn ang="f384">
                  <a:pos x="f422" y="f423"/>
                </a:cxn>
                <a:cxn ang="f384">
                  <a:pos x="f424" y="f425"/>
                </a:cxn>
                <a:cxn ang="f384">
                  <a:pos x="f426" y="f427"/>
                </a:cxn>
                <a:cxn ang="f384">
                  <a:pos x="f428" y="f425"/>
                </a:cxn>
                <a:cxn ang="f384">
                  <a:pos x="f429" y="f430"/>
                </a:cxn>
                <a:cxn ang="f384">
                  <a:pos x="f431" y="f427"/>
                </a:cxn>
                <a:cxn ang="f384">
                  <a:pos x="f432" y="f433"/>
                </a:cxn>
                <a:cxn ang="f384">
                  <a:pos x="f434" y="f435"/>
                </a:cxn>
                <a:cxn ang="f384">
                  <a:pos x="f436" y="f427"/>
                </a:cxn>
                <a:cxn ang="f384">
                  <a:pos x="f437" y="f427"/>
                </a:cxn>
                <a:cxn ang="f384">
                  <a:pos x="f438" y="f433"/>
                </a:cxn>
                <a:cxn ang="f384">
                  <a:pos x="f439" y="f440"/>
                </a:cxn>
                <a:cxn ang="f384">
                  <a:pos x="f441" y="f442"/>
                </a:cxn>
                <a:cxn ang="f384">
                  <a:pos x="f441" y="f443"/>
                </a:cxn>
                <a:cxn ang="f384">
                  <a:pos x="f444" y="f445"/>
                </a:cxn>
                <a:cxn ang="f384">
                  <a:pos x="f446" y="f447"/>
                </a:cxn>
                <a:cxn ang="f384">
                  <a:pos x="f448" y="f449"/>
                </a:cxn>
                <a:cxn ang="f384">
                  <a:pos x="f444" y="f450"/>
                </a:cxn>
                <a:cxn ang="f384">
                  <a:pos x="f451" y="f452"/>
                </a:cxn>
                <a:cxn ang="f384">
                  <a:pos x="f453" y="f454"/>
                </a:cxn>
                <a:cxn ang="f384">
                  <a:pos x="f455" y="f456"/>
                </a:cxn>
                <a:cxn ang="f384">
                  <a:pos x="f457" y="f449"/>
                </a:cxn>
                <a:cxn ang="f384">
                  <a:pos x="f458" y="f459"/>
                </a:cxn>
                <a:cxn ang="f384">
                  <a:pos x="f460" y="f461"/>
                </a:cxn>
                <a:cxn ang="f384">
                  <a:pos x="f462" y="f463"/>
                </a:cxn>
                <a:cxn ang="f384">
                  <a:pos x="f464" y="f465"/>
                </a:cxn>
                <a:cxn ang="f384">
                  <a:pos x="f466" y="f463"/>
                </a:cxn>
                <a:cxn ang="f384">
                  <a:pos x="f467" y="f459"/>
                </a:cxn>
                <a:cxn ang="f384">
                  <a:pos x="f468" y="f469"/>
                </a:cxn>
                <a:cxn ang="f384">
                  <a:pos x="f470" y="f471"/>
                </a:cxn>
                <a:cxn ang="f384">
                  <a:pos x="f472" y="f471"/>
                </a:cxn>
                <a:cxn ang="f384">
                  <a:pos x="f473" y="f474"/>
                </a:cxn>
                <a:cxn ang="f384">
                  <a:pos x="f475" y="f476"/>
                </a:cxn>
                <a:cxn ang="f384">
                  <a:pos x="f477" y="f478"/>
                </a:cxn>
                <a:cxn ang="f384">
                  <a:pos x="f479" y="f476"/>
                </a:cxn>
                <a:cxn ang="f384">
                  <a:pos x="f480" y="f478"/>
                </a:cxn>
                <a:cxn ang="f384">
                  <a:pos x="f481" y="f482"/>
                </a:cxn>
                <a:cxn ang="f384">
                  <a:pos x="f483" y="f484"/>
                </a:cxn>
                <a:cxn ang="f384">
                  <a:pos x="f485" y="f486"/>
                </a:cxn>
                <a:cxn ang="f384">
                  <a:pos x="f487" y="f392"/>
                </a:cxn>
              </a:cxnLst>
              <a:rect l="f385" t="f388" r="f386" b="f387"/>
              <a:pathLst>
                <a:path w="2780" h="953">
                  <a:moveTo>
                    <a:pt x="f7" y="f9"/>
                  </a:moveTo>
                  <a:lnTo>
                    <a:pt x="f10" y="f9"/>
                  </a:lnTo>
                  <a:lnTo>
                    <a:pt x="f10" y="f11"/>
                  </a:lnTo>
                  <a:lnTo>
                    <a:pt x="f12" y="f11"/>
                  </a:lnTo>
                  <a:lnTo>
                    <a:pt x="f13" y="f14"/>
                  </a:lnTo>
                  <a:lnTo>
                    <a:pt x="f15" y="f16"/>
                  </a:lnTo>
                  <a:lnTo>
                    <a:pt x="f17" y="f6"/>
                  </a:lnTo>
                  <a:lnTo>
                    <a:pt x="f18" y="f9"/>
                  </a:lnTo>
                  <a:lnTo>
                    <a:pt x="f19" y="f20"/>
                  </a:lnTo>
                  <a:lnTo>
                    <a:pt x="f21" y="f22"/>
                  </a:lnTo>
                  <a:lnTo>
                    <a:pt x="f23" y="f24"/>
                  </a:lnTo>
                  <a:lnTo>
                    <a:pt x="f23" y="f25"/>
                  </a:lnTo>
                  <a:lnTo>
                    <a:pt x="f26" y="f27"/>
                  </a:lnTo>
                  <a:lnTo>
                    <a:pt x="f28" y="f29"/>
                  </a:lnTo>
                  <a:lnTo>
                    <a:pt x="f30" y="f31"/>
                  </a:lnTo>
                  <a:lnTo>
                    <a:pt x="f32" y="f33"/>
                  </a:lnTo>
                  <a:lnTo>
                    <a:pt x="f32" y="f34"/>
                  </a:lnTo>
                  <a:lnTo>
                    <a:pt x="f32" y="f35"/>
                  </a:lnTo>
                  <a:lnTo>
                    <a:pt x="f36" y="f37"/>
                  </a:lnTo>
                  <a:lnTo>
                    <a:pt x="f36" y="f38"/>
                  </a:lnTo>
                  <a:lnTo>
                    <a:pt x="f39" y="f40"/>
                  </a:lnTo>
                  <a:lnTo>
                    <a:pt x="f39" y="f41"/>
                  </a:lnTo>
                  <a:lnTo>
                    <a:pt x="f42" y="f43"/>
                  </a:lnTo>
                  <a:lnTo>
                    <a:pt x="f44" y="f43"/>
                  </a:lnTo>
                  <a:lnTo>
                    <a:pt x="f44" y="f45"/>
                  </a:lnTo>
                  <a:lnTo>
                    <a:pt x="f46" y="f45"/>
                  </a:lnTo>
                  <a:lnTo>
                    <a:pt x="f47" y="f45"/>
                  </a:lnTo>
                  <a:lnTo>
                    <a:pt x="f48" y="f45"/>
                  </a:lnTo>
                  <a:lnTo>
                    <a:pt x="f49" y="f45"/>
                  </a:lnTo>
                  <a:lnTo>
                    <a:pt x="f50" y="f51"/>
                  </a:lnTo>
                  <a:lnTo>
                    <a:pt x="f52" y="f38"/>
                  </a:lnTo>
                  <a:lnTo>
                    <a:pt x="f53" y="f35"/>
                  </a:lnTo>
                  <a:lnTo>
                    <a:pt x="f54" y="f37"/>
                  </a:lnTo>
                  <a:lnTo>
                    <a:pt x="f55" y="f37"/>
                  </a:lnTo>
                  <a:lnTo>
                    <a:pt x="f56" y="f34"/>
                  </a:lnTo>
                  <a:lnTo>
                    <a:pt x="f57" y="f58"/>
                  </a:lnTo>
                  <a:lnTo>
                    <a:pt x="f57" y="f58"/>
                  </a:lnTo>
                  <a:lnTo>
                    <a:pt x="f59" y="f60"/>
                  </a:lnTo>
                  <a:lnTo>
                    <a:pt x="f61" y="f60"/>
                  </a:lnTo>
                  <a:lnTo>
                    <a:pt x="f62" y="f60"/>
                  </a:lnTo>
                  <a:lnTo>
                    <a:pt x="f63" y="f60"/>
                  </a:lnTo>
                  <a:lnTo>
                    <a:pt x="f64" y="f58"/>
                  </a:lnTo>
                  <a:lnTo>
                    <a:pt x="f64" y="f58"/>
                  </a:lnTo>
                  <a:lnTo>
                    <a:pt x="f65" y="f58"/>
                  </a:lnTo>
                  <a:lnTo>
                    <a:pt x="f66" y="f67"/>
                  </a:lnTo>
                  <a:lnTo>
                    <a:pt x="f68" y="f34"/>
                  </a:lnTo>
                  <a:lnTo>
                    <a:pt x="f69" y="f35"/>
                  </a:lnTo>
                  <a:lnTo>
                    <a:pt x="f70" y="f40"/>
                  </a:lnTo>
                  <a:lnTo>
                    <a:pt x="f71" y="f41"/>
                  </a:lnTo>
                  <a:lnTo>
                    <a:pt x="f72" y="f41"/>
                  </a:lnTo>
                  <a:lnTo>
                    <a:pt x="f73" y="f41"/>
                  </a:lnTo>
                  <a:lnTo>
                    <a:pt x="f73" y="f41"/>
                  </a:lnTo>
                  <a:lnTo>
                    <a:pt x="f74" y="f41"/>
                  </a:lnTo>
                  <a:lnTo>
                    <a:pt x="f75" y="f43"/>
                  </a:lnTo>
                  <a:lnTo>
                    <a:pt x="f76" y="f43"/>
                  </a:lnTo>
                  <a:lnTo>
                    <a:pt x="f77" y="f43"/>
                  </a:lnTo>
                  <a:lnTo>
                    <a:pt x="f78" y="f45"/>
                  </a:lnTo>
                  <a:lnTo>
                    <a:pt x="f78" y="f51"/>
                  </a:lnTo>
                  <a:lnTo>
                    <a:pt x="f79" y="f51"/>
                  </a:lnTo>
                  <a:lnTo>
                    <a:pt x="f79" y="f51"/>
                  </a:lnTo>
                  <a:lnTo>
                    <a:pt x="f79" y="f80"/>
                  </a:lnTo>
                  <a:lnTo>
                    <a:pt x="f79" y="f80"/>
                  </a:lnTo>
                  <a:lnTo>
                    <a:pt x="f79" y="f81"/>
                  </a:lnTo>
                  <a:lnTo>
                    <a:pt x="f79" y="f82"/>
                  </a:lnTo>
                  <a:lnTo>
                    <a:pt x="f83" y="f84"/>
                  </a:lnTo>
                  <a:lnTo>
                    <a:pt x="f85" y="f86"/>
                  </a:lnTo>
                  <a:lnTo>
                    <a:pt x="f85" y="f86"/>
                  </a:lnTo>
                  <a:lnTo>
                    <a:pt x="f87" y="f86"/>
                  </a:lnTo>
                  <a:lnTo>
                    <a:pt x="f88" y="f86"/>
                  </a:lnTo>
                  <a:lnTo>
                    <a:pt x="f89" y="f90"/>
                  </a:lnTo>
                  <a:lnTo>
                    <a:pt x="f91" y="f90"/>
                  </a:lnTo>
                  <a:lnTo>
                    <a:pt x="f91" y="f92"/>
                  </a:lnTo>
                  <a:lnTo>
                    <a:pt x="f93" y="f92"/>
                  </a:lnTo>
                  <a:lnTo>
                    <a:pt x="f93" y="f94"/>
                  </a:lnTo>
                  <a:lnTo>
                    <a:pt x="f93" y="f94"/>
                  </a:lnTo>
                  <a:lnTo>
                    <a:pt x="f95" y="f96"/>
                  </a:lnTo>
                  <a:lnTo>
                    <a:pt x="f95" y="f96"/>
                  </a:lnTo>
                  <a:lnTo>
                    <a:pt x="f97" y="f98"/>
                  </a:lnTo>
                  <a:lnTo>
                    <a:pt x="f97" y="f98"/>
                  </a:lnTo>
                  <a:lnTo>
                    <a:pt x="f99" y="f100"/>
                  </a:lnTo>
                  <a:lnTo>
                    <a:pt x="f101" y="f100"/>
                  </a:lnTo>
                  <a:lnTo>
                    <a:pt x="f102" y="f103"/>
                  </a:lnTo>
                  <a:lnTo>
                    <a:pt x="f104" y="f103"/>
                  </a:lnTo>
                  <a:lnTo>
                    <a:pt x="f105" y="f103"/>
                  </a:lnTo>
                  <a:lnTo>
                    <a:pt x="f106" y="f100"/>
                  </a:lnTo>
                  <a:lnTo>
                    <a:pt x="f107" y="f100"/>
                  </a:lnTo>
                  <a:lnTo>
                    <a:pt x="f108" y="f100"/>
                  </a:lnTo>
                  <a:lnTo>
                    <a:pt x="f109" y="f100"/>
                  </a:lnTo>
                  <a:lnTo>
                    <a:pt x="f110" y="f98"/>
                  </a:lnTo>
                  <a:lnTo>
                    <a:pt x="f111" y="f98"/>
                  </a:lnTo>
                  <a:lnTo>
                    <a:pt x="f112" y="f98"/>
                  </a:lnTo>
                  <a:lnTo>
                    <a:pt x="f113" y="f98"/>
                  </a:lnTo>
                  <a:lnTo>
                    <a:pt x="f113" y="f98"/>
                  </a:lnTo>
                  <a:lnTo>
                    <a:pt x="f114" y="f100"/>
                  </a:lnTo>
                  <a:lnTo>
                    <a:pt x="f114" y="f100"/>
                  </a:lnTo>
                  <a:lnTo>
                    <a:pt x="f115" y="f103"/>
                  </a:lnTo>
                  <a:lnTo>
                    <a:pt x="f115" y="f103"/>
                  </a:lnTo>
                  <a:lnTo>
                    <a:pt x="f116" y="f117"/>
                  </a:lnTo>
                  <a:lnTo>
                    <a:pt x="f116" y="f117"/>
                  </a:lnTo>
                  <a:lnTo>
                    <a:pt x="f118" y="f119"/>
                  </a:lnTo>
                  <a:lnTo>
                    <a:pt x="f120" y="f119"/>
                  </a:lnTo>
                  <a:lnTo>
                    <a:pt x="f121" y="f2"/>
                  </a:lnTo>
                  <a:lnTo>
                    <a:pt x="f122" y="f2"/>
                  </a:lnTo>
                  <a:lnTo>
                    <a:pt x="f123" y="f2"/>
                  </a:lnTo>
                  <a:lnTo>
                    <a:pt x="f124" y="f2"/>
                  </a:lnTo>
                  <a:lnTo>
                    <a:pt x="f125" y="f103"/>
                  </a:lnTo>
                  <a:lnTo>
                    <a:pt x="f126" y="f103"/>
                  </a:lnTo>
                  <a:lnTo>
                    <a:pt x="f127" y="f103"/>
                  </a:lnTo>
                  <a:lnTo>
                    <a:pt x="f128" y="f103"/>
                  </a:lnTo>
                  <a:lnTo>
                    <a:pt x="f129" y="f103"/>
                  </a:lnTo>
                  <a:lnTo>
                    <a:pt x="f129" y="f103"/>
                  </a:lnTo>
                  <a:lnTo>
                    <a:pt x="f130" y="f103"/>
                  </a:lnTo>
                  <a:lnTo>
                    <a:pt x="f131" y="f103"/>
                  </a:lnTo>
                  <a:lnTo>
                    <a:pt x="f132" y="f117"/>
                  </a:lnTo>
                  <a:lnTo>
                    <a:pt x="f133" y="f117"/>
                  </a:lnTo>
                  <a:lnTo>
                    <a:pt x="f134" y="f119"/>
                  </a:lnTo>
                  <a:lnTo>
                    <a:pt x="f135" y="f136"/>
                  </a:lnTo>
                  <a:lnTo>
                    <a:pt x="f137" y="f138"/>
                  </a:lnTo>
                  <a:lnTo>
                    <a:pt x="f139" y="f140"/>
                  </a:lnTo>
                  <a:lnTo>
                    <a:pt x="f141" y="f142"/>
                  </a:lnTo>
                  <a:lnTo>
                    <a:pt x="f143" y="f144"/>
                  </a:lnTo>
                  <a:lnTo>
                    <a:pt x="f145" y="f146"/>
                  </a:lnTo>
                  <a:lnTo>
                    <a:pt x="f145" y="f147"/>
                  </a:lnTo>
                  <a:lnTo>
                    <a:pt x="f145" y="f148"/>
                  </a:lnTo>
                  <a:lnTo>
                    <a:pt x="f145" y="f149"/>
                  </a:lnTo>
                  <a:lnTo>
                    <a:pt x="f145" y="f150"/>
                  </a:lnTo>
                  <a:lnTo>
                    <a:pt x="f145" y="f151"/>
                  </a:lnTo>
                  <a:lnTo>
                    <a:pt x="f145" y="f152"/>
                  </a:lnTo>
                  <a:lnTo>
                    <a:pt x="f145" y="f153"/>
                  </a:lnTo>
                  <a:lnTo>
                    <a:pt x="f145" y="f154"/>
                  </a:lnTo>
                  <a:lnTo>
                    <a:pt x="f145" y="f155"/>
                  </a:lnTo>
                  <a:lnTo>
                    <a:pt x="f156" y="f157"/>
                  </a:lnTo>
                  <a:lnTo>
                    <a:pt x="f158" y="f157"/>
                  </a:lnTo>
                  <a:lnTo>
                    <a:pt x="f143" y="f159"/>
                  </a:lnTo>
                  <a:lnTo>
                    <a:pt x="f143" y="f160"/>
                  </a:lnTo>
                  <a:lnTo>
                    <a:pt x="f161" y="f160"/>
                  </a:lnTo>
                  <a:lnTo>
                    <a:pt x="f161" y="f162"/>
                  </a:lnTo>
                  <a:lnTo>
                    <a:pt x="f161" y="f162"/>
                  </a:lnTo>
                  <a:lnTo>
                    <a:pt x="f161" y="f163"/>
                  </a:lnTo>
                  <a:lnTo>
                    <a:pt x="f143" y="f163"/>
                  </a:lnTo>
                  <a:lnTo>
                    <a:pt x="f143" y="f164"/>
                  </a:lnTo>
                  <a:lnTo>
                    <a:pt x="f143" y="f164"/>
                  </a:lnTo>
                  <a:lnTo>
                    <a:pt x="f158" y="f164"/>
                  </a:lnTo>
                  <a:lnTo>
                    <a:pt x="f156" y="f165"/>
                  </a:lnTo>
                  <a:lnTo>
                    <a:pt x="f166" y="f167"/>
                  </a:lnTo>
                  <a:lnTo>
                    <a:pt x="f168" y="f167"/>
                  </a:lnTo>
                  <a:lnTo>
                    <a:pt x="f169" y="f167"/>
                  </a:lnTo>
                  <a:lnTo>
                    <a:pt x="f170" y="f167"/>
                  </a:lnTo>
                  <a:lnTo>
                    <a:pt x="f171" y="f167"/>
                  </a:lnTo>
                  <a:lnTo>
                    <a:pt x="f172" y="f165"/>
                  </a:lnTo>
                  <a:lnTo>
                    <a:pt x="f173" y="f163"/>
                  </a:lnTo>
                  <a:lnTo>
                    <a:pt x="f174" y="f175"/>
                  </a:lnTo>
                  <a:lnTo>
                    <a:pt x="f176" y="f153"/>
                  </a:lnTo>
                  <a:lnTo>
                    <a:pt x="f177" y="f150"/>
                  </a:lnTo>
                  <a:lnTo>
                    <a:pt x="f178" y="f147"/>
                  </a:lnTo>
                  <a:lnTo>
                    <a:pt x="f179" y="f151"/>
                  </a:lnTo>
                  <a:lnTo>
                    <a:pt x="f180" y="f181"/>
                  </a:lnTo>
                  <a:lnTo>
                    <a:pt x="f182" y="f162"/>
                  </a:lnTo>
                  <a:lnTo>
                    <a:pt x="f183" y="f181"/>
                  </a:lnTo>
                  <a:lnTo>
                    <a:pt x="f184" y="f163"/>
                  </a:lnTo>
                  <a:lnTo>
                    <a:pt x="f185" y="f163"/>
                  </a:lnTo>
                  <a:lnTo>
                    <a:pt x="f186" y="f163"/>
                  </a:lnTo>
                  <a:lnTo>
                    <a:pt x="f187" y="f188"/>
                  </a:lnTo>
                  <a:lnTo>
                    <a:pt x="f189" y="f190"/>
                  </a:lnTo>
                  <a:lnTo>
                    <a:pt x="f191" y="f192"/>
                  </a:lnTo>
                  <a:lnTo>
                    <a:pt x="f193" y="f194"/>
                  </a:lnTo>
                  <a:lnTo>
                    <a:pt x="f195" y="f194"/>
                  </a:lnTo>
                  <a:lnTo>
                    <a:pt x="f196" y="f197"/>
                  </a:lnTo>
                  <a:lnTo>
                    <a:pt x="f198" y="f199"/>
                  </a:lnTo>
                  <a:lnTo>
                    <a:pt x="f200" y="f201"/>
                  </a:lnTo>
                  <a:lnTo>
                    <a:pt x="f202" y="f203"/>
                  </a:lnTo>
                  <a:lnTo>
                    <a:pt x="f204" y="f203"/>
                  </a:lnTo>
                  <a:lnTo>
                    <a:pt x="f205" y="f203"/>
                  </a:lnTo>
                  <a:lnTo>
                    <a:pt x="f206" y="f207"/>
                  </a:lnTo>
                  <a:lnTo>
                    <a:pt x="f208" y="f207"/>
                  </a:lnTo>
                  <a:lnTo>
                    <a:pt x="f209" y="f207"/>
                  </a:lnTo>
                  <a:lnTo>
                    <a:pt x="f209" y="f207"/>
                  </a:lnTo>
                  <a:lnTo>
                    <a:pt x="f210" y="f203"/>
                  </a:lnTo>
                  <a:lnTo>
                    <a:pt x="f211" y="f203"/>
                  </a:lnTo>
                  <a:lnTo>
                    <a:pt x="f211" y="f203"/>
                  </a:lnTo>
                  <a:lnTo>
                    <a:pt x="f211" y="f203"/>
                  </a:lnTo>
                  <a:lnTo>
                    <a:pt x="f212" y="f188"/>
                  </a:lnTo>
                  <a:lnTo>
                    <a:pt x="f213" y="f201"/>
                  </a:lnTo>
                  <a:lnTo>
                    <a:pt x="f214" y="f190"/>
                  </a:lnTo>
                  <a:lnTo>
                    <a:pt x="f215" y="f216"/>
                  </a:lnTo>
                  <a:lnTo>
                    <a:pt x="f217" y="f218"/>
                  </a:lnTo>
                  <a:lnTo>
                    <a:pt x="f219" y="f220"/>
                  </a:lnTo>
                  <a:lnTo>
                    <a:pt x="f221" y="f222"/>
                  </a:lnTo>
                  <a:lnTo>
                    <a:pt x="f223" y="f224"/>
                  </a:lnTo>
                  <a:lnTo>
                    <a:pt x="f225" y="f226"/>
                  </a:lnTo>
                  <a:lnTo>
                    <a:pt x="f227" y="f226"/>
                  </a:lnTo>
                  <a:lnTo>
                    <a:pt x="f228" y="f226"/>
                  </a:lnTo>
                  <a:lnTo>
                    <a:pt x="f229" y="f226"/>
                  </a:lnTo>
                  <a:lnTo>
                    <a:pt x="f230" y="f226"/>
                  </a:lnTo>
                  <a:lnTo>
                    <a:pt x="f231" y="f226"/>
                  </a:lnTo>
                  <a:lnTo>
                    <a:pt x="f232" y="f226"/>
                  </a:lnTo>
                  <a:lnTo>
                    <a:pt x="f233" y="f226"/>
                  </a:lnTo>
                  <a:lnTo>
                    <a:pt x="f234" y="f226"/>
                  </a:lnTo>
                  <a:lnTo>
                    <a:pt x="f235" y="f226"/>
                  </a:lnTo>
                  <a:lnTo>
                    <a:pt x="f236" y="f237"/>
                  </a:lnTo>
                  <a:lnTo>
                    <a:pt x="f238" y="f237"/>
                  </a:lnTo>
                  <a:lnTo>
                    <a:pt x="f239" y="f240"/>
                  </a:lnTo>
                  <a:lnTo>
                    <a:pt x="f241" y="f242"/>
                  </a:lnTo>
                  <a:lnTo>
                    <a:pt x="f243" y="f244"/>
                  </a:lnTo>
                  <a:lnTo>
                    <a:pt x="f245" y="f244"/>
                  </a:lnTo>
                  <a:lnTo>
                    <a:pt x="f246" y="f247"/>
                  </a:lnTo>
                  <a:lnTo>
                    <a:pt x="f248" y="f247"/>
                  </a:lnTo>
                  <a:lnTo>
                    <a:pt x="f249" y="f247"/>
                  </a:lnTo>
                  <a:lnTo>
                    <a:pt x="f250" y="f247"/>
                  </a:lnTo>
                  <a:lnTo>
                    <a:pt x="f251" y="f244"/>
                  </a:lnTo>
                  <a:lnTo>
                    <a:pt x="f252" y="f244"/>
                  </a:lnTo>
                  <a:lnTo>
                    <a:pt x="f253" y="f244"/>
                  </a:lnTo>
                  <a:lnTo>
                    <a:pt x="f254" y="f247"/>
                  </a:lnTo>
                  <a:lnTo>
                    <a:pt x="f255" y="f247"/>
                  </a:lnTo>
                  <a:lnTo>
                    <a:pt x="f256" y="f247"/>
                  </a:lnTo>
                  <a:lnTo>
                    <a:pt x="f256" y="f247"/>
                  </a:lnTo>
                  <a:lnTo>
                    <a:pt x="f257" y="f258"/>
                  </a:lnTo>
                  <a:lnTo>
                    <a:pt x="f257" y="f258"/>
                  </a:lnTo>
                  <a:lnTo>
                    <a:pt x="f257" y="f259"/>
                  </a:lnTo>
                  <a:lnTo>
                    <a:pt x="f257" y="f260"/>
                  </a:lnTo>
                  <a:lnTo>
                    <a:pt x="f261" y="f260"/>
                  </a:lnTo>
                  <a:lnTo>
                    <a:pt x="f261" y="f262"/>
                  </a:lnTo>
                  <a:lnTo>
                    <a:pt x="f263" y="f262"/>
                  </a:lnTo>
                  <a:lnTo>
                    <a:pt x="f264" y="f265"/>
                  </a:lnTo>
                  <a:lnTo>
                    <a:pt x="f266" y="f265"/>
                  </a:lnTo>
                  <a:lnTo>
                    <a:pt x="f267" y="f268"/>
                  </a:lnTo>
                  <a:lnTo>
                    <a:pt x="f20" y="f269"/>
                  </a:lnTo>
                  <a:lnTo>
                    <a:pt x="f270" y="f269"/>
                  </a:lnTo>
                  <a:lnTo>
                    <a:pt x="f270" y="f271"/>
                  </a:lnTo>
                  <a:lnTo>
                    <a:pt x="f6" y="f8"/>
                  </a:lnTo>
                  <a:lnTo>
                    <a:pt x="f7" y="f8"/>
                  </a:lnTo>
                  <a:lnTo>
                    <a:pt x="f7" y="f9"/>
                  </a:lnTo>
                  <a:lnTo>
                    <a:pt x="f7" y="f9"/>
                  </a:lnTo>
                  <a:lnTo>
                    <a:pt x="f7" y="f9"/>
                  </a:lnTo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EAEAEA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4" name="Freeform 4"/>
            <p:cNvSpPr/>
            <p:nvPr/>
          </p:nvSpPr>
          <p:spPr>
            <a:xfrm>
              <a:off x="7305671" y="6372225"/>
              <a:ext cx="19046" cy="28575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2"/>
                <a:gd name="f7" fmla="val 18"/>
                <a:gd name="f8" fmla="val 6"/>
                <a:gd name="f9" fmla="+- 0 0 -90"/>
                <a:gd name="f10" fmla="*/ f3 1 12"/>
                <a:gd name="f11" fmla="*/ f4 1 18"/>
                <a:gd name="f12" fmla="+- f7 0 f5"/>
                <a:gd name="f13" fmla="+- f6 0 f5"/>
                <a:gd name="f14" fmla="*/ f9 f0 1"/>
                <a:gd name="f15" fmla="*/ f13 1 12"/>
                <a:gd name="f16" fmla="*/ f12 1 18"/>
                <a:gd name="f17" fmla="*/ f14 1 f2"/>
                <a:gd name="f18" fmla="*/ 12 1 f15"/>
                <a:gd name="f19" fmla="*/ 18 1 f16"/>
                <a:gd name="f20" fmla="*/ 12 1 f16"/>
                <a:gd name="f21" fmla="*/ 6 1 f15"/>
                <a:gd name="f22" fmla="*/ 6 1 f16"/>
                <a:gd name="f23" fmla="*/ 0 1 f15"/>
                <a:gd name="f24" fmla="*/ 0 1 f16"/>
                <a:gd name="f25" fmla="*/ f6 1 f15"/>
                <a:gd name="f26" fmla="*/ f7 1 f16"/>
                <a:gd name="f27" fmla="+- f17 0 f1"/>
                <a:gd name="f28" fmla="*/ f23 f10 1"/>
                <a:gd name="f29" fmla="*/ f25 f10 1"/>
                <a:gd name="f30" fmla="*/ f26 f11 1"/>
                <a:gd name="f31" fmla="*/ f24 f11 1"/>
                <a:gd name="f32" fmla="*/ f18 f10 1"/>
                <a:gd name="f33" fmla="*/ f19 f11 1"/>
                <a:gd name="f34" fmla="*/ f20 f11 1"/>
                <a:gd name="f35" fmla="*/ f21 f10 1"/>
                <a:gd name="f36" fmla="*/ f22 f1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7">
                  <a:pos x="f32" y="f33"/>
                </a:cxn>
                <a:cxn ang="f27">
                  <a:pos x="f32" y="f34"/>
                </a:cxn>
                <a:cxn ang="f27">
                  <a:pos x="f35" y="f36"/>
                </a:cxn>
                <a:cxn ang="f27">
                  <a:pos x="f35" y="f36"/>
                </a:cxn>
                <a:cxn ang="f27">
                  <a:pos x="f28" y="f31"/>
                </a:cxn>
                <a:cxn ang="f27">
                  <a:pos x="f32" y="f33"/>
                </a:cxn>
                <a:cxn ang="f27">
                  <a:pos x="f32" y="f33"/>
                </a:cxn>
                <a:cxn ang="f27">
                  <a:pos x="f32" y="f33"/>
                </a:cxn>
              </a:cxnLst>
              <a:rect l="f28" t="f31" r="f29" b="f30"/>
              <a:pathLst>
                <a:path w="12" h="18">
                  <a:moveTo>
                    <a:pt x="f6" y="f7"/>
                  </a:moveTo>
                  <a:lnTo>
                    <a:pt x="f6" y="f6"/>
                  </a:lnTo>
                  <a:lnTo>
                    <a:pt x="f8" y="f8"/>
                  </a:lnTo>
                  <a:lnTo>
                    <a:pt x="f8" y="f8"/>
                  </a:lnTo>
                  <a:lnTo>
                    <a:pt x="f5" y="f5"/>
                  </a:lnTo>
                  <a:lnTo>
                    <a:pt x="f6" y="f7"/>
                  </a:lnTo>
                  <a:lnTo>
                    <a:pt x="f6" y="f7"/>
                  </a:lnTo>
                  <a:lnTo>
                    <a:pt x="f6" y="f7"/>
                  </a:lnTo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EAEAEA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5" name="Freeform 5"/>
            <p:cNvSpPr/>
            <p:nvPr/>
          </p:nvSpPr>
          <p:spPr>
            <a:xfrm>
              <a:off x="7296153" y="6343650"/>
              <a:ext cx="9528" cy="28575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"/>
                <a:gd name="f7" fmla="val 18"/>
                <a:gd name="f8" fmla="val 12"/>
                <a:gd name="f9" fmla="+- 0 0 -90"/>
                <a:gd name="f10" fmla="*/ f3 1 6"/>
                <a:gd name="f11" fmla="*/ f4 1 18"/>
                <a:gd name="f12" fmla="+- f7 0 f5"/>
                <a:gd name="f13" fmla="+- f6 0 f5"/>
                <a:gd name="f14" fmla="*/ f9 f0 1"/>
                <a:gd name="f15" fmla="*/ f13 1 6"/>
                <a:gd name="f16" fmla="*/ f12 1 18"/>
                <a:gd name="f17" fmla="*/ f14 1 f2"/>
                <a:gd name="f18" fmla="*/ 0 1 f15"/>
                <a:gd name="f19" fmla="*/ 12 1 f16"/>
                <a:gd name="f20" fmla="*/ 6 1 f15"/>
                <a:gd name="f21" fmla="*/ 18 1 f16"/>
                <a:gd name="f22" fmla="*/ 0 1 f16"/>
                <a:gd name="f23" fmla="*/ f6 1 f15"/>
                <a:gd name="f24" fmla="*/ f7 1 f16"/>
                <a:gd name="f25" fmla="+- f17 0 f1"/>
                <a:gd name="f26" fmla="*/ f18 f10 1"/>
                <a:gd name="f27" fmla="*/ f23 f10 1"/>
                <a:gd name="f28" fmla="*/ f24 f11 1"/>
                <a:gd name="f29" fmla="*/ f22 f11 1"/>
                <a:gd name="f30" fmla="*/ f19 f11 1"/>
                <a:gd name="f31" fmla="*/ f20 f10 1"/>
                <a:gd name="f32" fmla="*/ f21 f1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5">
                  <a:pos x="f26" y="f30"/>
                </a:cxn>
                <a:cxn ang="f25">
                  <a:pos x="f31" y="f32"/>
                </a:cxn>
                <a:cxn ang="f25">
                  <a:pos x="f26" y="f29"/>
                </a:cxn>
                <a:cxn ang="f25">
                  <a:pos x="f26" y="f30"/>
                </a:cxn>
                <a:cxn ang="f25">
                  <a:pos x="f26" y="f30"/>
                </a:cxn>
                <a:cxn ang="f25">
                  <a:pos x="f26" y="f30"/>
                </a:cxn>
              </a:cxnLst>
              <a:rect l="f26" t="f29" r="f27" b="f28"/>
              <a:pathLst>
                <a:path w="6" h="18">
                  <a:moveTo>
                    <a:pt x="f5" y="f8"/>
                  </a:moveTo>
                  <a:lnTo>
                    <a:pt x="f6" y="f7"/>
                  </a:lnTo>
                  <a:lnTo>
                    <a:pt x="f5" y="f5"/>
                  </a:lnTo>
                  <a:lnTo>
                    <a:pt x="f5" y="f8"/>
                  </a:lnTo>
                  <a:lnTo>
                    <a:pt x="f5" y="f8"/>
                  </a:lnTo>
                  <a:lnTo>
                    <a:pt x="f5" y="f8"/>
                  </a:lnTo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EAEAEA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6" name="Freeform 6"/>
            <p:cNvSpPr/>
            <p:nvPr/>
          </p:nvSpPr>
          <p:spPr>
            <a:xfrm>
              <a:off x="8223254" y="5678488"/>
              <a:ext cx="482602" cy="1176339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304"/>
                <a:gd name="f7" fmla="val 741"/>
                <a:gd name="f8" fmla="val 280"/>
                <a:gd name="f9" fmla="val 42"/>
                <a:gd name="f10" fmla="val 274"/>
                <a:gd name="f11" fmla="val 268"/>
                <a:gd name="f12" fmla="val 256"/>
                <a:gd name="f13" fmla="val 238"/>
                <a:gd name="f14" fmla="val 48"/>
                <a:gd name="f15" fmla="val 214"/>
                <a:gd name="f16" fmla="val 12"/>
                <a:gd name="f17" fmla="val 196"/>
                <a:gd name="f18" fmla="val 164"/>
                <a:gd name="f19" fmla="val 167"/>
                <a:gd name="f20" fmla="val 144"/>
                <a:gd name="f21" fmla="val 217"/>
                <a:gd name="f22" fmla="val 110"/>
                <a:gd name="f23" fmla="val 281"/>
                <a:gd name="f24" fmla="val 96"/>
                <a:gd name="f25" fmla="val 327"/>
                <a:gd name="f26" fmla="val 124"/>
                <a:gd name="f27" fmla="val 405"/>
                <a:gd name="f28" fmla="val 100"/>
                <a:gd name="f29" fmla="val 463"/>
                <a:gd name="f30" fmla="val 68"/>
                <a:gd name="f31" fmla="val 503"/>
                <a:gd name="f32" fmla="val 30"/>
                <a:gd name="f33" fmla="val 539"/>
                <a:gd name="f34" fmla="val 24"/>
                <a:gd name="f35" fmla="val 613"/>
                <a:gd name="f36" fmla="val 202"/>
                <a:gd name="f37" fmla="val 639"/>
                <a:gd name="f38" fmla="val 192"/>
                <a:gd name="f39" fmla="val 589"/>
                <a:gd name="f40" fmla="val 178"/>
                <a:gd name="f41" fmla="val 190"/>
                <a:gd name="f42" fmla="val 499"/>
                <a:gd name="f43" fmla="val 184"/>
                <a:gd name="f44" fmla="val 465"/>
                <a:gd name="f45" fmla="val 391"/>
                <a:gd name="f46" fmla="val 216"/>
                <a:gd name="f47" fmla="val 313"/>
                <a:gd name="f48" fmla="val 249"/>
                <a:gd name="f49" fmla="val 185"/>
                <a:gd name="f50" fmla="val 284"/>
                <a:gd name="f51" fmla="val 159"/>
                <a:gd name="f52" fmla="val 298"/>
                <a:gd name="f53" fmla="val 292"/>
                <a:gd name="f54" fmla="val 36"/>
                <a:gd name="f55" fmla="val 286"/>
                <a:gd name="f56" fmla="+- 0 0 -90"/>
                <a:gd name="f57" fmla="*/ f3 1 304"/>
                <a:gd name="f58" fmla="*/ f4 1 741"/>
                <a:gd name="f59" fmla="+- f7 0 f5"/>
                <a:gd name="f60" fmla="+- f6 0 f5"/>
                <a:gd name="f61" fmla="*/ f56 f0 1"/>
                <a:gd name="f62" fmla="*/ f60 1 304"/>
                <a:gd name="f63" fmla="*/ f59 1 741"/>
                <a:gd name="f64" fmla="*/ f61 1 f2"/>
                <a:gd name="f65" fmla="*/ 280 1 f62"/>
                <a:gd name="f66" fmla="*/ 42 1 f63"/>
                <a:gd name="f67" fmla="*/ 274 1 f62"/>
                <a:gd name="f68" fmla="*/ 268 1 f62"/>
                <a:gd name="f69" fmla="*/ 256 1 f62"/>
                <a:gd name="f70" fmla="*/ 238 1 f62"/>
                <a:gd name="f71" fmla="*/ 48 1 f63"/>
                <a:gd name="f72" fmla="*/ 214 1 f62"/>
                <a:gd name="f73" fmla="*/ 12 1 f63"/>
                <a:gd name="f74" fmla="*/ 196 1 f62"/>
                <a:gd name="f75" fmla="*/ 0 1 f63"/>
                <a:gd name="f76" fmla="*/ 164 1 f62"/>
                <a:gd name="f77" fmla="*/ 167 1 f63"/>
                <a:gd name="f78" fmla="*/ 144 1 f62"/>
                <a:gd name="f79" fmla="*/ 217 1 f63"/>
                <a:gd name="f80" fmla="*/ 110 1 f62"/>
                <a:gd name="f81" fmla="*/ 281 1 f63"/>
                <a:gd name="f82" fmla="*/ 96 1 f62"/>
                <a:gd name="f83" fmla="*/ 327 1 f63"/>
                <a:gd name="f84" fmla="*/ 124 1 f62"/>
                <a:gd name="f85" fmla="*/ 405 1 f63"/>
                <a:gd name="f86" fmla="*/ 100 1 f62"/>
                <a:gd name="f87" fmla="*/ 463 1 f63"/>
                <a:gd name="f88" fmla="*/ 68 1 f62"/>
                <a:gd name="f89" fmla="*/ 503 1 f63"/>
                <a:gd name="f90" fmla="*/ 30 1 f62"/>
                <a:gd name="f91" fmla="*/ 539 1 f63"/>
                <a:gd name="f92" fmla="*/ 24 1 f62"/>
                <a:gd name="f93" fmla="*/ 613 1 f63"/>
                <a:gd name="f94" fmla="*/ 0 1 f62"/>
                <a:gd name="f95" fmla="*/ 741 1 f63"/>
                <a:gd name="f96" fmla="*/ 202 1 f62"/>
                <a:gd name="f97" fmla="*/ 180 1 f62"/>
                <a:gd name="f98" fmla="*/ 639 1 f63"/>
                <a:gd name="f99" fmla="*/ 192 1 f62"/>
                <a:gd name="f100" fmla="*/ 589 1 f63"/>
                <a:gd name="f101" fmla="*/ 178 1 f62"/>
                <a:gd name="f102" fmla="*/ 190 1 f62"/>
                <a:gd name="f103" fmla="*/ 499 1 f63"/>
                <a:gd name="f104" fmla="*/ 184 1 f62"/>
                <a:gd name="f105" fmla="*/ 465 1 f63"/>
                <a:gd name="f106" fmla="*/ 391 1 f63"/>
                <a:gd name="f107" fmla="*/ 216 1 f62"/>
                <a:gd name="f108" fmla="*/ 313 1 f63"/>
                <a:gd name="f109" fmla="*/ 249 1 f63"/>
                <a:gd name="f110" fmla="*/ 185 1 f63"/>
                <a:gd name="f111" fmla="*/ 284 1 f62"/>
                <a:gd name="f112" fmla="*/ 159 1 f63"/>
                <a:gd name="f113" fmla="*/ 304 1 f62"/>
                <a:gd name="f114" fmla="*/ 298 1 f62"/>
                <a:gd name="f115" fmla="*/ 24 1 f63"/>
                <a:gd name="f116" fmla="*/ 292 1 f62"/>
                <a:gd name="f117" fmla="*/ 30 1 f63"/>
                <a:gd name="f118" fmla="*/ 36 1 f63"/>
                <a:gd name="f119" fmla="*/ 286 1 f62"/>
                <a:gd name="f120" fmla="*/ f6 1 f62"/>
                <a:gd name="f121" fmla="*/ f7 1 f63"/>
                <a:gd name="f122" fmla="+- f64 0 f1"/>
                <a:gd name="f123" fmla="*/ f94 f57 1"/>
                <a:gd name="f124" fmla="*/ f120 f57 1"/>
                <a:gd name="f125" fmla="*/ f121 f58 1"/>
                <a:gd name="f126" fmla="*/ f75 f58 1"/>
                <a:gd name="f127" fmla="*/ f65 f57 1"/>
                <a:gd name="f128" fmla="*/ f66 f58 1"/>
                <a:gd name="f129" fmla="*/ f67 f57 1"/>
                <a:gd name="f130" fmla="*/ f68 f57 1"/>
                <a:gd name="f131" fmla="*/ f69 f57 1"/>
                <a:gd name="f132" fmla="*/ f70 f57 1"/>
                <a:gd name="f133" fmla="*/ f71 f58 1"/>
                <a:gd name="f134" fmla="*/ f72 f57 1"/>
                <a:gd name="f135" fmla="*/ f73 f58 1"/>
                <a:gd name="f136" fmla="*/ f74 f57 1"/>
                <a:gd name="f137" fmla="*/ f76 f57 1"/>
                <a:gd name="f138" fmla="*/ f77 f58 1"/>
                <a:gd name="f139" fmla="*/ f78 f57 1"/>
                <a:gd name="f140" fmla="*/ f79 f58 1"/>
                <a:gd name="f141" fmla="*/ f80 f57 1"/>
                <a:gd name="f142" fmla="*/ f81 f58 1"/>
                <a:gd name="f143" fmla="*/ f82 f57 1"/>
                <a:gd name="f144" fmla="*/ f83 f58 1"/>
                <a:gd name="f145" fmla="*/ f84 f57 1"/>
                <a:gd name="f146" fmla="*/ f85 f58 1"/>
                <a:gd name="f147" fmla="*/ f86 f57 1"/>
                <a:gd name="f148" fmla="*/ f87 f58 1"/>
                <a:gd name="f149" fmla="*/ f88 f57 1"/>
                <a:gd name="f150" fmla="*/ f89 f58 1"/>
                <a:gd name="f151" fmla="*/ f90 f57 1"/>
                <a:gd name="f152" fmla="*/ f91 f58 1"/>
                <a:gd name="f153" fmla="*/ f92 f57 1"/>
                <a:gd name="f154" fmla="*/ f93 f58 1"/>
                <a:gd name="f155" fmla="*/ f95 f58 1"/>
                <a:gd name="f156" fmla="*/ f96 f57 1"/>
                <a:gd name="f157" fmla="*/ f97 f57 1"/>
                <a:gd name="f158" fmla="*/ f98 f58 1"/>
                <a:gd name="f159" fmla="*/ f99 f57 1"/>
                <a:gd name="f160" fmla="*/ f100 f58 1"/>
                <a:gd name="f161" fmla="*/ f101 f57 1"/>
                <a:gd name="f162" fmla="*/ f102 f57 1"/>
                <a:gd name="f163" fmla="*/ f103 f58 1"/>
                <a:gd name="f164" fmla="*/ f104 f57 1"/>
                <a:gd name="f165" fmla="*/ f105 f58 1"/>
                <a:gd name="f166" fmla="*/ f106 f58 1"/>
                <a:gd name="f167" fmla="*/ f107 f57 1"/>
                <a:gd name="f168" fmla="*/ f108 f58 1"/>
                <a:gd name="f169" fmla="*/ f109 f58 1"/>
                <a:gd name="f170" fmla="*/ f110 f58 1"/>
                <a:gd name="f171" fmla="*/ f111 f57 1"/>
                <a:gd name="f172" fmla="*/ f112 f58 1"/>
                <a:gd name="f173" fmla="*/ f113 f57 1"/>
                <a:gd name="f174" fmla="*/ f114 f57 1"/>
                <a:gd name="f175" fmla="*/ f115 f58 1"/>
                <a:gd name="f176" fmla="*/ f116 f57 1"/>
                <a:gd name="f177" fmla="*/ f117 f58 1"/>
                <a:gd name="f178" fmla="*/ f118 f58 1"/>
                <a:gd name="f179" fmla="*/ f119 f5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22">
                  <a:pos x="f127" y="f128"/>
                </a:cxn>
                <a:cxn ang="f122">
                  <a:pos x="f129" y="f128"/>
                </a:cxn>
                <a:cxn ang="f122">
                  <a:pos x="f130" y="f128"/>
                </a:cxn>
                <a:cxn ang="f122">
                  <a:pos x="f131" y="f128"/>
                </a:cxn>
                <a:cxn ang="f122">
                  <a:pos x="f132" y="f133"/>
                </a:cxn>
                <a:cxn ang="f122">
                  <a:pos x="f134" y="f135"/>
                </a:cxn>
                <a:cxn ang="f122">
                  <a:pos x="f136" y="f126"/>
                </a:cxn>
                <a:cxn ang="f122">
                  <a:pos x="f136" y="f126"/>
                </a:cxn>
                <a:cxn ang="f122">
                  <a:pos x="f137" y="f138"/>
                </a:cxn>
                <a:cxn ang="f122">
                  <a:pos x="f139" y="f140"/>
                </a:cxn>
                <a:cxn ang="f122">
                  <a:pos x="f141" y="f142"/>
                </a:cxn>
                <a:cxn ang="f122">
                  <a:pos x="f143" y="f144"/>
                </a:cxn>
                <a:cxn ang="f122">
                  <a:pos x="f145" y="f146"/>
                </a:cxn>
                <a:cxn ang="f122">
                  <a:pos x="f147" y="f148"/>
                </a:cxn>
                <a:cxn ang="f122">
                  <a:pos x="f149" y="f150"/>
                </a:cxn>
                <a:cxn ang="f122">
                  <a:pos x="f151" y="f152"/>
                </a:cxn>
                <a:cxn ang="f122">
                  <a:pos x="f153" y="f154"/>
                </a:cxn>
                <a:cxn ang="f122">
                  <a:pos x="f123" y="f155"/>
                </a:cxn>
                <a:cxn ang="f122">
                  <a:pos x="f156" y="f155"/>
                </a:cxn>
                <a:cxn ang="f122">
                  <a:pos x="f157" y="f158"/>
                </a:cxn>
                <a:cxn ang="f122">
                  <a:pos x="f159" y="f160"/>
                </a:cxn>
                <a:cxn ang="f122">
                  <a:pos x="f161" y="f152"/>
                </a:cxn>
                <a:cxn ang="f122">
                  <a:pos x="f162" y="f163"/>
                </a:cxn>
                <a:cxn ang="f122">
                  <a:pos x="f164" y="f165"/>
                </a:cxn>
                <a:cxn ang="f122">
                  <a:pos x="f159" y="f166"/>
                </a:cxn>
                <a:cxn ang="f122">
                  <a:pos x="f167" y="f168"/>
                </a:cxn>
                <a:cxn ang="f122">
                  <a:pos x="f132" y="f169"/>
                </a:cxn>
                <a:cxn ang="f122">
                  <a:pos x="f130" y="f170"/>
                </a:cxn>
                <a:cxn ang="f122">
                  <a:pos x="f171" y="f172"/>
                </a:cxn>
                <a:cxn ang="f122">
                  <a:pos x="f173" y="f135"/>
                </a:cxn>
                <a:cxn ang="f122">
                  <a:pos x="f174" y="f175"/>
                </a:cxn>
                <a:cxn ang="f122">
                  <a:pos x="f176" y="f177"/>
                </a:cxn>
                <a:cxn ang="f122">
                  <a:pos x="f176" y="f178"/>
                </a:cxn>
                <a:cxn ang="f122">
                  <a:pos x="f179" y="f178"/>
                </a:cxn>
                <a:cxn ang="f122">
                  <a:pos x="f179" y="f128"/>
                </a:cxn>
                <a:cxn ang="f122">
                  <a:pos x="f127" y="f128"/>
                </a:cxn>
                <a:cxn ang="f122">
                  <a:pos x="f127" y="f128"/>
                </a:cxn>
                <a:cxn ang="f122">
                  <a:pos x="f127" y="f128"/>
                </a:cxn>
              </a:cxnLst>
              <a:rect l="f123" t="f126" r="f124" b="f125"/>
              <a:pathLst>
                <a:path w="304" h="741">
                  <a:moveTo>
                    <a:pt x="f8" y="f9"/>
                  </a:moveTo>
                  <a:lnTo>
                    <a:pt x="f10" y="f9"/>
                  </a:lnTo>
                  <a:lnTo>
                    <a:pt x="f11" y="f9"/>
                  </a:lnTo>
                  <a:lnTo>
                    <a:pt x="f12" y="f9"/>
                  </a:lnTo>
                  <a:lnTo>
                    <a:pt x="f13" y="f14"/>
                  </a:lnTo>
                  <a:lnTo>
                    <a:pt x="f15" y="f16"/>
                  </a:lnTo>
                  <a:lnTo>
                    <a:pt x="f17" y="f5"/>
                  </a:lnTo>
                  <a:lnTo>
                    <a:pt x="f17" y="f5"/>
                  </a:lnTo>
                  <a:lnTo>
                    <a:pt x="f18" y="f19"/>
                  </a:lnTo>
                  <a:lnTo>
                    <a:pt x="f20" y="f21"/>
                  </a:lnTo>
                  <a:lnTo>
                    <a:pt x="f22" y="f23"/>
                  </a:lnTo>
                  <a:lnTo>
                    <a:pt x="f24" y="f25"/>
                  </a:lnTo>
                  <a:lnTo>
                    <a:pt x="f26" y="f27"/>
                  </a:lnTo>
                  <a:lnTo>
                    <a:pt x="f28" y="f29"/>
                  </a:lnTo>
                  <a:lnTo>
                    <a:pt x="f30" y="f31"/>
                  </a:lnTo>
                  <a:lnTo>
                    <a:pt x="f32" y="f33"/>
                  </a:lnTo>
                  <a:lnTo>
                    <a:pt x="f34" y="f35"/>
                  </a:lnTo>
                  <a:lnTo>
                    <a:pt x="f5" y="f7"/>
                  </a:lnTo>
                  <a:lnTo>
                    <a:pt x="f36" y="f7"/>
                  </a:lnTo>
                  <a:lnTo>
                    <a:pt x="f2" y="f37"/>
                  </a:lnTo>
                  <a:lnTo>
                    <a:pt x="f38" y="f39"/>
                  </a:lnTo>
                  <a:lnTo>
                    <a:pt x="f40" y="f33"/>
                  </a:lnTo>
                  <a:lnTo>
                    <a:pt x="f41" y="f42"/>
                  </a:lnTo>
                  <a:lnTo>
                    <a:pt x="f43" y="f44"/>
                  </a:lnTo>
                  <a:lnTo>
                    <a:pt x="f38" y="f45"/>
                  </a:lnTo>
                  <a:lnTo>
                    <a:pt x="f46" y="f47"/>
                  </a:lnTo>
                  <a:lnTo>
                    <a:pt x="f13" y="f48"/>
                  </a:lnTo>
                  <a:lnTo>
                    <a:pt x="f11" y="f49"/>
                  </a:lnTo>
                  <a:lnTo>
                    <a:pt x="f50" y="f51"/>
                  </a:lnTo>
                  <a:lnTo>
                    <a:pt x="f6" y="f16"/>
                  </a:lnTo>
                  <a:lnTo>
                    <a:pt x="f52" y="f34"/>
                  </a:lnTo>
                  <a:lnTo>
                    <a:pt x="f53" y="f32"/>
                  </a:lnTo>
                  <a:lnTo>
                    <a:pt x="f53" y="f54"/>
                  </a:lnTo>
                  <a:lnTo>
                    <a:pt x="f55" y="f54"/>
                  </a:lnTo>
                  <a:lnTo>
                    <a:pt x="f55" y="f9"/>
                  </a:lnTo>
                  <a:lnTo>
                    <a:pt x="f8" y="f9"/>
                  </a:lnTo>
                  <a:lnTo>
                    <a:pt x="f8" y="f9"/>
                  </a:lnTo>
                  <a:lnTo>
                    <a:pt x="f8" y="f9"/>
                  </a:lnTo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EAEAEA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7" name="Freeform 7"/>
            <p:cNvSpPr/>
            <p:nvPr/>
          </p:nvSpPr>
          <p:spPr>
            <a:xfrm>
              <a:off x="7807320" y="5640384"/>
              <a:ext cx="498476" cy="1217615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314"/>
                <a:gd name="f7" fmla="val 767"/>
                <a:gd name="f8" fmla="val 284"/>
                <a:gd name="f9" fmla="val 6"/>
                <a:gd name="f10" fmla="val 278"/>
                <a:gd name="f11" fmla="val 272"/>
                <a:gd name="f12" fmla="val 12"/>
                <a:gd name="f13" fmla="val 254"/>
                <a:gd name="f14" fmla="val 18"/>
                <a:gd name="f15" fmla="val 230"/>
                <a:gd name="f16" fmla="val 24"/>
                <a:gd name="f17" fmla="val 206"/>
                <a:gd name="f18" fmla="val 42"/>
                <a:gd name="f19" fmla="val 188"/>
                <a:gd name="f20" fmla="val 48"/>
                <a:gd name="f21" fmla="val 176"/>
                <a:gd name="f22" fmla="val 54"/>
                <a:gd name="f23" fmla="val 170"/>
                <a:gd name="f24" fmla="val 150"/>
                <a:gd name="f25" fmla="val 169"/>
                <a:gd name="f26" fmla="val 110"/>
                <a:gd name="f27" fmla="val 225"/>
                <a:gd name="f28" fmla="val 383"/>
                <a:gd name="f29" fmla="val 82"/>
                <a:gd name="f30" fmla="val 555"/>
                <a:gd name="f31" fmla="val 40"/>
                <a:gd name="f32" fmla="val 679"/>
                <a:gd name="f33" fmla="val 108"/>
                <a:gd name="f34" fmla="val 120"/>
                <a:gd name="f35" fmla="val 611"/>
                <a:gd name="f36" fmla="val 148"/>
                <a:gd name="f37" fmla="val 499"/>
                <a:gd name="f38" fmla="val 160"/>
                <a:gd name="f39" fmla="val 367"/>
                <a:gd name="f40" fmla="val 218"/>
                <a:gd name="f41" fmla="val 327"/>
                <a:gd name="f42" fmla="val 238"/>
                <a:gd name="f43" fmla="val 221"/>
                <a:gd name="f44" fmla="val 296"/>
                <a:gd name="f45" fmla="val 135"/>
                <a:gd name="f46" fmla="val 302"/>
                <a:gd name="f47" fmla="val 290"/>
                <a:gd name="f48" fmla="+- 0 0 -90"/>
                <a:gd name="f49" fmla="*/ f3 1 314"/>
                <a:gd name="f50" fmla="*/ f4 1 767"/>
                <a:gd name="f51" fmla="+- f7 0 f5"/>
                <a:gd name="f52" fmla="+- f6 0 f5"/>
                <a:gd name="f53" fmla="*/ f48 f0 1"/>
                <a:gd name="f54" fmla="*/ f52 1 314"/>
                <a:gd name="f55" fmla="*/ f51 1 767"/>
                <a:gd name="f56" fmla="*/ f53 1 f2"/>
                <a:gd name="f57" fmla="*/ 284 1 f54"/>
                <a:gd name="f58" fmla="*/ 6 1 f55"/>
                <a:gd name="f59" fmla="*/ 278 1 f54"/>
                <a:gd name="f60" fmla="*/ 272 1 f54"/>
                <a:gd name="f61" fmla="*/ 12 1 f55"/>
                <a:gd name="f62" fmla="*/ 254 1 f54"/>
                <a:gd name="f63" fmla="*/ 18 1 f55"/>
                <a:gd name="f64" fmla="*/ 230 1 f54"/>
                <a:gd name="f65" fmla="*/ 24 1 f55"/>
                <a:gd name="f66" fmla="*/ 206 1 f54"/>
                <a:gd name="f67" fmla="*/ 42 1 f55"/>
                <a:gd name="f68" fmla="*/ 188 1 f54"/>
                <a:gd name="f69" fmla="*/ 48 1 f55"/>
                <a:gd name="f70" fmla="*/ 176 1 f54"/>
                <a:gd name="f71" fmla="*/ 54 1 f55"/>
                <a:gd name="f72" fmla="*/ 170 1 f54"/>
                <a:gd name="f73" fmla="*/ 150 1 f54"/>
                <a:gd name="f74" fmla="*/ 169 1 f55"/>
                <a:gd name="f75" fmla="*/ 110 1 f54"/>
                <a:gd name="f76" fmla="*/ 225 1 f55"/>
                <a:gd name="f77" fmla="*/ 54 1 f54"/>
                <a:gd name="f78" fmla="*/ 383 1 f55"/>
                <a:gd name="f79" fmla="*/ 82 1 f54"/>
                <a:gd name="f80" fmla="*/ 555 1 f55"/>
                <a:gd name="f81" fmla="*/ 40 1 f54"/>
                <a:gd name="f82" fmla="*/ 679 1 f55"/>
                <a:gd name="f83" fmla="*/ 0 1 f54"/>
                <a:gd name="f84" fmla="*/ 767 1 f55"/>
                <a:gd name="f85" fmla="*/ 108 1 f54"/>
                <a:gd name="f86" fmla="*/ 120 1 f54"/>
                <a:gd name="f87" fmla="*/ 611 1 f55"/>
                <a:gd name="f88" fmla="*/ 148 1 f54"/>
                <a:gd name="f89" fmla="*/ 499 1 f55"/>
                <a:gd name="f90" fmla="*/ 160 1 f54"/>
                <a:gd name="f91" fmla="*/ 367 1 f55"/>
                <a:gd name="f92" fmla="*/ 218 1 f54"/>
                <a:gd name="f93" fmla="*/ 327 1 f55"/>
                <a:gd name="f94" fmla="*/ 238 1 f54"/>
                <a:gd name="f95" fmla="*/ 221 1 f55"/>
                <a:gd name="f96" fmla="*/ 296 1 f54"/>
                <a:gd name="f97" fmla="*/ 135 1 f55"/>
                <a:gd name="f98" fmla="*/ 314 1 f54"/>
                <a:gd name="f99" fmla="*/ 0 1 f55"/>
                <a:gd name="f100" fmla="*/ 302 1 f54"/>
                <a:gd name="f101" fmla="*/ 290 1 f54"/>
                <a:gd name="f102" fmla="*/ f6 1 f54"/>
                <a:gd name="f103" fmla="*/ f7 1 f55"/>
                <a:gd name="f104" fmla="+- f56 0 f1"/>
                <a:gd name="f105" fmla="*/ f83 f49 1"/>
                <a:gd name="f106" fmla="*/ f102 f49 1"/>
                <a:gd name="f107" fmla="*/ f103 f50 1"/>
                <a:gd name="f108" fmla="*/ f99 f50 1"/>
                <a:gd name="f109" fmla="*/ f57 f49 1"/>
                <a:gd name="f110" fmla="*/ f58 f50 1"/>
                <a:gd name="f111" fmla="*/ f59 f49 1"/>
                <a:gd name="f112" fmla="*/ f60 f49 1"/>
                <a:gd name="f113" fmla="*/ f61 f50 1"/>
                <a:gd name="f114" fmla="*/ f62 f49 1"/>
                <a:gd name="f115" fmla="*/ f63 f50 1"/>
                <a:gd name="f116" fmla="*/ f64 f49 1"/>
                <a:gd name="f117" fmla="*/ f65 f50 1"/>
                <a:gd name="f118" fmla="*/ f66 f49 1"/>
                <a:gd name="f119" fmla="*/ f67 f50 1"/>
                <a:gd name="f120" fmla="*/ f68 f49 1"/>
                <a:gd name="f121" fmla="*/ f69 f50 1"/>
                <a:gd name="f122" fmla="*/ f70 f49 1"/>
                <a:gd name="f123" fmla="*/ f71 f50 1"/>
                <a:gd name="f124" fmla="*/ f72 f49 1"/>
                <a:gd name="f125" fmla="*/ f73 f49 1"/>
                <a:gd name="f126" fmla="*/ f74 f50 1"/>
                <a:gd name="f127" fmla="*/ f75 f49 1"/>
                <a:gd name="f128" fmla="*/ f76 f50 1"/>
                <a:gd name="f129" fmla="*/ f77 f49 1"/>
                <a:gd name="f130" fmla="*/ f78 f50 1"/>
                <a:gd name="f131" fmla="*/ f79 f49 1"/>
                <a:gd name="f132" fmla="*/ f80 f50 1"/>
                <a:gd name="f133" fmla="*/ f81 f49 1"/>
                <a:gd name="f134" fmla="*/ f82 f50 1"/>
                <a:gd name="f135" fmla="*/ f84 f50 1"/>
                <a:gd name="f136" fmla="*/ f85 f49 1"/>
                <a:gd name="f137" fmla="*/ f86 f49 1"/>
                <a:gd name="f138" fmla="*/ f87 f50 1"/>
                <a:gd name="f139" fmla="*/ f88 f49 1"/>
                <a:gd name="f140" fmla="*/ f89 f50 1"/>
                <a:gd name="f141" fmla="*/ f90 f49 1"/>
                <a:gd name="f142" fmla="*/ f91 f50 1"/>
                <a:gd name="f143" fmla="*/ f92 f49 1"/>
                <a:gd name="f144" fmla="*/ f93 f50 1"/>
                <a:gd name="f145" fmla="*/ f94 f49 1"/>
                <a:gd name="f146" fmla="*/ f95 f50 1"/>
                <a:gd name="f147" fmla="*/ f96 f49 1"/>
                <a:gd name="f148" fmla="*/ f97 f50 1"/>
                <a:gd name="f149" fmla="*/ f98 f49 1"/>
                <a:gd name="f150" fmla="*/ f100 f49 1"/>
                <a:gd name="f151" fmla="*/ f101 f4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04">
                  <a:pos x="f109" y="f110"/>
                </a:cxn>
                <a:cxn ang="f104">
                  <a:pos x="f111" y="f110"/>
                </a:cxn>
                <a:cxn ang="f104">
                  <a:pos x="f112" y="f113"/>
                </a:cxn>
                <a:cxn ang="f104">
                  <a:pos x="f114" y="f115"/>
                </a:cxn>
                <a:cxn ang="f104">
                  <a:pos x="f116" y="f117"/>
                </a:cxn>
                <a:cxn ang="f104">
                  <a:pos x="f118" y="f119"/>
                </a:cxn>
                <a:cxn ang="f104">
                  <a:pos x="f120" y="f121"/>
                </a:cxn>
                <a:cxn ang="f104">
                  <a:pos x="f122" y="f123"/>
                </a:cxn>
                <a:cxn ang="f104">
                  <a:pos x="f124" y="f123"/>
                </a:cxn>
                <a:cxn ang="f104">
                  <a:pos x="f125" y="f126"/>
                </a:cxn>
                <a:cxn ang="f104">
                  <a:pos x="f127" y="f128"/>
                </a:cxn>
                <a:cxn ang="f104">
                  <a:pos x="f129" y="f130"/>
                </a:cxn>
                <a:cxn ang="f104">
                  <a:pos x="f131" y="f132"/>
                </a:cxn>
                <a:cxn ang="f104">
                  <a:pos x="f133" y="f134"/>
                </a:cxn>
                <a:cxn ang="f104">
                  <a:pos x="f105" y="f135"/>
                </a:cxn>
                <a:cxn ang="f104">
                  <a:pos x="f136" y="f135"/>
                </a:cxn>
                <a:cxn ang="f104">
                  <a:pos x="f137" y="f138"/>
                </a:cxn>
                <a:cxn ang="f104">
                  <a:pos x="f139" y="f140"/>
                </a:cxn>
                <a:cxn ang="f104">
                  <a:pos x="f141" y="f142"/>
                </a:cxn>
                <a:cxn ang="f104">
                  <a:pos x="f143" y="f144"/>
                </a:cxn>
                <a:cxn ang="f104">
                  <a:pos x="f145" y="f146"/>
                </a:cxn>
                <a:cxn ang="f104">
                  <a:pos x="f147" y="f148"/>
                </a:cxn>
                <a:cxn ang="f104">
                  <a:pos x="f149" y="f108"/>
                </a:cxn>
                <a:cxn ang="f104">
                  <a:pos x="f150" y="f108"/>
                </a:cxn>
                <a:cxn ang="f104">
                  <a:pos x="f147" y="f108"/>
                </a:cxn>
                <a:cxn ang="f104">
                  <a:pos x="f151" y="f108"/>
                </a:cxn>
                <a:cxn ang="f104">
                  <a:pos x="f109" y="f110"/>
                </a:cxn>
                <a:cxn ang="f104">
                  <a:pos x="f109" y="f110"/>
                </a:cxn>
                <a:cxn ang="f104">
                  <a:pos x="f109" y="f110"/>
                </a:cxn>
                <a:cxn ang="f104">
                  <a:pos x="f109" y="f110"/>
                </a:cxn>
              </a:cxnLst>
              <a:rect l="f105" t="f108" r="f106" b="f107"/>
              <a:pathLst>
                <a:path w="314" h="767">
                  <a:moveTo>
                    <a:pt x="f8" y="f9"/>
                  </a:moveTo>
                  <a:lnTo>
                    <a:pt x="f10" y="f9"/>
                  </a:lnTo>
                  <a:lnTo>
                    <a:pt x="f11" y="f12"/>
                  </a:lnTo>
                  <a:lnTo>
                    <a:pt x="f13" y="f14"/>
                  </a:lnTo>
                  <a:lnTo>
                    <a:pt x="f15" y="f16"/>
                  </a:lnTo>
                  <a:lnTo>
                    <a:pt x="f17" y="f18"/>
                  </a:lnTo>
                  <a:lnTo>
                    <a:pt x="f19" y="f20"/>
                  </a:lnTo>
                  <a:lnTo>
                    <a:pt x="f21" y="f22"/>
                  </a:lnTo>
                  <a:lnTo>
                    <a:pt x="f23" y="f22"/>
                  </a:lnTo>
                  <a:lnTo>
                    <a:pt x="f24" y="f25"/>
                  </a:lnTo>
                  <a:lnTo>
                    <a:pt x="f26" y="f27"/>
                  </a:lnTo>
                  <a:lnTo>
                    <a:pt x="f22" y="f28"/>
                  </a:lnTo>
                  <a:lnTo>
                    <a:pt x="f29" y="f30"/>
                  </a:lnTo>
                  <a:lnTo>
                    <a:pt x="f31" y="f32"/>
                  </a:lnTo>
                  <a:lnTo>
                    <a:pt x="f5" y="f7"/>
                  </a:lnTo>
                  <a:lnTo>
                    <a:pt x="f33" y="f7"/>
                  </a:lnTo>
                  <a:lnTo>
                    <a:pt x="f34" y="f35"/>
                  </a:lnTo>
                  <a:lnTo>
                    <a:pt x="f36" y="f37"/>
                  </a:lnTo>
                  <a:lnTo>
                    <a:pt x="f38" y="f39"/>
                  </a:lnTo>
                  <a:lnTo>
                    <a:pt x="f40" y="f41"/>
                  </a:lnTo>
                  <a:lnTo>
                    <a:pt x="f42" y="f43"/>
                  </a:lnTo>
                  <a:lnTo>
                    <a:pt x="f44" y="f45"/>
                  </a:lnTo>
                  <a:lnTo>
                    <a:pt x="f6" y="f5"/>
                  </a:lnTo>
                  <a:lnTo>
                    <a:pt x="f46" y="f5"/>
                  </a:lnTo>
                  <a:lnTo>
                    <a:pt x="f44" y="f5"/>
                  </a:lnTo>
                  <a:lnTo>
                    <a:pt x="f47" y="f5"/>
                  </a:lnTo>
                  <a:lnTo>
                    <a:pt x="f8" y="f9"/>
                  </a:lnTo>
                  <a:lnTo>
                    <a:pt x="f8" y="f9"/>
                  </a:lnTo>
                  <a:lnTo>
                    <a:pt x="f8" y="f9"/>
                  </a:lnTo>
                  <a:lnTo>
                    <a:pt x="f8" y="f9"/>
                  </a:lnTo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EAEAEA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8" name="Freeform 8"/>
            <p:cNvSpPr/>
            <p:nvPr/>
          </p:nvSpPr>
          <p:spPr>
            <a:xfrm>
              <a:off x="7461247" y="5868984"/>
              <a:ext cx="436561" cy="989015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75"/>
                <a:gd name="f7" fmla="val 623"/>
                <a:gd name="f8" fmla="val 257"/>
                <a:gd name="f9" fmla="val 12"/>
                <a:gd name="f10" fmla="val 239"/>
                <a:gd name="f11" fmla="val 6"/>
                <a:gd name="f12" fmla="val 203"/>
                <a:gd name="f13" fmla="val 197"/>
                <a:gd name="f14" fmla="val 185"/>
                <a:gd name="f15" fmla="val 173"/>
                <a:gd name="f16" fmla="val 166"/>
                <a:gd name="f17" fmla="val 160"/>
                <a:gd name="f18" fmla="val 144"/>
                <a:gd name="f19" fmla="val 117"/>
                <a:gd name="f20" fmla="val 128"/>
                <a:gd name="f21" fmla="val 58"/>
                <a:gd name="f22" fmla="val 299"/>
                <a:gd name="f23" fmla="val 54"/>
                <a:gd name="f24" fmla="val 441"/>
                <a:gd name="f25" fmla="val 24"/>
                <a:gd name="f26" fmla="val 523"/>
                <a:gd name="f27" fmla="val 78"/>
                <a:gd name="f28" fmla="val 92"/>
                <a:gd name="f29" fmla="val 555"/>
                <a:gd name="f30" fmla="val 134"/>
                <a:gd name="f31" fmla="val 447"/>
                <a:gd name="f32" fmla="val 158"/>
                <a:gd name="f33" fmla="val 315"/>
                <a:gd name="f34" fmla="val 184"/>
                <a:gd name="f35" fmla="val 216"/>
                <a:gd name="f36" fmla="val 211"/>
                <a:gd name="f37" fmla="val 222"/>
                <a:gd name="f38" fmla="val 145"/>
                <a:gd name="f39" fmla="val 240"/>
                <a:gd name="f40" fmla="val 111"/>
                <a:gd name="f41" fmla="val 262"/>
                <a:gd name="f42" fmla="val 79"/>
                <a:gd name="f43" fmla="val 263"/>
                <a:gd name="f44" fmla="+- 0 0 -90"/>
                <a:gd name="f45" fmla="*/ f3 1 275"/>
                <a:gd name="f46" fmla="*/ f4 1 623"/>
                <a:gd name="f47" fmla="+- f7 0 f5"/>
                <a:gd name="f48" fmla="+- f6 0 f5"/>
                <a:gd name="f49" fmla="*/ f44 f0 1"/>
                <a:gd name="f50" fmla="*/ f48 1 275"/>
                <a:gd name="f51" fmla="*/ f47 1 623"/>
                <a:gd name="f52" fmla="*/ f49 1 f2"/>
                <a:gd name="f53" fmla="*/ 257 1 f50"/>
                <a:gd name="f54" fmla="*/ 12 1 f51"/>
                <a:gd name="f55" fmla="*/ 239 1 f50"/>
                <a:gd name="f56" fmla="*/ 6 1 f51"/>
                <a:gd name="f57" fmla="*/ 203 1 f50"/>
                <a:gd name="f58" fmla="*/ 197 1 f50"/>
                <a:gd name="f59" fmla="*/ 185 1 f50"/>
                <a:gd name="f60" fmla="*/ 0 1 f51"/>
                <a:gd name="f61" fmla="*/ 173 1 f50"/>
                <a:gd name="f62" fmla="*/ 166 1 f50"/>
                <a:gd name="f63" fmla="*/ 160 1 f50"/>
                <a:gd name="f64" fmla="*/ 144 1 f50"/>
                <a:gd name="f65" fmla="*/ 117 1 f51"/>
                <a:gd name="f66" fmla="*/ 128 1 f50"/>
                <a:gd name="f67" fmla="*/ 185 1 f51"/>
                <a:gd name="f68" fmla="*/ 58 1 f50"/>
                <a:gd name="f69" fmla="*/ 299 1 f51"/>
                <a:gd name="f70" fmla="*/ 54 1 f50"/>
                <a:gd name="f71" fmla="*/ 441 1 f51"/>
                <a:gd name="f72" fmla="*/ 24 1 f50"/>
                <a:gd name="f73" fmla="*/ 523 1 f51"/>
                <a:gd name="f74" fmla="*/ 0 1 f50"/>
                <a:gd name="f75" fmla="*/ 623 1 f51"/>
                <a:gd name="f76" fmla="*/ 78 1 f50"/>
                <a:gd name="f77" fmla="*/ 92 1 f50"/>
                <a:gd name="f78" fmla="*/ 555 1 f51"/>
                <a:gd name="f79" fmla="*/ 134 1 f50"/>
                <a:gd name="f80" fmla="*/ 447 1 f51"/>
                <a:gd name="f81" fmla="*/ 158 1 f50"/>
                <a:gd name="f82" fmla="*/ 315 1 f51"/>
                <a:gd name="f83" fmla="*/ 184 1 f50"/>
                <a:gd name="f84" fmla="*/ 257 1 f51"/>
                <a:gd name="f85" fmla="*/ 216 1 f50"/>
                <a:gd name="f86" fmla="*/ 211 1 f51"/>
                <a:gd name="f87" fmla="*/ 222 1 f50"/>
                <a:gd name="f88" fmla="*/ 145 1 f51"/>
                <a:gd name="f89" fmla="*/ 240 1 f50"/>
                <a:gd name="f90" fmla="*/ 111 1 f51"/>
                <a:gd name="f91" fmla="*/ 262 1 f50"/>
                <a:gd name="f92" fmla="*/ 79 1 f51"/>
                <a:gd name="f93" fmla="*/ 275 1 f50"/>
                <a:gd name="f94" fmla="*/ 263 1 f50"/>
                <a:gd name="f95" fmla="*/ f6 1 f50"/>
                <a:gd name="f96" fmla="*/ f7 1 f51"/>
                <a:gd name="f97" fmla="+- f52 0 f1"/>
                <a:gd name="f98" fmla="*/ f74 f45 1"/>
                <a:gd name="f99" fmla="*/ f95 f45 1"/>
                <a:gd name="f100" fmla="*/ f96 f46 1"/>
                <a:gd name="f101" fmla="*/ f60 f46 1"/>
                <a:gd name="f102" fmla="*/ f53 f45 1"/>
                <a:gd name="f103" fmla="*/ f54 f46 1"/>
                <a:gd name="f104" fmla="*/ f55 f45 1"/>
                <a:gd name="f105" fmla="*/ f56 f46 1"/>
                <a:gd name="f106" fmla="*/ f57 f45 1"/>
                <a:gd name="f107" fmla="*/ f58 f45 1"/>
                <a:gd name="f108" fmla="*/ f59 f45 1"/>
                <a:gd name="f109" fmla="*/ f61 f45 1"/>
                <a:gd name="f110" fmla="*/ f62 f45 1"/>
                <a:gd name="f111" fmla="*/ f63 f45 1"/>
                <a:gd name="f112" fmla="*/ f64 f45 1"/>
                <a:gd name="f113" fmla="*/ f65 f46 1"/>
                <a:gd name="f114" fmla="*/ f66 f45 1"/>
                <a:gd name="f115" fmla="*/ f67 f46 1"/>
                <a:gd name="f116" fmla="*/ f68 f45 1"/>
                <a:gd name="f117" fmla="*/ f69 f46 1"/>
                <a:gd name="f118" fmla="*/ f70 f45 1"/>
                <a:gd name="f119" fmla="*/ f71 f46 1"/>
                <a:gd name="f120" fmla="*/ f72 f45 1"/>
                <a:gd name="f121" fmla="*/ f73 f46 1"/>
                <a:gd name="f122" fmla="*/ f75 f46 1"/>
                <a:gd name="f123" fmla="*/ f76 f45 1"/>
                <a:gd name="f124" fmla="*/ f77 f45 1"/>
                <a:gd name="f125" fmla="*/ f78 f46 1"/>
                <a:gd name="f126" fmla="*/ f79 f45 1"/>
                <a:gd name="f127" fmla="*/ f80 f46 1"/>
                <a:gd name="f128" fmla="*/ f81 f45 1"/>
                <a:gd name="f129" fmla="*/ f82 f46 1"/>
                <a:gd name="f130" fmla="*/ f83 f45 1"/>
                <a:gd name="f131" fmla="*/ f84 f46 1"/>
                <a:gd name="f132" fmla="*/ f85 f45 1"/>
                <a:gd name="f133" fmla="*/ f86 f46 1"/>
                <a:gd name="f134" fmla="*/ f87 f45 1"/>
                <a:gd name="f135" fmla="*/ f88 f46 1"/>
                <a:gd name="f136" fmla="*/ f89 f45 1"/>
                <a:gd name="f137" fmla="*/ f90 f46 1"/>
                <a:gd name="f138" fmla="*/ f91 f45 1"/>
                <a:gd name="f139" fmla="*/ f92 f46 1"/>
                <a:gd name="f140" fmla="*/ f93 f45 1"/>
                <a:gd name="f141" fmla="*/ f94 f4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97">
                  <a:pos x="f102" y="f103"/>
                </a:cxn>
                <a:cxn ang="f97">
                  <a:pos x="f104" y="f105"/>
                </a:cxn>
                <a:cxn ang="f97">
                  <a:pos x="f106" y="f105"/>
                </a:cxn>
                <a:cxn ang="f97">
                  <a:pos x="f106" y="f105"/>
                </a:cxn>
                <a:cxn ang="f97">
                  <a:pos x="f107" y="f105"/>
                </a:cxn>
                <a:cxn ang="f97">
                  <a:pos x="f108" y="f101"/>
                </a:cxn>
                <a:cxn ang="f97">
                  <a:pos x="f109" y="f101"/>
                </a:cxn>
                <a:cxn ang="f97">
                  <a:pos x="f110" y="f101"/>
                </a:cxn>
                <a:cxn ang="f97">
                  <a:pos x="f111" y="f101"/>
                </a:cxn>
                <a:cxn ang="f97">
                  <a:pos x="f112" y="f113"/>
                </a:cxn>
                <a:cxn ang="f97">
                  <a:pos x="f114" y="f115"/>
                </a:cxn>
                <a:cxn ang="f97">
                  <a:pos x="f116" y="f117"/>
                </a:cxn>
                <a:cxn ang="f97">
                  <a:pos x="f118" y="f119"/>
                </a:cxn>
                <a:cxn ang="f97">
                  <a:pos x="f120" y="f121"/>
                </a:cxn>
                <a:cxn ang="f97">
                  <a:pos x="f98" y="f122"/>
                </a:cxn>
                <a:cxn ang="f97">
                  <a:pos x="f123" y="f122"/>
                </a:cxn>
                <a:cxn ang="f97">
                  <a:pos x="f124" y="f125"/>
                </a:cxn>
                <a:cxn ang="f97">
                  <a:pos x="f126" y="f127"/>
                </a:cxn>
                <a:cxn ang="f97">
                  <a:pos x="f128" y="f129"/>
                </a:cxn>
                <a:cxn ang="f97">
                  <a:pos x="f130" y="f131"/>
                </a:cxn>
                <a:cxn ang="f97">
                  <a:pos x="f132" y="f133"/>
                </a:cxn>
                <a:cxn ang="f97">
                  <a:pos x="f134" y="f135"/>
                </a:cxn>
                <a:cxn ang="f97">
                  <a:pos x="f136" y="f137"/>
                </a:cxn>
                <a:cxn ang="f97">
                  <a:pos x="f138" y="f139"/>
                </a:cxn>
                <a:cxn ang="f97">
                  <a:pos x="f140" y="f105"/>
                </a:cxn>
                <a:cxn ang="f97">
                  <a:pos x="f141" y="f103"/>
                </a:cxn>
                <a:cxn ang="f97">
                  <a:pos x="f102" y="f103"/>
                </a:cxn>
                <a:cxn ang="f97">
                  <a:pos x="f102" y="f103"/>
                </a:cxn>
                <a:cxn ang="f97">
                  <a:pos x="f102" y="f103"/>
                </a:cxn>
              </a:cxnLst>
              <a:rect l="f98" t="f101" r="f99" b="f100"/>
              <a:pathLst>
                <a:path w="275" h="623">
                  <a:moveTo>
                    <a:pt x="f8" y="f9"/>
                  </a:moveTo>
                  <a:lnTo>
                    <a:pt x="f10" y="f11"/>
                  </a:lnTo>
                  <a:lnTo>
                    <a:pt x="f12" y="f11"/>
                  </a:lnTo>
                  <a:lnTo>
                    <a:pt x="f12" y="f11"/>
                  </a:lnTo>
                  <a:lnTo>
                    <a:pt x="f13" y="f11"/>
                  </a:lnTo>
                  <a:lnTo>
                    <a:pt x="f14" y="f5"/>
                  </a:lnTo>
                  <a:lnTo>
                    <a:pt x="f15" y="f5"/>
                  </a:lnTo>
                  <a:lnTo>
                    <a:pt x="f16" y="f5"/>
                  </a:lnTo>
                  <a:lnTo>
                    <a:pt x="f17" y="f5"/>
                  </a:lnTo>
                  <a:lnTo>
                    <a:pt x="f18" y="f19"/>
                  </a:lnTo>
                  <a:lnTo>
                    <a:pt x="f20" y="f14"/>
                  </a:lnTo>
                  <a:lnTo>
                    <a:pt x="f21" y="f22"/>
                  </a:lnTo>
                  <a:lnTo>
                    <a:pt x="f23" y="f24"/>
                  </a:lnTo>
                  <a:lnTo>
                    <a:pt x="f25" y="f26"/>
                  </a:lnTo>
                  <a:lnTo>
                    <a:pt x="f5" y="f7"/>
                  </a:lnTo>
                  <a:lnTo>
                    <a:pt x="f27" y="f7"/>
                  </a:lnTo>
                  <a:lnTo>
                    <a:pt x="f28" y="f29"/>
                  </a:lnTo>
                  <a:lnTo>
                    <a:pt x="f30" y="f31"/>
                  </a:lnTo>
                  <a:lnTo>
                    <a:pt x="f32" y="f33"/>
                  </a:lnTo>
                  <a:lnTo>
                    <a:pt x="f34" y="f8"/>
                  </a:lnTo>
                  <a:lnTo>
                    <a:pt x="f35" y="f36"/>
                  </a:lnTo>
                  <a:lnTo>
                    <a:pt x="f37" y="f38"/>
                  </a:lnTo>
                  <a:lnTo>
                    <a:pt x="f39" y="f40"/>
                  </a:lnTo>
                  <a:lnTo>
                    <a:pt x="f41" y="f42"/>
                  </a:lnTo>
                  <a:lnTo>
                    <a:pt x="f6" y="f11"/>
                  </a:lnTo>
                  <a:lnTo>
                    <a:pt x="f43" y="f9"/>
                  </a:lnTo>
                  <a:lnTo>
                    <a:pt x="f8" y="f9"/>
                  </a:lnTo>
                  <a:lnTo>
                    <a:pt x="f8" y="f9"/>
                  </a:lnTo>
                  <a:lnTo>
                    <a:pt x="f8" y="f9"/>
                  </a:lnTo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EAEAEA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9" name="Freeform 9"/>
            <p:cNvSpPr/>
            <p:nvPr/>
          </p:nvSpPr>
          <p:spPr>
            <a:xfrm>
              <a:off x="7178670" y="5888041"/>
              <a:ext cx="338135" cy="969958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13"/>
                <a:gd name="f7" fmla="val 611"/>
                <a:gd name="f8" fmla="val 171"/>
                <a:gd name="f9" fmla="val 12"/>
                <a:gd name="f10" fmla="val 159"/>
                <a:gd name="f11" fmla="val 24"/>
                <a:gd name="f12" fmla="val 153"/>
                <a:gd name="f13" fmla="val 36"/>
                <a:gd name="f14" fmla="val 128"/>
                <a:gd name="f15" fmla="val 60"/>
                <a:gd name="f16" fmla="val 110"/>
                <a:gd name="f17" fmla="val 83"/>
                <a:gd name="f18" fmla="val 86"/>
                <a:gd name="f19" fmla="val 119"/>
                <a:gd name="f20" fmla="val 68"/>
                <a:gd name="f21" fmla="val 167"/>
                <a:gd name="f22" fmla="val 221"/>
                <a:gd name="f23" fmla="val 227"/>
                <a:gd name="f24" fmla="val 233"/>
                <a:gd name="f25" fmla="val 239"/>
                <a:gd name="f26" fmla="val 245"/>
                <a:gd name="f27" fmla="val 251"/>
                <a:gd name="f28" fmla="val 257"/>
                <a:gd name="f29" fmla="val 269"/>
                <a:gd name="f30" fmla="val 74"/>
                <a:gd name="f31" fmla="val 287"/>
                <a:gd name="f32" fmla="val 80"/>
                <a:gd name="f33" fmla="val 305"/>
                <a:gd name="f34" fmla="val 311"/>
                <a:gd name="f35" fmla="val 92"/>
                <a:gd name="f36" fmla="val 317"/>
                <a:gd name="f37" fmla="val 323"/>
                <a:gd name="f38" fmla="val 437"/>
                <a:gd name="f39" fmla="val 18"/>
                <a:gd name="f40" fmla="val 471"/>
                <a:gd name="f41" fmla="val 547"/>
                <a:gd name="f42" fmla="val 50"/>
                <a:gd name="f43" fmla="val 114"/>
                <a:gd name="f44" fmla="val 104"/>
                <a:gd name="f45" fmla="val 555"/>
                <a:gd name="f46" fmla="val 120"/>
                <a:gd name="f47" fmla="val 515"/>
                <a:gd name="f48" fmla="val 150"/>
                <a:gd name="f49" fmla="val 449"/>
                <a:gd name="f50" fmla="val 166"/>
                <a:gd name="f51" fmla="val 377"/>
                <a:gd name="f52" fmla="val 156"/>
                <a:gd name="f53" fmla="val 295"/>
                <a:gd name="f54" fmla="val 170"/>
                <a:gd name="f55" fmla="val 203"/>
                <a:gd name="f56" fmla="val 212"/>
                <a:gd name="f57" fmla="val 95"/>
                <a:gd name="f58" fmla="val 207"/>
                <a:gd name="f59" fmla="val 201"/>
                <a:gd name="f60" fmla="val 195"/>
                <a:gd name="f61" fmla="val 189"/>
                <a:gd name="f62" fmla="val 183"/>
                <a:gd name="f63" fmla="val 6"/>
                <a:gd name="f64" fmla="val 177"/>
                <a:gd name="f65" fmla="+- 0 0 -90"/>
                <a:gd name="f66" fmla="*/ f3 1 213"/>
                <a:gd name="f67" fmla="*/ f4 1 611"/>
                <a:gd name="f68" fmla="+- f7 0 f5"/>
                <a:gd name="f69" fmla="+- f6 0 f5"/>
                <a:gd name="f70" fmla="*/ f65 f0 1"/>
                <a:gd name="f71" fmla="*/ f69 1 213"/>
                <a:gd name="f72" fmla="*/ f68 1 611"/>
                <a:gd name="f73" fmla="*/ f70 1 f2"/>
                <a:gd name="f74" fmla="*/ 171 1 f71"/>
                <a:gd name="f75" fmla="*/ 12 1 f72"/>
                <a:gd name="f76" fmla="*/ 159 1 f71"/>
                <a:gd name="f77" fmla="*/ 24 1 f72"/>
                <a:gd name="f78" fmla="*/ 153 1 f71"/>
                <a:gd name="f79" fmla="*/ 36 1 f72"/>
                <a:gd name="f80" fmla="*/ 128 1 f71"/>
                <a:gd name="f81" fmla="*/ 60 1 f72"/>
                <a:gd name="f82" fmla="*/ 110 1 f71"/>
                <a:gd name="f83" fmla="*/ 83 1 f72"/>
                <a:gd name="f84" fmla="*/ 86 1 f71"/>
                <a:gd name="f85" fmla="*/ 119 1 f72"/>
                <a:gd name="f86" fmla="*/ 68 1 f71"/>
                <a:gd name="f87" fmla="*/ 167 1 f72"/>
                <a:gd name="f88" fmla="*/ 221 1 f72"/>
                <a:gd name="f89" fmla="*/ 227 1 f72"/>
                <a:gd name="f90" fmla="*/ 233 1 f72"/>
                <a:gd name="f91" fmla="*/ 239 1 f72"/>
                <a:gd name="f92" fmla="*/ 245 1 f72"/>
                <a:gd name="f93" fmla="*/ 251 1 f72"/>
                <a:gd name="f94" fmla="*/ 257 1 f72"/>
                <a:gd name="f95" fmla="*/ 269 1 f72"/>
                <a:gd name="f96" fmla="*/ 74 1 f71"/>
                <a:gd name="f97" fmla="*/ 287 1 f72"/>
                <a:gd name="f98" fmla="*/ 80 1 f71"/>
                <a:gd name="f99" fmla="*/ 305 1 f72"/>
                <a:gd name="f100" fmla="*/ 311 1 f72"/>
                <a:gd name="f101" fmla="*/ 92 1 f71"/>
                <a:gd name="f102" fmla="*/ 317 1 f72"/>
                <a:gd name="f103" fmla="*/ 323 1 f72"/>
                <a:gd name="f104" fmla="*/ 24 1 f71"/>
                <a:gd name="f105" fmla="*/ 437 1 f72"/>
                <a:gd name="f106" fmla="*/ 18 1 f71"/>
                <a:gd name="f107" fmla="*/ 471 1 f72"/>
                <a:gd name="f108" fmla="*/ 0 1 f71"/>
                <a:gd name="f109" fmla="*/ 547 1 f72"/>
                <a:gd name="f110" fmla="*/ 50 1 f71"/>
                <a:gd name="f111" fmla="*/ 611 1 f72"/>
                <a:gd name="f112" fmla="*/ 114 1 f71"/>
                <a:gd name="f113" fmla="*/ 104 1 f71"/>
                <a:gd name="f114" fmla="*/ 555 1 f72"/>
                <a:gd name="f115" fmla="*/ 120 1 f71"/>
                <a:gd name="f116" fmla="*/ 515 1 f72"/>
                <a:gd name="f117" fmla="*/ 150 1 f71"/>
                <a:gd name="f118" fmla="*/ 449 1 f72"/>
                <a:gd name="f119" fmla="*/ 166 1 f71"/>
                <a:gd name="f120" fmla="*/ 377 1 f72"/>
                <a:gd name="f121" fmla="*/ 156 1 f71"/>
                <a:gd name="f122" fmla="*/ 295 1 f72"/>
                <a:gd name="f123" fmla="*/ 170 1 f71"/>
                <a:gd name="f124" fmla="*/ 203 1 f72"/>
                <a:gd name="f125" fmla="*/ 212 1 f71"/>
                <a:gd name="f126" fmla="*/ 95 1 f72"/>
                <a:gd name="f127" fmla="*/ 213 1 f71"/>
                <a:gd name="f128" fmla="*/ 0 1 f72"/>
                <a:gd name="f129" fmla="*/ 207 1 f71"/>
                <a:gd name="f130" fmla="*/ 201 1 f71"/>
                <a:gd name="f131" fmla="*/ 195 1 f71"/>
                <a:gd name="f132" fmla="*/ 189 1 f71"/>
                <a:gd name="f133" fmla="*/ 183 1 f71"/>
                <a:gd name="f134" fmla="*/ 6 1 f72"/>
                <a:gd name="f135" fmla="*/ 177 1 f71"/>
                <a:gd name="f136" fmla="*/ f6 1 f71"/>
                <a:gd name="f137" fmla="*/ f7 1 f72"/>
                <a:gd name="f138" fmla="+- f73 0 f1"/>
                <a:gd name="f139" fmla="*/ f108 f66 1"/>
                <a:gd name="f140" fmla="*/ f136 f66 1"/>
                <a:gd name="f141" fmla="*/ f137 f67 1"/>
                <a:gd name="f142" fmla="*/ f128 f67 1"/>
                <a:gd name="f143" fmla="*/ f74 f66 1"/>
                <a:gd name="f144" fmla="*/ f75 f67 1"/>
                <a:gd name="f145" fmla="*/ f76 f66 1"/>
                <a:gd name="f146" fmla="*/ f77 f67 1"/>
                <a:gd name="f147" fmla="*/ f78 f66 1"/>
                <a:gd name="f148" fmla="*/ f79 f67 1"/>
                <a:gd name="f149" fmla="*/ f80 f66 1"/>
                <a:gd name="f150" fmla="*/ f81 f67 1"/>
                <a:gd name="f151" fmla="*/ f82 f66 1"/>
                <a:gd name="f152" fmla="*/ f83 f67 1"/>
                <a:gd name="f153" fmla="*/ f84 f66 1"/>
                <a:gd name="f154" fmla="*/ f85 f67 1"/>
                <a:gd name="f155" fmla="*/ f86 f66 1"/>
                <a:gd name="f156" fmla="*/ f87 f67 1"/>
                <a:gd name="f157" fmla="*/ f88 f67 1"/>
                <a:gd name="f158" fmla="*/ f89 f67 1"/>
                <a:gd name="f159" fmla="*/ f90 f67 1"/>
                <a:gd name="f160" fmla="*/ f91 f67 1"/>
                <a:gd name="f161" fmla="*/ f92 f67 1"/>
                <a:gd name="f162" fmla="*/ f93 f67 1"/>
                <a:gd name="f163" fmla="*/ f94 f67 1"/>
                <a:gd name="f164" fmla="*/ f95 f67 1"/>
                <a:gd name="f165" fmla="*/ f96 f66 1"/>
                <a:gd name="f166" fmla="*/ f97 f67 1"/>
                <a:gd name="f167" fmla="*/ f98 f66 1"/>
                <a:gd name="f168" fmla="*/ f99 f67 1"/>
                <a:gd name="f169" fmla="*/ f100 f67 1"/>
                <a:gd name="f170" fmla="*/ f101 f66 1"/>
                <a:gd name="f171" fmla="*/ f102 f67 1"/>
                <a:gd name="f172" fmla="*/ f103 f67 1"/>
                <a:gd name="f173" fmla="*/ f104 f66 1"/>
                <a:gd name="f174" fmla="*/ f105 f67 1"/>
                <a:gd name="f175" fmla="*/ f106 f66 1"/>
                <a:gd name="f176" fmla="*/ f107 f67 1"/>
                <a:gd name="f177" fmla="*/ f109 f67 1"/>
                <a:gd name="f178" fmla="*/ f110 f66 1"/>
                <a:gd name="f179" fmla="*/ f111 f67 1"/>
                <a:gd name="f180" fmla="*/ f112 f66 1"/>
                <a:gd name="f181" fmla="*/ f113 f66 1"/>
                <a:gd name="f182" fmla="*/ f114 f67 1"/>
                <a:gd name="f183" fmla="*/ f115 f66 1"/>
                <a:gd name="f184" fmla="*/ f116 f67 1"/>
                <a:gd name="f185" fmla="*/ f117 f66 1"/>
                <a:gd name="f186" fmla="*/ f118 f67 1"/>
                <a:gd name="f187" fmla="*/ f119 f66 1"/>
                <a:gd name="f188" fmla="*/ f120 f67 1"/>
                <a:gd name="f189" fmla="*/ f121 f66 1"/>
                <a:gd name="f190" fmla="*/ f122 f67 1"/>
                <a:gd name="f191" fmla="*/ f123 f66 1"/>
                <a:gd name="f192" fmla="*/ f124 f67 1"/>
                <a:gd name="f193" fmla="*/ f125 f66 1"/>
                <a:gd name="f194" fmla="*/ f126 f67 1"/>
                <a:gd name="f195" fmla="*/ f127 f66 1"/>
                <a:gd name="f196" fmla="*/ f129 f66 1"/>
                <a:gd name="f197" fmla="*/ f130 f66 1"/>
                <a:gd name="f198" fmla="*/ f131 f66 1"/>
                <a:gd name="f199" fmla="*/ f132 f66 1"/>
                <a:gd name="f200" fmla="*/ f133 f66 1"/>
                <a:gd name="f201" fmla="*/ f134 f67 1"/>
                <a:gd name="f202" fmla="*/ f135 f6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38">
                  <a:pos x="f143" y="f144"/>
                </a:cxn>
                <a:cxn ang="f138">
                  <a:pos x="f145" y="f146"/>
                </a:cxn>
                <a:cxn ang="f138">
                  <a:pos x="f147" y="f148"/>
                </a:cxn>
                <a:cxn ang="f138">
                  <a:pos x="f149" y="f150"/>
                </a:cxn>
                <a:cxn ang="f138">
                  <a:pos x="f151" y="f152"/>
                </a:cxn>
                <a:cxn ang="f138">
                  <a:pos x="f153" y="f154"/>
                </a:cxn>
                <a:cxn ang="f138">
                  <a:pos x="f155" y="f156"/>
                </a:cxn>
                <a:cxn ang="f138">
                  <a:pos x="f155" y="f157"/>
                </a:cxn>
                <a:cxn ang="f138">
                  <a:pos x="f155" y="f158"/>
                </a:cxn>
                <a:cxn ang="f138">
                  <a:pos x="f155" y="f159"/>
                </a:cxn>
                <a:cxn ang="f138">
                  <a:pos x="f155" y="f160"/>
                </a:cxn>
                <a:cxn ang="f138">
                  <a:pos x="f155" y="f161"/>
                </a:cxn>
                <a:cxn ang="f138">
                  <a:pos x="f155" y="f162"/>
                </a:cxn>
                <a:cxn ang="f138">
                  <a:pos x="f155" y="f162"/>
                </a:cxn>
                <a:cxn ang="f138">
                  <a:pos x="f155" y="f163"/>
                </a:cxn>
                <a:cxn ang="f138">
                  <a:pos x="f155" y="f164"/>
                </a:cxn>
                <a:cxn ang="f138">
                  <a:pos x="f165" y="f166"/>
                </a:cxn>
                <a:cxn ang="f138">
                  <a:pos x="f167" y="f168"/>
                </a:cxn>
                <a:cxn ang="f138">
                  <a:pos x="f153" y="f169"/>
                </a:cxn>
                <a:cxn ang="f138">
                  <a:pos x="f153" y="f169"/>
                </a:cxn>
                <a:cxn ang="f138">
                  <a:pos x="f170" y="f171"/>
                </a:cxn>
                <a:cxn ang="f138">
                  <a:pos x="f170" y="f172"/>
                </a:cxn>
                <a:cxn ang="f138">
                  <a:pos x="f170" y="f172"/>
                </a:cxn>
                <a:cxn ang="f138">
                  <a:pos x="f173" y="f174"/>
                </a:cxn>
                <a:cxn ang="f138">
                  <a:pos x="f175" y="f176"/>
                </a:cxn>
                <a:cxn ang="f138">
                  <a:pos x="f139" y="f177"/>
                </a:cxn>
                <a:cxn ang="f138">
                  <a:pos x="f178" y="f179"/>
                </a:cxn>
                <a:cxn ang="f138">
                  <a:pos x="f180" y="f179"/>
                </a:cxn>
                <a:cxn ang="f138">
                  <a:pos x="f181" y="f182"/>
                </a:cxn>
                <a:cxn ang="f138">
                  <a:pos x="f183" y="f184"/>
                </a:cxn>
                <a:cxn ang="f138">
                  <a:pos x="f185" y="f186"/>
                </a:cxn>
                <a:cxn ang="f138">
                  <a:pos x="f187" y="f188"/>
                </a:cxn>
                <a:cxn ang="f138">
                  <a:pos x="f189" y="f190"/>
                </a:cxn>
                <a:cxn ang="f138">
                  <a:pos x="f191" y="f192"/>
                </a:cxn>
                <a:cxn ang="f138">
                  <a:pos x="f193" y="f194"/>
                </a:cxn>
                <a:cxn ang="f138">
                  <a:pos x="f195" y="f142"/>
                </a:cxn>
                <a:cxn ang="f138">
                  <a:pos x="f196" y="f142"/>
                </a:cxn>
                <a:cxn ang="f138">
                  <a:pos x="f197" y="f142"/>
                </a:cxn>
                <a:cxn ang="f138">
                  <a:pos x="f198" y="f142"/>
                </a:cxn>
                <a:cxn ang="f138">
                  <a:pos x="f199" y="f142"/>
                </a:cxn>
                <a:cxn ang="f138">
                  <a:pos x="f200" y="f201"/>
                </a:cxn>
                <a:cxn ang="f138">
                  <a:pos x="f202" y="f201"/>
                </a:cxn>
                <a:cxn ang="f138">
                  <a:pos x="f143" y="f144"/>
                </a:cxn>
                <a:cxn ang="f138">
                  <a:pos x="f143" y="f144"/>
                </a:cxn>
                <a:cxn ang="f138">
                  <a:pos x="f143" y="f144"/>
                </a:cxn>
              </a:cxnLst>
              <a:rect l="f139" t="f142" r="f140" b="f141"/>
              <a:pathLst>
                <a:path w="213" h="611">
                  <a:moveTo>
                    <a:pt x="f8" y="f9"/>
                  </a:moveTo>
                  <a:lnTo>
                    <a:pt x="f10" y="f11"/>
                  </a:lnTo>
                  <a:lnTo>
                    <a:pt x="f12" y="f13"/>
                  </a:lnTo>
                  <a:lnTo>
                    <a:pt x="f14" y="f15"/>
                  </a:lnTo>
                  <a:lnTo>
                    <a:pt x="f16" y="f17"/>
                  </a:lnTo>
                  <a:lnTo>
                    <a:pt x="f18" y="f19"/>
                  </a:lnTo>
                  <a:lnTo>
                    <a:pt x="f20" y="f21"/>
                  </a:lnTo>
                  <a:lnTo>
                    <a:pt x="f20" y="f22"/>
                  </a:lnTo>
                  <a:lnTo>
                    <a:pt x="f20" y="f23"/>
                  </a:lnTo>
                  <a:lnTo>
                    <a:pt x="f20" y="f24"/>
                  </a:lnTo>
                  <a:lnTo>
                    <a:pt x="f20" y="f25"/>
                  </a:lnTo>
                  <a:lnTo>
                    <a:pt x="f20" y="f26"/>
                  </a:lnTo>
                  <a:lnTo>
                    <a:pt x="f20" y="f27"/>
                  </a:lnTo>
                  <a:lnTo>
                    <a:pt x="f20" y="f27"/>
                  </a:lnTo>
                  <a:lnTo>
                    <a:pt x="f20" y="f28"/>
                  </a:lnTo>
                  <a:lnTo>
                    <a:pt x="f20" y="f29"/>
                  </a:lnTo>
                  <a:lnTo>
                    <a:pt x="f30" y="f31"/>
                  </a:lnTo>
                  <a:lnTo>
                    <a:pt x="f32" y="f33"/>
                  </a:lnTo>
                  <a:lnTo>
                    <a:pt x="f18" y="f34"/>
                  </a:lnTo>
                  <a:lnTo>
                    <a:pt x="f18" y="f34"/>
                  </a:lnTo>
                  <a:lnTo>
                    <a:pt x="f35" y="f36"/>
                  </a:lnTo>
                  <a:lnTo>
                    <a:pt x="f35" y="f37"/>
                  </a:lnTo>
                  <a:lnTo>
                    <a:pt x="f35" y="f37"/>
                  </a:lnTo>
                  <a:lnTo>
                    <a:pt x="f11" y="f38"/>
                  </a:lnTo>
                  <a:lnTo>
                    <a:pt x="f39" y="f40"/>
                  </a:lnTo>
                  <a:lnTo>
                    <a:pt x="f5" y="f41"/>
                  </a:lnTo>
                  <a:lnTo>
                    <a:pt x="f42" y="f7"/>
                  </a:lnTo>
                  <a:lnTo>
                    <a:pt x="f43" y="f7"/>
                  </a:lnTo>
                  <a:lnTo>
                    <a:pt x="f44" y="f45"/>
                  </a:lnTo>
                  <a:lnTo>
                    <a:pt x="f46" y="f47"/>
                  </a:lnTo>
                  <a:lnTo>
                    <a:pt x="f48" y="f49"/>
                  </a:lnTo>
                  <a:lnTo>
                    <a:pt x="f50" y="f51"/>
                  </a:lnTo>
                  <a:lnTo>
                    <a:pt x="f52" y="f53"/>
                  </a:lnTo>
                  <a:lnTo>
                    <a:pt x="f54" y="f55"/>
                  </a:lnTo>
                  <a:lnTo>
                    <a:pt x="f56" y="f57"/>
                  </a:lnTo>
                  <a:lnTo>
                    <a:pt x="f6" y="f5"/>
                  </a:lnTo>
                  <a:lnTo>
                    <a:pt x="f58" y="f5"/>
                  </a:lnTo>
                  <a:lnTo>
                    <a:pt x="f59" y="f5"/>
                  </a:lnTo>
                  <a:lnTo>
                    <a:pt x="f60" y="f5"/>
                  </a:lnTo>
                  <a:lnTo>
                    <a:pt x="f61" y="f5"/>
                  </a:lnTo>
                  <a:lnTo>
                    <a:pt x="f62" y="f63"/>
                  </a:lnTo>
                  <a:lnTo>
                    <a:pt x="f64" y="f63"/>
                  </a:lnTo>
                  <a:lnTo>
                    <a:pt x="f8" y="f9"/>
                  </a:lnTo>
                  <a:lnTo>
                    <a:pt x="f8" y="f9"/>
                  </a:lnTo>
                  <a:lnTo>
                    <a:pt x="f8" y="f9"/>
                  </a:lnTo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EAEAEA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0" name="Freeform 10"/>
            <p:cNvSpPr/>
            <p:nvPr/>
          </p:nvSpPr>
          <p:spPr>
            <a:xfrm>
              <a:off x="6813551" y="6248396"/>
              <a:ext cx="265111" cy="60960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67"/>
                <a:gd name="f7" fmla="val 384"/>
                <a:gd name="f8" fmla="val 149"/>
                <a:gd name="f9" fmla="val 60"/>
                <a:gd name="f10" fmla="val 119"/>
                <a:gd name="f11" fmla="val 30"/>
                <a:gd name="f12" fmla="val 89"/>
                <a:gd name="f13" fmla="val 12"/>
                <a:gd name="f14" fmla="val 59"/>
                <a:gd name="f15" fmla="val 54"/>
                <a:gd name="f16" fmla="val 70"/>
                <a:gd name="f17" fmla="val 46"/>
                <a:gd name="f18" fmla="val 112"/>
                <a:gd name="f19" fmla="val 52"/>
                <a:gd name="f20" fmla="val 168"/>
                <a:gd name="f21" fmla="val 24"/>
                <a:gd name="f22" fmla="val 194"/>
                <a:gd name="f23" fmla="val 16"/>
                <a:gd name="f24" fmla="val 258"/>
                <a:gd name="f25" fmla="val 2"/>
                <a:gd name="f26" fmla="val 300"/>
                <a:gd name="f27" fmla="val 352"/>
                <a:gd name="f28" fmla="val 47"/>
                <a:gd name="f29" fmla="val 134"/>
                <a:gd name="f30" fmla="val 350"/>
                <a:gd name="f31" fmla="val 104"/>
                <a:gd name="f32" fmla="val 324"/>
                <a:gd name="f33" fmla="val 138"/>
                <a:gd name="f34" fmla="val 274"/>
                <a:gd name="f35" fmla="val 122"/>
                <a:gd name="f36" fmla="val 220"/>
                <a:gd name="f37" fmla="val 132"/>
                <a:gd name="f38" fmla="val 186"/>
                <a:gd name="f39" fmla="val 140"/>
                <a:gd name="f40" fmla="val 154"/>
                <a:gd name="f41" fmla="val 90"/>
                <a:gd name="f42" fmla="+- 0 0 -90"/>
                <a:gd name="f43" fmla="*/ f3 1 167"/>
                <a:gd name="f44" fmla="*/ f4 1 384"/>
                <a:gd name="f45" fmla="+- f7 0 f5"/>
                <a:gd name="f46" fmla="+- f6 0 f5"/>
                <a:gd name="f47" fmla="*/ f42 f0 1"/>
                <a:gd name="f48" fmla="*/ f46 1 167"/>
                <a:gd name="f49" fmla="*/ f45 1 384"/>
                <a:gd name="f50" fmla="*/ f47 1 f2"/>
                <a:gd name="f51" fmla="*/ 149 1 f48"/>
                <a:gd name="f52" fmla="*/ 60 1 f49"/>
                <a:gd name="f53" fmla="*/ 119 1 f48"/>
                <a:gd name="f54" fmla="*/ 30 1 f49"/>
                <a:gd name="f55" fmla="*/ 89 1 f48"/>
                <a:gd name="f56" fmla="*/ 12 1 f49"/>
                <a:gd name="f57" fmla="*/ 59 1 f48"/>
                <a:gd name="f58" fmla="*/ 0 1 f49"/>
                <a:gd name="f59" fmla="*/ 54 1 f48"/>
                <a:gd name="f60" fmla="*/ 70 1 f49"/>
                <a:gd name="f61" fmla="*/ 46 1 f48"/>
                <a:gd name="f62" fmla="*/ 112 1 f49"/>
                <a:gd name="f63" fmla="*/ 52 1 f48"/>
                <a:gd name="f64" fmla="*/ 168 1 f49"/>
                <a:gd name="f65" fmla="*/ 24 1 f48"/>
                <a:gd name="f66" fmla="*/ 194 1 f49"/>
                <a:gd name="f67" fmla="*/ 16 1 f48"/>
                <a:gd name="f68" fmla="*/ 258 1 f49"/>
                <a:gd name="f69" fmla="*/ 2 1 f48"/>
                <a:gd name="f70" fmla="*/ 300 1 f49"/>
                <a:gd name="f71" fmla="*/ 0 1 f48"/>
                <a:gd name="f72" fmla="*/ 352 1 f49"/>
                <a:gd name="f73" fmla="*/ 47 1 f48"/>
                <a:gd name="f74" fmla="*/ 384 1 f49"/>
                <a:gd name="f75" fmla="*/ 134 1 f48"/>
                <a:gd name="f76" fmla="*/ 350 1 f49"/>
                <a:gd name="f77" fmla="*/ 104 1 f48"/>
                <a:gd name="f78" fmla="*/ 324 1 f49"/>
                <a:gd name="f79" fmla="*/ 138 1 f48"/>
                <a:gd name="f80" fmla="*/ 274 1 f49"/>
                <a:gd name="f81" fmla="*/ 122 1 f48"/>
                <a:gd name="f82" fmla="*/ 220 1 f49"/>
                <a:gd name="f83" fmla="*/ 132 1 f48"/>
                <a:gd name="f84" fmla="*/ 186 1 f49"/>
                <a:gd name="f85" fmla="*/ 140 1 f48"/>
                <a:gd name="f86" fmla="*/ 154 1 f49"/>
                <a:gd name="f87" fmla="*/ 167 1 f48"/>
                <a:gd name="f88" fmla="*/ 90 1 f49"/>
                <a:gd name="f89" fmla="*/ f6 1 f48"/>
                <a:gd name="f90" fmla="*/ f7 1 f49"/>
                <a:gd name="f91" fmla="+- f50 0 f1"/>
                <a:gd name="f92" fmla="*/ f71 f43 1"/>
                <a:gd name="f93" fmla="*/ f89 f43 1"/>
                <a:gd name="f94" fmla="*/ f90 f44 1"/>
                <a:gd name="f95" fmla="*/ f58 f44 1"/>
                <a:gd name="f96" fmla="*/ f51 f43 1"/>
                <a:gd name="f97" fmla="*/ f52 f44 1"/>
                <a:gd name="f98" fmla="*/ f53 f43 1"/>
                <a:gd name="f99" fmla="*/ f54 f44 1"/>
                <a:gd name="f100" fmla="*/ f55 f43 1"/>
                <a:gd name="f101" fmla="*/ f56 f44 1"/>
                <a:gd name="f102" fmla="*/ f57 f43 1"/>
                <a:gd name="f103" fmla="*/ f59 f43 1"/>
                <a:gd name="f104" fmla="*/ f60 f44 1"/>
                <a:gd name="f105" fmla="*/ f61 f43 1"/>
                <a:gd name="f106" fmla="*/ f62 f44 1"/>
                <a:gd name="f107" fmla="*/ f63 f43 1"/>
                <a:gd name="f108" fmla="*/ f64 f44 1"/>
                <a:gd name="f109" fmla="*/ f65 f43 1"/>
                <a:gd name="f110" fmla="*/ f66 f44 1"/>
                <a:gd name="f111" fmla="*/ f67 f43 1"/>
                <a:gd name="f112" fmla="*/ f68 f44 1"/>
                <a:gd name="f113" fmla="*/ f69 f43 1"/>
                <a:gd name="f114" fmla="*/ f70 f44 1"/>
                <a:gd name="f115" fmla="*/ f72 f44 1"/>
                <a:gd name="f116" fmla="*/ f73 f43 1"/>
                <a:gd name="f117" fmla="*/ f74 f44 1"/>
                <a:gd name="f118" fmla="*/ f75 f43 1"/>
                <a:gd name="f119" fmla="*/ f76 f44 1"/>
                <a:gd name="f120" fmla="*/ f77 f43 1"/>
                <a:gd name="f121" fmla="*/ f78 f44 1"/>
                <a:gd name="f122" fmla="*/ f79 f43 1"/>
                <a:gd name="f123" fmla="*/ f80 f44 1"/>
                <a:gd name="f124" fmla="*/ f81 f43 1"/>
                <a:gd name="f125" fmla="*/ f82 f44 1"/>
                <a:gd name="f126" fmla="*/ f83 f43 1"/>
                <a:gd name="f127" fmla="*/ f84 f44 1"/>
                <a:gd name="f128" fmla="*/ f85 f43 1"/>
                <a:gd name="f129" fmla="*/ f86 f44 1"/>
                <a:gd name="f130" fmla="*/ f87 f43 1"/>
                <a:gd name="f131" fmla="*/ f88 f4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91">
                  <a:pos x="f96" y="f97"/>
                </a:cxn>
                <a:cxn ang="f91">
                  <a:pos x="f98" y="f99"/>
                </a:cxn>
                <a:cxn ang="f91">
                  <a:pos x="f100" y="f101"/>
                </a:cxn>
                <a:cxn ang="f91">
                  <a:pos x="f102" y="f95"/>
                </a:cxn>
                <a:cxn ang="f91">
                  <a:pos x="f103" y="f104"/>
                </a:cxn>
                <a:cxn ang="f91">
                  <a:pos x="f105" y="f106"/>
                </a:cxn>
                <a:cxn ang="f91">
                  <a:pos x="f107" y="f108"/>
                </a:cxn>
                <a:cxn ang="f91">
                  <a:pos x="f109" y="f110"/>
                </a:cxn>
                <a:cxn ang="f91">
                  <a:pos x="f111" y="f112"/>
                </a:cxn>
                <a:cxn ang="f91">
                  <a:pos x="f113" y="f114"/>
                </a:cxn>
                <a:cxn ang="f91">
                  <a:pos x="f92" y="f115"/>
                </a:cxn>
                <a:cxn ang="f91">
                  <a:pos x="f116" y="f117"/>
                </a:cxn>
                <a:cxn ang="f91">
                  <a:pos x="f96" y="f117"/>
                </a:cxn>
                <a:cxn ang="f91">
                  <a:pos x="f118" y="f119"/>
                </a:cxn>
                <a:cxn ang="f91">
                  <a:pos x="f120" y="f121"/>
                </a:cxn>
                <a:cxn ang="f91">
                  <a:pos x="f122" y="f123"/>
                </a:cxn>
                <a:cxn ang="f91">
                  <a:pos x="f124" y="f125"/>
                </a:cxn>
                <a:cxn ang="f91">
                  <a:pos x="f126" y="f127"/>
                </a:cxn>
                <a:cxn ang="f91">
                  <a:pos x="f128" y="f129"/>
                </a:cxn>
                <a:cxn ang="f91">
                  <a:pos x="f130" y="f131"/>
                </a:cxn>
                <a:cxn ang="f91">
                  <a:pos x="f96" y="f97"/>
                </a:cxn>
                <a:cxn ang="f91">
                  <a:pos x="f96" y="f97"/>
                </a:cxn>
                <a:cxn ang="f91">
                  <a:pos x="f96" y="f97"/>
                </a:cxn>
              </a:cxnLst>
              <a:rect l="f92" t="f95" r="f93" b="f94"/>
              <a:pathLst>
                <a:path w="167" h="384">
                  <a:moveTo>
                    <a:pt x="f8" y="f9"/>
                  </a:moveTo>
                  <a:lnTo>
                    <a:pt x="f10" y="f11"/>
                  </a:lnTo>
                  <a:lnTo>
                    <a:pt x="f12" y="f13"/>
                  </a:lnTo>
                  <a:lnTo>
                    <a:pt x="f14" y="f5"/>
                  </a:lnTo>
                  <a:lnTo>
                    <a:pt x="f15" y="f16"/>
                  </a:lnTo>
                  <a:lnTo>
                    <a:pt x="f17" y="f18"/>
                  </a:lnTo>
                  <a:lnTo>
                    <a:pt x="f19" y="f20"/>
                  </a:lnTo>
                  <a:lnTo>
                    <a:pt x="f21" y="f22"/>
                  </a:lnTo>
                  <a:lnTo>
                    <a:pt x="f23" y="f24"/>
                  </a:lnTo>
                  <a:lnTo>
                    <a:pt x="f25" y="f26"/>
                  </a:lnTo>
                  <a:lnTo>
                    <a:pt x="f5" y="f27"/>
                  </a:lnTo>
                  <a:lnTo>
                    <a:pt x="f28" y="f7"/>
                  </a:lnTo>
                  <a:lnTo>
                    <a:pt x="f8" y="f7"/>
                  </a:lnTo>
                  <a:lnTo>
                    <a:pt x="f29" y="f30"/>
                  </a:lnTo>
                  <a:lnTo>
                    <a:pt x="f31" y="f32"/>
                  </a:lnTo>
                  <a:lnTo>
                    <a:pt x="f33" y="f34"/>
                  </a:lnTo>
                  <a:lnTo>
                    <a:pt x="f35" y="f36"/>
                  </a:lnTo>
                  <a:lnTo>
                    <a:pt x="f37" y="f38"/>
                  </a:lnTo>
                  <a:lnTo>
                    <a:pt x="f39" y="f40"/>
                  </a:lnTo>
                  <a:lnTo>
                    <a:pt x="f6" y="f41"/>
                  </a:lnTo>
                  <a:lnTo>
                    <a:pt x="f8" y="f9"/>
                  </a:lnTo>
                  <a:lnTo>
                    <a:pt x="f8" y="f9"/>
                  </a:lnTo>
                  <a:lnTo>
                    <a:pt x="f8" y="f9"/>
                  </a:lnTo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EAEAEA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1" name="Freeform 11"/>
            <p:cNvSpPr/>
            <p:nvPr/>
          </p:nvSpPr>
          <p:spPr>
            <a:xfrm>
              <a:off x="6508754" y="6381753"/>
              <a:ext cx="263520" cy="47624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66"/>
                <a:gd name="f7" fmla="val 300"/>
                <a:gd name="f8" fmla="val 136"/>
                <a:gd name="f9" fmla="val 12"/>
                <a:gd name="f10" fmla="val 100"/>
                <a:gd name="f11" fmla="val 78"/>
                <a:gd name="f12" fmla="val 64"/>
                <a:gd name="f13" fmla="val 70"/>
                <a:gd name="f14" fmla="val 126"/>
                <a:gd name="f15" fmla="val 46"/>
                <a:gd name="f16" fmla="val 184"/>
                <a:gd name="f17" fmla="val 58"/>
                <a:gd name="f18" fmla="val 232"/>
                <a:gd name="f19" fmla="val 38"/>
                <a:gd name="f20" fmla="val 268"/>
                <a:gd name="f21" fmla="val 160"/>
                <a:gd name="f22" fmla="val 272"/>
                <a:gd name="f23" fmla="val 98"/>
                <a:gd name="f24" fmla="val 234"/>
                <a:gd name="f25" fmla="val 130"/>
                <a:gd name="f26" fmla="val 188"/>
                <a:gd name="f27" fmla="val 138"/>
                <a:gd name="f28" fmla="val 134"/>
                <a:gd name="f29" fmla="val 144"/>
                <a:gd name="f30" fmla="val 94"/>
                <a:gd name="f31" fmla="val 164"/>
                <a:gd name="f32" fmla="val 60"/>
                <a:gd name="f33" fmla="+- 0 0 -90"/>
                <a:gd name="f34" fmla="*/ f3 1 166"/>
                <a:gd name="f35" fmla="*/ f4 1 300"/>
                <a:gd name="f36" fmla="+- f7 0 f5"/>
                <a:gd name="f37" fmla="+- f6 0 f5"/>
                <a:gd name="f38" fmla="*/ f33 f0 1"/>
                <a:gd name="f39" fmla="*/ f37 1 166"/>
                <a:gd name="f40" fmla="*/ f36 1 300"/>
                <a:gd name="f41" fmla="*/ f38 1 f2"/>
                <a:gd name="f42" fmla="*/ 136 1 f39"/>
                <a:gd name="f43" fmla="*/ 12 1 f40"/>
                <a:gd name="f44" fmla="*/ 100 1 f39"/>
                <a:gd name="f45" fmla="*/ 0 1 f40"/>
                <a:gd name="f46" fmla="*/ 78 1 f39"/>
                <a:gd name="f47" fmla="*/ 64 1 f40"/>
                <a:gd name="f48" fmla="*/ 70 1 f39"/>
                <a:gd name="f49" fmla="*/ 126 1 f40"/>
                <a:gd name="f50" fmla="*/ 46 1 f39"/>
                <a:gd name="f51" fmla="*/ 184 1 f40"/>
                <a:gd name="f52" fmla="*/ 58 1 f39"/>
                <a:gd name="f53" fmla="*/ 232 1 f40"/>
                <a:gd name="f54" fmla="*/ 38 1 f39"/>
                <a:gd name="f55" fmla="*/ 268 1 f40"/>
                <a:gd name="f56" fmla="*/ 0 1 f39"/>
                <a:gd name="f57" fmla="*/ 300 1 f40"/>
                <a:gd name="f58" fmla="*/ 160 1 f39"/>
                <a:gd name="f59" fmla="*/ 272 1 f40"/>
                <a:gd name="f60" fmla="*/ 98 1 f39"/>
                <a:gd name="f61" fmla="*/ 234 1 f40"/>
                <a:gd name="f62" fmla="*/ 130 1 f39"/>
                <a:gd name="f63" fmla="*/ 188 1 f40"/>
                <a:gd name="f64" fmla="*/ 138 1 f39"/>
                <a:gd name="f65" fmla="*/ 134 1 f40"/>
                <a:gd name="f66" fmla="*/ 144 1 f39"/>
                <a:gd name="f67" fmla="*/ 94 1 f40"/>
                <a:gd name="f68" fmla="*/ 164 1 f39"/>
                <a:gd name="f69" fmla="*/ 60 1 f40"/>
                <a:gd name="f70" fmla="*/ 166 1 f39"/>
                <a:gd name="f71" fmla="*/ f6 1 f39"/>
                <a:gd name="f72" fmla="*/ f7 1 f40"/>
                <a:gd name="f73" fmla="+- f41 0 f1"/>
                <a:gd name="f74" fmla="*/ f56 f34 1"/>
                <a:gd name="f75" fmla="*/ f71 f34 1"/>
                <a:gd name="f76" fmla="*/ f72 f35 1"/>
                <a:gd name="f77" fmla="*/ f45 f35 1"/>
                <a:gd name="f78" fmla="*/ f42 f34 1"/>
                <a:gd name="f79" fmla="*/ f43 f35 1"/>
                <a:gd name="f80" fmla="*/ f44 f34 1"/>
                <a:gd name="f81" fmla="*/ f46 f34 1"/>
                <a:gd name="f82" fmla="*/ f47 f35 1"/>
                <a:gd name="f83" fmla="*/ f48 f34 1"/>
                <a:gd name="f84" fmla="*/ f49 f35 1"/>
                <a:gd name="f85" fmla="*/ f50 f34 1"/>
                <a:gd name="f86" fmla="*/ f51 f35 1"/>
                <a:gd name="f87" fmla="*/ f52 f34 1"/>
                <a:gd name="f88" fmla="*/ f53 f35 1"/>
                <a:gd name="f89" fmla="*/ f54 f34 1"/>
                <a:gd name="f90" fmla="*/ f55 f35 1"/>
                <a:gd name="f91" fmla="*/ f57 f35 1"/>
                <a:gd name="f92" fmla="*/ f58 f34 1"/>
                <a:gd name="f93" fmla="*/ f59 f35 1"/>
                <a:gd name="f94" fmla="*/ f60 f34 1"/>
                <a:gd name="f95" fmla="*/ f61 f35 1"/>
                <a:gd name="f96" fmla="*/ f62 f34 1"/>
                <a:gd name="f97" fmla="*/ f63 f35 1"/>
                <a:gd name="f98" fmla="*/ f64 f34 1"/>
                <a:gd name="f99" fmla="*/ f65 f35 1"/>
                <a:gd name="f100" fmla="*/ f66 f34 1"/>
                <a:gd name="f101" fmla="*/ f67 f35 1"/>
                <a:gd name="f102" fmla="*/ f68 f34 1"/>
                <a:gd name="f103" fmla="*/ f69 f35 1"/>
                <a:gd name="f104" fmla="*/ f70 f3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73">
                  <a:pos x="f78" y="f79"/>
                </a:cxn>
                <a:cxn ang="f73">
                  <a:pos x="f80" y="f77"/>
                </a:cxn>
                <a:cxn ang="f73">
                  <a:pos x="f81" y="f82"/>
                </a:cxn>
                <a:cxn ang="f73">
                  <a:pos x="f83" y="f84"/>
                </a:cxn>
                <a:cxn ang="f73">
                  <a:pos x="f85" y="f86"/>
                </a:cxn>
                <a:cxn ang="f73">
                  <a:pos x="f87" y="f88"/>
                </a:cxn>
                <a:cxn ang="f73">
                  <a:pos x="f89" y="f90"/>
                </a:cxn>
                <a:cxn ang="f73">
                  <a:pos x="f74" y="f91"/>
                </a:cxn>
                <a:cxn ang="f73">
                  <a:pos x="f92" y="f91"/>
                </a:cxn>
                <a:cxn ang="f73">
                  <a:pos x="f78" y="f93"/>
                </a:cxn>
                <a:cxn ang="f73">
                  <a:pos x="f94" y="f95"/>
                </a:cxn>
                <a:cxn ang="f73">
                  <a:pos x="f96" y="f97"/>
                </a:cxn>
                <a:cxn ang="f73">
                  <a:pos x="f98" y="f99"/>
                </a:cxn>
                <a:cxn ang="f73">
                  <a:pos x="f100" y="f101"/>
                </a:cxn>
                <a:cxn ang="f73">
                  <a:pos x="f102" y="f103"/>
                </a:cxn>
                <a:cxn ang="f73">
                  <a:pos x="f104" y="f77"/>
                </a:cxn>
                <a:cxn ang="f73">
                  <a:pos x="f78" y="f79"/>
                </a:cxn>
                <a:cxn ang="f73">
                  <a:pos x="f78" y="f79"/>
                </a:cxn>
                <a:cxn ang="f73">
                  <a:pos x="f78" y="f79"/>
                </a:cxn>
              </a:cxnLst>
              <a:rect l="f74" t="f77" r="f75" b="f76"/>
              <a:pathLst>
                <a:path w="166" h="300">
                  <a:moveTo>
                    <a:pt x="f8" y="f9"/>
                  </a:moveTo>
                  <a:lnTo>
                    <a:pt x="f10" y="f5"/>
                  </a:lnTo>
                  <a:lnTo>
                    <a:pt x="f11" y="f12"/>
                  </a:lnTo>
                  <a:lnTo>
                    <a:pt x="f13" y="f14"/>
                  </a:lnTo>
                  <a:lnTo>
                    <a:pt x="f15" y="f16"/>
                  </a:lnTo>
                  <a:lnTo>
                    <a:pt x="f17" y="f18"/>
                  </a:lnTo>
                  <a:lnTo>
                    <a:pt x="f19" y="f20"/>
                  </a:lnTo>
                  <a:lnTo>
                    <a:pt x="f5" y="f7"/>
                  </a:lnTo>
                  <a:lnTo>
                    <a:pt x="f21" y="f7"/>
                  </a:lnTo>
                  <a:lnTo>
                    <a:pt x="f8" y="f22"/>
                  </a:lnTo>
                  <a:lnTo>
                    <a:pt x="f23" y="f24"/>
                  </a:lnTo>
                  <a:lnTo>
                    <a:pt x="f25" y="f26"/>
                  </a:lnTo>
                  <a:lnTo>
                    <a:pt x="f27" y="f28"/>
                  </a:lnTo>
                  <a:lnTo>
                    <a:pt x="f29" y="f30"/>
                  </a:lnTo>
                  <a:lnTo>
                    <a:pt x="f31" y="f32"/>
                  </a:lnTo>
                  <a:lnTo>
                    <a:pt x="f6" y="f5"/>
                  </a:lnTo>
                  <a:lnTo>
                    <a:pt x="f8" y="f9"/>
                  </a:lnTo>
                  <a:lnTo>
                    <a:pt x="f8" y="f9"/>
                  </a:lnTo>
                  <a:lnTo>
                    <a:pt x="f8" y="f9"/>
                  </a:lnTo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EAEAEA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2" name="Freeform 12"/>
            <p:cNvSpPr/>
            <p:nvPr/>
          </p:nvSpPr>
          <p:spPr>
            <a:xfrm>
              <a:off x="6207120" y="6410328"/>
              <a:ext cx="376239" cy="447671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37"/>
                <a:gd name="f7" fmla="val 282"/>
                <a:gd name="f8" fmla="val 201"/>
                <a:gd name="f9" fmla="val 183"/>
                <a:gd name="f10" fmla="val 158"/>
                <a:gd name="f11" fmla="val 50"/>
                <a:gd name="f12" fmla="val 148"/>
                <a:gd name="f13" fmla="val 92"/>
                <a:gd name="f14" fmla="val 120"/>
                <a:gd name="f15" fmla="val 144"/>
                <a:gd name="f16" fmla="val 82"/>
                <a:gd name="f17" fmla="val 182"/>
                <a:gd name="f18" fmla="val 60"/>
                <a:gd name="f19" fmla="val 232"/>
                <a:gd name="f20" fmla="val 128"/>
                <a:gd name="f21" fmla="val 154"/>
                <a:gd name="f22" fmla="val 254"/>
                <a:gd name="f23" fmla="val 196"/>
                <a:gd name="f24" fmla="val 188"/>
                <a:gd name="f25" fmla="val 70"/>
                <a:gd name="f26" fmla="+- 0 0 -90"/>
                <a:gd name="f27" fmla="*/ f3 1 237"/>
                <a:gd name="f28" fmla="*/ f4 1 282"/>
                <a:gd name="f29" fmla="+- f7 0 f5"/>
                <a:gd name="f30" fmla="+- f6 0 f5"/>
                <a:gd name="f31" fmla="*/ f26 f0 1"/>
                <a:gd name="f32" fmla="*/ f30 1 237"/>
                <a:gd name="f33" fmla="*/ f29 1 282"/>
                <a:gd name="f34" fmla="*/ f31 1 f2"/>
                <a:gd name="f35" fmla="*/ 201 1 f32"/>
                <a:gd name="f36" fmla="*/ 0 1 f33"/>
                <a:gd name="f37" fmla="*/ 183 1 f32"/>
                <a:gd name="f38" fmla="*/ 158 1 f32"/>
                <a:gd name="f39" fmla="*/ 50 1 f33"/>
                <a:gd name="f40" fmla="*/ 148 1 f32"/>
                <a:gd name="f41" fmla="*/ 92 1 f33"/>
                <a:gd name="f42" fmla="*/ 120 1 f32"/>
                <a:gd name="f43" fmla="*/ 144 1 f33"/>
                <a:gd name="f44" fmla="*/ 82 1 f32"/>
                <a:gd name="f45" fmla="*/ 182 1 f33"/>
                <a:gd name="f46" fmla="*/ 60 1 f32"/>
                <a:gd name="f47" fmla="*/ 232 1 f33"/>
                <a:gd name="f48" fmla="*/ 0 1 f32"/>
                <a:gd name="f49" fmla="*/ 282 1 f33"/>
                <a:gd name="f50" fmla="*/ 128 1 f32"/>
                <a:gd name="f51" fmla="*/ 154 1 f32"/>
                <a:gd name="f52" fmla="*/ 254 1 f33"/>
                <a:gd name="f53" fmla="*/ 196 1 f33"/>
                <a:gd name="f54" fmla="*/ 188 1 f32"/>
                <a:gd name="f55" fmla="*/ 148 1 f33"/>
                <a:gd name="f56" fmla="*/ 196 1 f32"/>
                <a:gd name="f57" fmla="*/ 70 1 f33"/>
                <a:gd name="f58" fmla="*/ 237 1 f32"/>
                <a:gd name="f59" fmla="*/ f6 1 f32"/>
                <a:gd name="f60" fmla="*/ f7 1 f33"/>
                <a:gd name="f61" fmla="+- f34 0 f1"/>
                <a:gd name="f62" fmla="*/ f48 f27 1"/>
                <a:gd name="f63" fmla="*/ f59 f27 1"/>
                <a:gd name="f64" fmla="*/ f60 f28 1"/>
                <a:gd name="f65" fmla="*/ f36 f28 1"/>
                <a:gd name="f66" fmla="*/ f35 f27 1"/>
                <a:gd name="f67" fmla="*/ f37 f27 1"/>
                <a:gd name="f68" fmla="*/ f38 f27 1"/>
                <a:gd name="f69" fmla="*/ f39 f28 1"/>
                <a:gd name="f70" fmla="*/ f40 f27 1"/>
                <a:gd name="f71" fmla="*/ f41 f28 1"/>
                <a:gd name="f72" fmla="*/ f42 f27 1"/>
                <a:gd name="f73" fmla="*/ f43 f28 1"/>
                <a:gd name="f74" fmla="*/ f44 f27 1"/>
                <a:gd name="f75" fmla="*/ f45 f28 1"/>
                <a:gd name="f76" fmla="*/ f46 f27 1"/>
                <a:gd name="f77" fmla="*/ f47 f28 1"/>
                <a:gd name="f78" fmla="*/ f49 f28 1"/>
                <a:gd name="f79" fmla="*/ f50 f27 1"/>
                <a:gd name="f80" fmla="*/ f51 f27 1"/>
                <a:gd name="f81" fmla="*/ f52 f28 1"/>
                <a:gd name="f82" fmla="*/ f53 f28 1"/>
                <a:gd name="f83" fmla="*/ f54 f27 1"/>
                <a:gd name="f84" fmla="*/ f55 f28 1"/>
                <a:gd name="f85" fmla="*/ f56 f27 1"/>
                <a:gd name="f86" fmla="*/ f57 f28 1"/>
                <a:gd name="f87" fmla="*/ f58 f2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61">
                  <a:pos x="f66" y="f65"/>
                </a:cxn>
                <a:cxn ang="f61">
                  <a:pos x="f67" y="f65"/>
                </a:cxn>
                <a:cxn ang="f61">
                  <a:pos x="f68" y="f69"/>
                </a:cxn>
                <a:cxn ang="f61">
                  <a:pos x="f70" y="f71"/>
                </a:cxn>
                <a:cxn ang="f61">
                  <a:pos x="f72" y="f73"/>
                </a:cxn>
                <a:cxn ang="f61">
                  <a:pos x="f74" y="f75"/>
                </a:cxn>
                <a:cxn ang="f61">
                  <a:pos x="f76" y="f77"/>
                </a:cxn>
                <a:cxn ang="f61">
                  <a:pos x="f62" y="f78"/>
                </a:cxn>
                <a:cxn ang="f61">
                  <a:pos x="f79" y="f78"/>
                </a:cxn>
                <a:cxn ang="f61">
                  <a:pos x="f80" y="f81"/>
                </a:cxn>
                <a:cxn ang="f61">
                  <a:pos x="f68" y="f82"/>
                </a:cxn>
                <a:cxn ang="f61">
                  <a:pos x="f83" y="f84"/>
                </a:cxn>
                <a:cxn ang="f61">
                  <a:pos x="f85" y="f86"/>
                </a:cxn>
                <a:cxn ang="f61">
                  <a:pos x="f87" y="f65"/>
                </a:cxn>
                <a:cxn ang="f61">
                  <a:pos x="f66" y="f65"/>
                </a:cxn>
                <a:cxn ang="f61">
                  <a:pos x="f66" y="f65"/>
                </a:cxn>
                <a:cxn ang="f61">
                  <a:pos x="f66" y="f65"/>
                </a:cxn>
              </a:cxnLst>
              <a:rect l="f62" t="f65" r="f63" b="f64"/>
              <a:pathLst>
                <a:path w="237" h="282">
                  <a:moveTo>
                    <a:pt x="f8" y="f5"/>
                  </a:moveTo>
                  <a:lnTo>
                    <a:pt x="f9" y="f5"/>
                  </a:lnTo>
                  <a:lnTo>
                    <a:pt x="f10" y="f11"/>
                  </a:lnTo>
                  <a:lnTo>
                    <a:pt x="f12" y="f13"/>
                  </a:lnTo>
                  <a:lnTo>
                    <a:pt x="f14" y="f15"/>
                  </a:lnTo>
                  <a:lnTo>
                    <a:pt x="f16" y="f17"/>
                  </a:lnTo>
                  <a:lnTo>
                    <a:pt x="f18" y="f19"/>
                  </a:lnTo>
                  <a:lnTo>
                    <a:pt x="f5" y="f7"/>
                  </a:lnTo>
                  <a:lnTo>
                    <a:pt x="f20" y="f7"/>
                  </a:lnTo>
                  <a:lnTo>
                    <a:pt x="f21" y="f22"/>
                  </a:lnTo>
                  <a:lnTo>
                    <a:pt x="f10" y="f23"/>
                  </a:lnTo>
                  <a:lnTo>
                    <a:pt x="f24" y="f12"/>
                  </a:lnTo>
                  <a:lnTo>
                    <a:pt x="f23" y="f25"/>
                  </a:lnTo>
                  <a:lnTo>
                    <a:pt x="f6" y="f5"/>
                  </a:lnTo>
                  <a:lnTo>
                    <a:pt x="f8" y="f5"/>
                  </a:lnTo>
                  <a:lnTo>
                    <a:pt x="f8" y="f5"/>
                  </a:lnTo>
                  <a:lnTo>
                    <a:pt x="f8" y="f5"/>
                  </a:lnTo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EAEAEA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3" name="Freeform 13"/>
            <p:cNvSpPr/>
            <p:nvPr/>
          </p:nvSpPr>
          <p:spPr>
            <a:xfrm>
              <a:off x="5832472" y="6486525"/>
              <a:ext cx="311152" cy="371475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96"/>
                <a:gd name="f7" fmla="val 234"/>
                <a:gd name="f8" fmla="val 167"/>
                <a:gd name="f9" fmla="val 54"/>
                <a:gd name="f10" fmla="val 113"/>
                <a:gd name="f11" fmla="val 24"/>
                <a:gd name="f12" fmla="val 83"/>
                <a:gd name="f13" fmla="val 80"/>
                <a:gd name="f14" fmla="val 62"/>
                <a:gd name="f15" fmla="val 58"/>
                <a:gd name="f16" fmla="val 100"/>
                <a:gd name="f17" fmla="val 160"/>
                <a:gd name="f18" fmla="val 36"/>
                <a:gd name="f19" fmla="val 202"/>
                <a:gd name="f20" fmla="val 146"/>
                <a:gd name="f21" fmla="val 170"/>
                <a:gd name="f22" fmla="val 198"/>
                <a:gd name="f23" fmla="val 158"/>
                <a:gd name="f24" fmla="val 138"/>
                <a:gd name="f25" fmla="val 191"/>
                <a:gd name="f26" fmla="+- 0 0 -90"/>
                <a:gd name="f27" fmla="*/ f3 1 196"/>
                <a:gd name="f28" fmla="*/ f4 1 234"/>
                <a:gd name="f29" fmla="+- f7 0 f5"/>
                <a:gd name="f30" fmla="+- f6 0 f5"/>
                <a:gd name="f31" fmla="*/ f26 f0 1"/>
                <a:gd name="f32" fmla="*/ f30 1 196"/>
                <a:gd name="f33" fmla="*/ f29 1 234"/>
                <a:gd name="f34" fmla="*/ f31 1 f2"/>
                <a:gd name="f35" fmla="*/ 167 1 f32"/>
                <a:gd name="f36" fmla="*/ 54 1 f33"/>
                <a:gd name="f37" fmla="*/ 113 1 f32"/>
                <a:gd name="f38" fmla="*/ 24 1 f33"/>
                <a:gd name="f39" fmla="*/ 83 1 f32"/>
                <a:gd name="f40" fmla="*/ 0 1 f33"/>
                <a:gd name="f41" fmla="*/ 80 1 f32"/>
                <a:gd name="f42" fmla="*/ 62 1 f33"/>
                <a:gd name="f43" fmla="*/ 58 1 f32"/>
                <a:gd name="f44" fmla="*/ 100 1 f33"/>
                <a:gd name="f45" fmla="*/ 54 1 f32"/>
                <a:gd name="f46" fmla="*/ 160 1 f33"/>
                <a:gd name="f47" fmla="*/ 36 1 f32"/>
                <a:gd name="f48" fmla="*/ 202 1 f33"/>
                <a:gd name="f49" fmla="*/ 0 1 f32"/>
                <a:gd name="f50" fmla="*/ 234 1 f33"/>
                <a:gd name="f51" fmla="*/ 146 1 f32"/>
                <a:gd name="f52" fmla="*/ 170 1 f32"/>
                <a:gd name="f53" fmla="*/ 198 1 f33"/>
                <a:gd name="f54" fmla="*/ 158 1 f32"/>
                <a:gd name="f55" fmla="*/ 138 1 f33"/>
                <a:gd name="f56" fmla="*/ 196 1 f32"/>
                <a:gd name="f57" fmla="*/ 191 1 f32"/>
                <a:gd name="f58" fmla="*/ f6 1 f32"/>
                <a:gd name="f59" fmla="*/ f7 1 f33"/>
                <a:gd name="f60" fmla="+- f34 0 f1"/>
                <a:gd name="f61" fmla="*/ f49 f27 1"/>
                <a:gd name="f62" fmla="*/ f58 f27 1"/>
                <a:gd name="f63" fmla="*/ f59 f28 1"/>
                <a:gd name="f64" fmla="*/ f40 f28 1"/>
                <a:gd name="f65" fmla="*/ f35 f27 1"/>
                <a:gd name="f66" fmla="*/ f36 f28 1"/>
                <a:gd name="f67" fmla="*/ f37 f27 1"/>
                <a:gd name="f68" fmla="*/ f38 f28 1"/>
                <a:gd name="f69" fmla="*/ f39 f27 1"/>
                <a:gd name="f70" fmla="*/ f41 f27 1"/>
                <a:gd name="f71" fmla="*/ f42 f28 1"/>
                <a:gd name="f72" fmla="*/ f43 f27 1"/>
                <a:gd name="f73" fmla="*/ f44 f28 1"/>
                <a:gd name="f74" fmla="*/ f45 f27 1"/>
                <a:gd name="f75" fmla="*/ f46 f28 1"/>
                <a:gd name="f76" fmla="*/ f47 f27 1"/>
                <a:gd name="f77" fmla="*/ f48 f28 1"/>
                <a:gd name="f78" fmla="*/ f50 f28 1"/>
                <a:gd name="f79" fmla="*/ f51 f27 1"/>
                <a:gd name="f80" fmla="*/ f52 f27 1"/>
                <a:gd name="f81" fmla="*/ f53 f28 1"/>
                <a:gd name="f82" fmla="*/ f54 f27 1"/>
                <a:gd name="f83" fmla="*/ f55 f28 1"/>
                <a:gd name="f84" fmla="*/ f56 f27 1"/>
                <a:gd name="f85" fmla="*/ f57 f2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60">
                  <a:pos x="f65" y="f66"/>
                </a:cxn>
                <a:cxn ang="f60">
                  <a:pos x="f67" y="f68"/>
                </a:cxn>
                <a:cxn ang="f60">
                  <a:pos x="f69" y="f64"/>
                </a:cxn>
                <a:cxn ang="f60">
                  <a:pos x="f70" y="f71"/>
                </a:cxn>
                <a:cxn ang="f60">
                  <a:pos x="f72" y="f73"/>
                </a:cxn>
                <a:cxn ang="f60">
                  <a:pos x="f74" y="f75"/>
                </a:cxn>
                <a:cxn ang="f60">
                  <a:pos x="f76" y="f77"/>
                </a:cxn>
                <a:cxn ang="f60">
                  <a:pos x="f61" y="f78"/>
                </a:cxn>
                <a:cxn ang="f60">
                  <a:pos x="f79" y="f78"/>
                </a:cxn>
                <a:cxn ang="f60">
                  <a:pos x="f80" y="f81"/>
                </a:cxn>
                <a:cxn ang="f60">
                  <a:pos x="f82" y="f83"/>
                </a:cxn>
                <a:cxn ang="f60">
                  <a:pos x="f84" y="f73"/>
                </a:cxn>
                <a:cxn ang="f60">
                  <a:pos x="f85" y="f66"/>
                </a:cxn>
                <a:cxn ang="f60">
                  <a:pos x="f65" y="f66"/>
                </a:cxn>
                <a:cxn ang="f60">
                  <a:pos x="f65" y="f66"/>
                </a:cxn>
                <a:cxn ang="f60">
                  <a:pos x="f65" y="f66"/>
                </a:cxn>
              </a:cxnLst>
              <a:rect l="f61" t="f64" r="f62" b="f63"/>
              <a:pathLst>
                <a:path w="196" h="234">
                  <a:moveTo>
                    <a:pt x="f8" y="f9"/>
                  </a:moveTo>
                  <a:lnTo>
                    <a:pt x="f10" y="f11"/>
                  </a:lnTo>
                  <a:lnTo>
                    <a:pt x="f12" y="f5"/>
                  </a:lnTo>
                  <a:lnTo>
                    <a:pt x="f13" y="f14"/>
                  </a:lnTo>
                  <a:lnTo>
                    <a:pt x="f15" y="f16"/>
                  </a:lnTo>
                  <a:lnTo>
                    <a:pt x="f9" y="f17"/>
                  </a:lnTo>
                  <a:lnTo>
                    <a:pt x="f18" y="f19"/>
                  </a:lnTo>
                  <a:lnTo>
                    <a:pt x="f5" y="f7"/>
                  </a:lnTo>
                  <a:lnTo>
                    <a:pt x="f20" y="f7"/>
                  </a:lnTo>
                  <a:lnTo>
                    <a:pt x="f21" y="f22"/>
                  </a:lnTo>
                  <a:lnTo>
                    <a:pt x="f23" y="f24"/>
                  </a:lnTo>
                  <a:lnTo>
                    <a:pt x="f6" y="f16"/>
                  </a:lnTo>
                  <a:lnTo>
                    <a:pt x="f25" y="f9"/>
                  </a:lnTo>
                  <a:lnTo>
                    <a:pt x="f8" y="f9"/>
                  </a:lnTo>
                  <a:lnTo>
                    <a:pt x="f8" y="f9"/>
                  </a:lnTo>
                  <a:lnTo>
                    <a:pt x="f8" y="f9"/>
                  </a:lnTo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EAEAEA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4" name="Freeform 14"/>
            <p:cNvSpPr/>
            <p:nvPr/>
          </p:nvSpPr>
          <p:spPr>
            <a:xfrm>
              <a:off x="5518147" y="6457949"/>
              <a:ext cx="301623" cy="40005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90"/>
                <a:gd name="f7" fmla="val 252"/>
                <a:gd name="f8" fmla="val 166"/>
                <a:gd name="f9" fmla="val 158"/>
                <a:gd name="f10" fmla="val 38"/>
                <a:gd name="f11" fmla="val 138"/>
                <a:gd name="f12" fmla="val 120"/>
                <a:gd name="f13" fmla="val 94"/>
                <a:gd name="f14" fmla="val 62"/>
                <a:gd name="f15" fmla="val 234"/>
                <a:gd name="f16" fmla="val 128"/>
                <a:gd name="f17" fmla="val 142"/>
                <a:gd name="f18" fmla="val 188"/>
                <a:gd name="f19" fmla="val 186"/>
                <a:gd name="f20" fmla="val 90"/>
                <a:gd name="f21" fmla="+- 0 0 -90"/>
                <a:gd name="f22" fmla="*/ f3 1 190"/>
                <a:gd name="f23" fmla="*/ f4 1 252"/>
                <a:gd name="f24" fmla="+- f7 0 f5"/>
                <a:gd name="f25" fmla="+- f6 0 f5"/>
                <a:gd name="f26" fmla="*/ f21 f0 1"/>
                <a:gd name="f27" fmla="*/ f25 1 190"/>
                <a:gd name="f28" fmla="*/ f24 1 252"/>
                <a:gd name="f29" fmla="*/ f26 1 f2"/>
                <a:gd name="f30" fmla="*/ 190 1 f27"/>
                <a:gd name="f31" fmla="*/ 0 1 f28"/>
                <a:gd name="f32" fmla="*/ 166 1 f27"/>
                <a:gd name="f33" fmla="*/ 158 1 f27"/>
                <a:gd name="f34" fmla="*/ 38 1 f28"/>
                <a:gd name="f35" fmla="*/ 138 1 f27"/>
                <a:gd name="f36" fmla="*/ 120 1 f28"/>
                <a:gd name="f37" fmla="*/ 94 1 f27"/>
                <a:gd name="f38" fmla="*/ 180 1 f28"/>
                <a:gd name="f39" fmla="*/ 62 1 f27"/>
                <a:gd name="f40" fmla="*/ 234 1 f28"/>
                <a:gd name="f41" fmla="*/ 0 1 f27"/>
                <a:gd name="f42" fmla="*/ 252 1 f28"/>
                <a:gd name="f43" fmla="*/ 128 1 f27"/>
                <a:gd name="f44" fmla="*/ 142 1 f27"/>
                <a:gd name="f45" fmla="*/ 188 1 f28"/>
                <a:gd name="f46" fmla="*/ 186 1 f27"/>
                <a:gd name="f47" fmla="*/ 90 1 f28"/>
                <a:gd name="f48" fmla="*/ f6 1 f27"/>
                <a:gd name="f49" fmla="*/ f7 1 f28"/>
                <a:gd name="f50" fmla="+- f29 0 f1"/>
                <a:gd name="f51" fmla="*/ f41 f22 1"/>
                <a:gd name="f52" fmla="*/ f48 f22 1"/>
                <a:gd name="f53" fmla="*/ f49 f23 1"/>
                <a:gd name="f54" fmla="*/ f31 f23 1"/>
                <a:gd name="f55" fmla="*/ f30 f22 1"/>
                <a:gd name="f56" fmla="*/ f32 f22 1"/>
                <a:gd name="f57" fmla="*/ f33 f22 1"/>
                <a:gd name="f58" fmla="*/ f34 f23 1"/>
                <a:gd name="f59" fmla="*/ f35 f22 1"/>
                <a:gd name="f60" fmla="*/ f36 f23 1"/>
                <a:gd name="f61" fmla="*/ f37 f22 1"/>
                <a:gd name="f62" fmla="*/ f38 f23 1"/>
                <a:gd name="f63" fmla="*/ f39 f22 1"/>
                <a:gd name="f64" fmla="*/ f40 f23 1"/>
                <a:gd name="f65" fmla="*/ f42 f23 1"/>
                <a:gd name="f66" fmla="*/ f43 f22 1"/>
                <a:gd name="f67" fmla="*/ f44 f22 1"/>
                <a:gd name="f68" fmla="*/ f45 f23 1"/>
                <a:gd name="f69" fmla="*/ f46 f22 1"/>
                <a:gd name="f70" fmla="*/ f47 f2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50">
                  <a:pos x="f55" y="f54"/>
                </a:cxn>
                <a:cxn ang="f50">
                  <a:pos x="f56" y="f54"/>
                </a:cxn>
                <a:cxn ang="f50">
                  <a:pos x="f57" y="f58"/>
                </a:cxn>
                <a:cxn ang="f50">
                  <a:pos x="f59" y="f60"/>
                </a:cxn>
                <a:cxn ang="f50">
                  <a:pos x="f61" y="f62"/>
                </a:cxn>
                <a:cxn ang="f50">
                  <a:pos x="f63" y="f64"/>
                </a:cxn>
                <a:cxn ang="f50">
                  <a:pos x="f51" y="f65"/>
                </a:cxn>
                <a:cxn ang="f50">
                  <a:pos x="f66" y="f65"/>
                </a:cxn>
                <a:cxn ang="f50">
                  <a:pos x="f67" y="f68"/>
                </a:cxn>
                <a:cxn ang="f50">
                  <a:pos x="f69" y="f70"/>
                </a:cxn>
                <a:cxn ang="f50">
                  <a:pos x="f55" y="f58"/>
                </a:cxn>
                <a:cxn ang="f50">
                  <a:pos x="f55" y="f54"/>
                </a:cxn>
                <a:cxn ang="f50">
                  <a:pos x="f55" y="f54"/>
                </a:cxn>
                <a:cxn ang="f50">
                  <a:pos x="f55" y="f54"/>
                </a:cxn>
                <a:cxn ang="f50">
                  <a:pos x="f55" y="f54"/>
                </a:cxn>
              </a:cxnLst>
              <a:rect l="f51" t="f54" r="f52" b="f53"/>
              <a:pathLst>
                <a:path w="190" h="252">
                  <a:moveTo>
                    <a:pt x="f6" y="f5"/>
                  </a:moveTo>
                  <a:lnTo>
                    <a:pt x="f8" y="f5"/>
                  </a:lnTo>
                  <a:lnTo>
                    <a:pt x="f9" y="f10"/>
                  </a:lnTo>
                  <a:lnTo>
                    <a:pt x="f11" y="f12"/>
                  </a:lnTo>
                  <a:lnTo>
                    <a:pt x="f13" y="f2"/>
                  </a:lnTo>
                  <a:lnTo>
                    <a:pt x="f14" y="f15"/>
                  </a:lnTo>
                  <a:lnTo>
                    <a:pt x="f5" y="f7"/>
                  </a:lnTo>
                  <a:lnTo>
                    <a:pt x="f16" y="f7"/>
                  </a:lnTo>
                  <a:lnTo>
                    <a:pt x="f17" y="f18"/>
                  </a:lnTo>
                  <a:lnTo>
                    <a:pt x="f19" y="f20"/>
                  </a:lnTo>
                  <a:lnTo>
                    <a:pt x="f6" y="f10"/>
                  </a:lnTo>
                  <a:lnTo>
                    <a:pt x="f6" y="f5"/>
                  </a:lnTo>
                  <a:lnTo>
                    <a:pt x="f6" y="f5"/>
                  </a:lnTo>
                  <a:lnTo>
                    <a:pt x="f6" y="f5"/>
                  </a:lnTo>
                  <a:lnTo>
                    <a:pt x="f6" y="f5"/>
                  </a:lnTo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EAEAEA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5" name="Freeform 15"/>
            <p:cNvSpPr/>
            <p:nvPr/>
          </p:nvSpPr>
          <p:spPr>
            <a:xfrm>
              <a:off x="5032372" y="6648446"/>
              <a:ext cx="365129" cy="20955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30"/>
                <a:gd name="f7" fmla="val 132"/>
                <a:gd name="f8" fmla="val 197"/>
                <a:gd name="f9" fmla="val 191"/>
                <a:gd name="f10" fmla="val 185"/>
                <a:gd name="f11" fmla="val 173"/>
                <a:gd name="f12" fmla="val 161"/>
                <a:gd name="f13" fmla="val 155"/>
                <a:gd name="f14" fmla="val 138"/>
                <a:gd name="f15" fmla="val 6"/>
                <a:gd name="f16" fmla="val 35"/>
                <a:gd name="f17" fmla="val 18"/>
                <a:gd name="f18" fmla="val 11"/>
                <a:gd name="f19" fmla="val 30"/>
                <a:gd name="f20" fmla="val 23"/>
                <a:gd name="f21" fmla="val 54"/>
                <a:gd name="f22" fmla="val 100"/>
                <a:gd name="f23" fmla="val 162"/>
                <a:gd name="f24" fmla="val 204"/>
                <a:gd name="f25" fmla="val 88"/>
                <a:gd name="f26" fmla="val 46"/>
                <a:gd name="f27" fmla="val 214"/>
                <a:gd name="f28" fmla="val 24"/>
                <a:gd name="f29" fmla="val 215"/>
                <a:gd name="f30" fmla="val 209"/>
                <a:gd name="f31" fmla="val 203"/>
                <a:gd name="f32" fmla="+- 0 0 -90"/>
                <a:gd name="f33" fmla="*/ f3 1 230"/>
                <a:gd name="f34" fmla="*/ f4 1 132"/>
                <a:gd name="f35" fmla="+- f7 0 f5"/>
                <a:gd name="f36" fmla="+- f6 0 f5"/>
                <a:gd name="f37" fmla="*/ f32 f0 1"/>
                <a:gd name="f38" fmla="*/ f36 1 230"/>
                <a:gd name="f39" fmla="*/ f35 1 132"/>
                <a:gd name="f40" fmla="*/ f37 1 f2"/>
                <a:gd name="f41" fmla="*/ 197 1 f38"/>
                <a:gd name="f42" fmla="*/ 0 1 f39"/>
                <a:gd name="f43" fmla="*/ 191 1 f38"/>
                <a:gd name="f44" fmla="*/ 185 1 f38"/>
                <a:gd name="f45" fmla="*/ 173 1 f38"/>
                <a:gd name="f46" fmla="*/ 161 1 f38"/>
                <a:gd name="f47" fmla="*/ 155 1 f38"/>
                <a:gd name="f48" fmla="*/ 138 1 f38"/>
                <a:gd name="f49" fmla="*/ 6 1 f39"/>
                <a:gd name="f50" fmla="*/ 132 1 f38"/>
                <a:gd name="f51" fmla="*/ 35 1 f38"/>
                <a:gd name="f52" fmla="*/ 18 1 f39"/>
                <a:gd name="f53" fmla="*/ 11 1 f38"/>
                <a:gd name="f54" fmla="*/ 30 1 f39"/>
                <a:gd name="f55" fmla="*/ 23 1 f38"/>
                <a:gd name="f56" fmla="*/ 54 1 f39"/>
                <a:gd name="f57" fmla="*/ 0 1 f38"/>
                <a:gd name="f58" fmla="*/ 100 1 f39"/>
                <a:gd name="f59" fmla="*/ 132 1 f39"/>
                <a:gd name="f60" fmla="*/ 162 1 f38"/>
                <a:gd name="f61" fmla="*/ 204 1 f38"/>
                <a:gd name="f62" fmla="*/ 88 1 f39"/>
                <a:gd name="f63" fmla="*/ 230 1 f38"/>
                <a:gd name="f64" fmla="*/ 46 1 f39"/>
                <a:gd name="f65" fmla="*/ 214 1 f38"/>
                <a:gd name="f66" fmla="*/ 24 1 f39"/>
                <a:gd name="f67" fmla="*/ 215 1 f38"/>
                <a:gd name="f68" fmla="*/ 209 1 f38"/>
                <a:gd name="f69" fmla="*/ 203 1 f38"/>
                <a:gd name="f70" fmla="*/ f6 1 f38"/>
                <a:gd name="f71" fmla="*/ f7 1 f39"/>
                <a:gd name="f72" fmla="+- f40 0 f1"/>
                <a:gd name="f73" fmla="*/ f57 f33 1"/>
                <a:gd name="f74" fmla="*/ f70 f33 1"/>
                <a:gd name="f75" fmla="*/ f71 f34 1"/>
                <a:gd name="f76" fmla="*/ f42 f34 1"/>
                <a:gd name="f77" fmla="*/ f41 f33 1"/>
                <a:gd name="f78" fmla="*/ f43 f33 1"/>
                <a:gd name="f79" fmla="*/ f44 f33 1"/>
                <a:gd name="f80" fmla="*/ f45 f33 1"/>
                <a:gd name="f81" fmla="*/ f46 f33 1"/>
                <a:gd name="f82" fmla="*/ f47 f33 1"/>
                <a:gd name="f83" fmla="*/ f48 f33 1"/>
                <a:gd name="f84" fmla="*/ f49 f34 1"/>
                <a:gd name="f85" fmla="*/ f50 f33 1"/>
                <a:gd name="f86" fmla="*/ f51 f33 1"/>
                <a:gd name="f87" fmla="*/ f52 f34 1"/>
                <a:gd name="f88" fmla="*/ f53 f33 1"/>
                <a:gd name="f89" fmla="*/ f54 f34 1"/>
                <a:gd name="f90" fmla="*/ f55 f33 1"/>
                <a:gd name="f91" fmla="*/ f56 f34 1"/>
                <a:gd name="f92" fmla="*/ f58 f34 1"/>
                <a:gd name="f93" fmla="*/ f59 f34 1"/>
                <a:gd name="f94" fmla="*/ f60 f33 1"/>
                <a:gd name="f95" fmla="*/ f61 f33 1"/>
                <a:gd name="f96" fmla="*/ f62 f34 1"/>
                <a:gd name="f97" fmla="*/ f63 f33 1"/>
                <a:gd name="f98" fmla="*/ f64 f34 1"/>
                <a:gd name="f99" fmla="*/ f65 f33 1"/>
                <a:gd name="f100" fmla="*/ f66 f34 1"/>
                <a:gd name="f101" fmla="*/ f67 f33 1"/>
                <a:gd name="f102" fmla="*/ f68 f33 1"/>
                <a:gd name="f103" fmla="*/ f69 f3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72">
                  <a:pos x="f77" y="f76"/>
                </a:cxn>
                <a:cxn ang="f72">
                  <a:pos x="f78" y="f76"/>
                </a:cxn>
                <a:cxn ang="f72">
                  <a:pos x="f79" y="f76"/>
                </a:cxn>
                <a:cxn ang="f72">
                  <a:pos x="f80" y="f76"/>
                </a:cxn>
                <a:cxn ang="f72">
                  <a:pos x="f81" y="f76"/>
                </a:cxn>
                <a:cxn ang="f72">
                  <a:pos x="f82" y="f76"/>
                </a:cxn>
                <a:cxn ang="f72">
                  <a:pos x="f83" y="f84"/>
                </a:cxn>
                <a:cxn ang="f72">
                  <a:pos x="f85" y="f84"/>
                </a:cxn>
                <a:cxn ang="f72">
                  <a:pos x="f86" y="f87"/>
                </a:cxn>
                <a:cxn ang="f72">
                  <a:pos x="f88" y="f89"/>
                </a:cxn>
                <a:cxn ang="f72">
                  <a:pos x="f90" y="f91"/>
                </a:cxn>
                <a:cxn ang="f72">
                  <a:pos x="f73" y="f92"/>
                </a:cxn>
                <a:cxn ang="f72">
                  <a:pos x="f73" y="f93"/>
                </a:cxn>
                <a:cxn ang="f72">
                  <a:pos x="f94" y="f93"/>
                </a:cxn>
                <a:cxn ang="f72">
                  <a:pos x="f95" y="f96"/>
                </a:cxn>
                <a:cxn ang="f72">
                  <a:pos x="f97" y="f98"/>
                </a:cxn>
                <a:cxn ang="f72">
                  <a:pos x="f99" y="f100"/>
                </a:cxn>
                <a:cxn ang="f72">
                  <a:pos x="f101" y="f76"/>
                </a:cxn>
                <a:cxn ang="f72">
                  <a:pos x="f102" y="f76"/>
                </a:cxn>
                <a:cxn ang="f72">
                  <a:pos x="f103" y="f76"/>
                </a:cxn>
                <a:cxn ang="f72">
                  <a:pos x="f103" y="f76"/>
                </a:cxn>
                <a:cxn ang="f72">
                  <a:pos x="f77" y="f76"/>
                </a:cxn>
                <a:cxn ang="f72">
                  <a:pos x="f77" y="f76"/>
                </a:cxn>
                <a:cxn ang="f72">
                  <a:pos x="f77" y="f76"/>
                </a:cxn>
              </a:cxnLst>
              <a:rect l="f73" t="f76" r="f74" b="f75"/>
              <a:pathLst>
                <a:path w="230" h="132">
                  <a:moveTo>
                    <a:pt x="f8" y="f5"/>
                  </a:moveTo>
                  <a:lnTo>
                    <a:pt x="f9" y="f5"/>
                  </a:lnTo>
                  <a:lnTo>
                    <a:pt x="f10" y="f5"/>
                  </a:lnTo>
                  <a:lnTo>
                    <a:pt x="f11" y="f5"/>
                  </a:lnTo>
                  <a:lnTo>
                    <a:pt x="f12" y="f5"/>
                  </a:lnTo>
                  <a:lnTo>
                    <a:pt x="f13" y="f5"/>
                  </a:lnTo>
                  <a:lnTo>
                    <a:pt x="f14" y="f15"/>
                  </a:lnTo>
                  <a:lnTo>
                    <a:pt x="f7" y="f15"/>
                  </a:lnTo>
                  <a:lnTo>
                    <a:pt x="f16" y="f17"/>
                  </a:lnTo>
                  <a:lnTo>
                    <a:pt x="f18" y="f19"/>
                  </a:lnTo>
                  <a:lnTo>
                    <a:pt x="f20" y="f21"/>
                  </a:lnTo>
                  <a:lnTo>
                    <a:pt x="f5" y="f22"/>
                  </a:lnTo>
                  <a:lnTo>
                    <a:pt x="f5" y="f7"/>
                  </a:lnTo>
                  <a:lnTo>
                    <a:pt x="f23" y="f7"/>
                  </a:lnTo>
                  <a:lnTo>
                    <a:pt x="f24" y="f25"/>
                  </a:lnTo>
                  <a:lnTo>
                    <a:pt x="f6" y="f26"/>
                  </a:lnTo>
                  <a:lnTo>
                    <a:pt x="f27" y="f28"/>
                  </a:lnTo>
                  <a:lnTo>
                    <a:pt x="f29" y="f5"/>
                  </a:lnTo>
                  <a:lnTo>
                    <a:pt x="f30" y="f5"/>
                  </a:lnTo>
                  <a:lnTo>
                    <a:pt x="f31" y="f5"/>
                  </a:lnTo>
                  <a:lnTo>
                    <a:pt x="f31" y="f5"/>
                  </a:lnTo>
                  <a:lnTo>
                    <a:pt x="f8" y="f5"/>
                  </a:lnTo>
                  <a:lnTo>
                    <a:pt x="f8" y="f5"/>
                  </a:lnTo>
                  <a:lnTo>
                    <a:pt x="f8" y="f5"/>
                  </a:lnTo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EAEAEA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6" name="Freeform 16"/>
            <p:cNvSpPr/>
            <p:nvPr/>
          </p:nvSpPr>
          <p:spPr>
            <a:xfrm>
              <a:off x="4832347" y="6696078"/>
              <a:ext cx="141283" cy="161921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89"/>
                <a:gd name="f7" fmla="val 102"/>
                <a:gd name="f8" fmla="val 71"/>
                <a:gd name="f9" fmla="val 66"/>
                <a:gd name="f10" fmla="val 48"/>
                <a:gd name="f11" fmla="val 30"/>
                <a:gd name="f12" fmla="val 72"/>
                <a:gd name="f13" fmla="val 88"/>
                <a:gd name="f14" fmla="val 56"/>
                <a:gd name="f15" fmla="val 6"/>
                <a:gd name="f16" fmla="+- 0 0 -90"/>
                <a:gd name="f17" fmla="*/ f3 1 89"/>
                <a:gd name="f18" fmla="*/ f4 1 102"/>
                <a:gd name="f19" fmla="+- f7 0 f5"/>
                <a:gd name="f20" fmla="+- f6 0 f5"/>
                <a:gd name="f21" fmla="*/ f16 f0 1"/>
                <a:gd name="f22" fmla="*/ f20 1 89"/>
                <a:gd name="f23" fmla="*/ f19 1 102"/>
                <a:gd name="f24" fmla="*/ f21 1 f2"/>
                <a:gd name="f25" fmla="*/ 71 1 f22"/>
                <a:gd name="f26" fmla="*/ 0 1 f23"/>
                <a:gd name="f27" fmla="*/ 66 1 f22"/>
                <a:gd name="f28" fmla="*/ 48 1 f23"/>
                <a:gd name="f29" fmla="*/ 30 1 f22"/>
                <a:gd name="f30" fmla="*/ 72 1 f23"/>
                <a:gd name="f31" fmla="*/ 0 1 f22"/>
                <a:gd name="f32" fmla="*/ 102 1 f23"/>
                <a:gd name="f33" fmla="*/ 88 1 f22"/>
                <a:gd name="f34" fmla="*/ 56 1 f23"/>
                <a:gd name="f35" fmla="*/ 89 1 f22"/>
                <a:gd name="f36" fmla="*/ 6 1 f23"/>
                <a:gd name="f37" fmla="*/ f6 1 f22"/>
                <a:gd name="f38" fmla="*/ f7 1 f23"/>
                <a:gd name="f39" fmla="+- f24 0 f1"/>
                <a:gd name="f40" fmla="*/ f31 f17 1"/>
                <a:gd name="f41" fmla="*/ f37 f17 1"/>
                <a:gd name="f42" fmla="*/ f38 f18 1"/>
                <a:gd name="f43" fmla="*/ f26 f18 1"/>
                <a:gd name="f44" fmla="*/ f25 f17 1"/>
                <a:gd name="f45" fmla="*/ f27 f17 1"/>
                <a:gd name="f46" fmla="*/ f28 f18 1"/>
                <a:gd name="f47" fmla="*/ f29 f17 1"/>
                <a:gd name="f48" fmla="*/ f30 f18 1"/>
                <a:gd name="f49" fmla="*/ f32 f18 1"/>
                <a:gd name="f50" fmla="*/ f33 f17 1"/>
                <a:gd name="f51" fmla="*/ f34 f18 1"/>
                <a:gd name="f52" fmla="*/ f35 f17 1"/>
                <a:gd name="f53" fmla="*/ f36 f18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9">
                  <a:pos x="f44" y="f43"/>
                </a:cxn>
                <a:cxn ang="f39">
                  <a:pos x="f45" y="f46"/>
                </a:cxn>
                <a:cxn ang="f39">
                  <a:pos x="f47" y="f48"/>
                </a:cxn>
                <a:cxn ang="f39">
                  <a:pos x="f40" y="f49"/>
                </a:cxn>
                <a:cxn ang="f39">
                  <a:pos x="f45" y="f49"/>
                </a:cxn>
                <a:cxn ang="f39">
                  <a:pos x="f50" y="f51"/>
                </a:cxn>
                <a:cxn ang="f39">
                  <a:pos x="f52" y="f53"/>
                </a:cxn>
                <a:cxn ang="f39">
                  <a:pos x="f44" y="f43"/>
                </a:cxn>
                <a:cxn ang="f39">
                  <a:pos x="f44" y="f43"/>
                </a:cxn>
                <a:cxn ang="f39">
                  <a:pos x="f44" y="f43"/>
                </a:cxn>
              </a:cxnLst>
              <a:rect l="f40" t="f43" r="f41" b="f42"/>
              <a:pathLst>
                <a:path w="89" h="102">
                  <a:moveTo>
                    <a:pt x="f8" y="f5"/>
                  </a:moveTo>
                  <a:lnTo>
                    <a:pt x="f9" y="f10"/>
                  </a:lnTo>
                  <a:lnTo>
                    <a:pt x="f11" y="f12"/>
                  </a:lnTo>
                  <a:lnTo>
                    <a:pt x="f5" y="f7"/>
                  </a:lnTo>
                  <a:lnTo>
                    <a:pt x="f9" y="f7"/>
                  </a:lnTo>
                  <a:lnTo>
                    <a:pt x="f13" y="f14"/>
                  </a:lnTo>
                  <a:lnTo>
                    <a:pt x="f6" y="f15"/>
                  </a:lnTo>
                  <a:lnTo>
                    <a:pt x="f8" y="f5"/>
                  </a:lnTo>
                  <a:lnTo>
                    <a:pt x="f8" y="f5"/>
                  </a:lnTo>
                  <a:lnTo>
                    <a:pt x="f8" y="f5"/>
                  </a:lnTo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EAEAEA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7" name="Freeform 17"/>
            <p:cNvSpPr/>
            <p:nvPr/>
          </p:nvSpPr>
          <p:spPr>
            <a:xfrm>
              <a:off x="8702673" y="5345116"/>
              <a:ext cx="441326" cy="151288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78"/>
                <a:gd name="f7" fmla="val 953"/>
                <a:gd name="f8" fmla="val 24"/>
                <a:gd name="f9" fmla="val 272"/>
                <a:gd name="f10" fmla="val 18"/>
                <a:gd name="f11" fmla="val 266"/>
                <a:gd name="f12" fmla="val 254"/>
                <a:gd name="f13" fmla="val 12"/>
                <a:gd name="f14" fmla="val 236"/>
                <a:gd name="f15" fmla="val 6"/>
                <a:gd name="f16" fmla="val 212"/>
                <a:gd name="f17" fmla="val 206"/>
                <a:gd name="f18" fmla="val 198"/>
                <a:gd name="f19" fmla="val 129"/>
                <a:gd name="f20" fmla="val 184"/>
                <a:gd name="f21" fmla="val 209"/>
                <a:gd name="f22" fmla="val 182"/>
                <a:gd name="f23" fmla="val 249"/>
                <a:gd name="f24" fmla="val 200"/>
                <a:gd name="f25" fmla="val 339"/>
                <a:gd name="f26" fmla="val 186"/>
                <a:gd name="f27" fmla="val 481"/>
                <a:gd name="f28" fmla="val 176"/>
                <a:gd name="f29" fmla="val 521"/>
                <a:gd name="f30" fmla="val 156"/>
                <a:gd name="f31" fmla="val 601"/>
                <a:gd name="f32" fmla="val 172"/>
                <a:gd name="f33" fmla="val 681"/>
                <a:gd name="f34" fmla="val 138"/>
                <a:gd name="f35" fmla="val 765"/>
                <a:gd name="f36" fmla="val 96"/>
                <a:gd name="f37" fmla="val 847"/>
                <a:gd name="f38" fmla="val 50"/>
                <a:gd name="f39" fmla="val 899"/>
                <a:gd name="f40" fmla="+- 0 0 -90"/>
                <a:gd name="f41" fmla="*/ f3 1 278"/>
                <a:gd name="f42" fmla="*/ f4 1 953"/>
                <a:gd name="f43" fmla="+- f7 0 f5"/>
                <a:gd name="f44" fmla="+- f6 0 f5"/>
                <a:gd name="f45" fmla="*/ f40 f0 1"/>
                <a:gd name="f46" fmla="*/ f44 1 278"/>
                <a:gd name="f47" fmla="*/ f43 1 953"/>
                <a:gd name="f48" fmla="*/ f45 1 f2"/>
                <a:gd name="f49" fmla="*/ 278 1 f46"/>
                <a:gd name="f50" fmla="*/ 24 1 f47"/>
                <a:gd name="f51" fmla="*/ 272 1 f46"/>
                <a:gd name="f52" fmla="*/ 18 1 f47"/>
                <a:gd name="f53" fmla="*/ 266 1 f46"/>
                <a:gd name="f54" fmla="*/ 254 1 f46"/>
                <a:gd name="f55" fmla="*/ 12 1 f47"/>
                <a:gd name="f56" fmla="*/ 236 1 f46"/>
                <a:gd name="f57" fmla="*/ 6 1 f47"/>
                <a:gd name="f58" fmla="*/ 212 1 f46"/>
                <a:gd name="f59" fmla="*/ 0 1 f47"/>
                <a:gd name="f60" fmla="*/ 206 1 f46"/>
                <a:gd name="f61" fmla="*/ 198 1 f46"/>
                <a:gd name="f62" fmla="*/ 129 1 f47"/>
                <a:gd name="f63" fmla="*/ 184 1 f46"/>
                <a:gd name="f64" fmla="*/ 209 1 f47"/>
                <a:gd name="f65" fmla="*/ 182 1 f46"/>
                <a:gd name="f66" fmla="*/ 249 1 f47"/>
                <a:gd name="f67" fmla="*/ 200 1 f46"/>
                <a:gd name="f68" fmla="*/ 339 1 f47"/>
                <a:gd name="f69" fmla="*/ 186 1 f46"/>
                <a:gd name="f70" fmla="*/ 481 1 f47"/>
                <a:gd name="f71" fmla="*/ 176 1 f46"/>
                <a:gd name="f72" fmla="*/ 521 1 f47"/>
                <a:gd name="f73" fmla="*/ 156 1 f46"/>
                <a:gd name="f74" fmla="*/ 601 1 f47"/>
                <a:gd name="f75" fmla="*/ 172 1 f46"/>
                <a:gd name="f76" fmla="*/ 681 1 f47"/>
                <a:gd name="f77" fmla="*/ 138 1 f46"/>
                <a:gd name="f78" fmla="*/ 765 1 f47"/>
                <a:gd name="f79" fmla="*/ 96 1 f46"/>
                <a:gd name="f80" fmla="*/ 847 1 f47"/>
                <a:gd name="f81" fmla="*/ 50 1 f46"/>
                <a:gd name="f82" fmla="*/ 899 1 f47"/>
                <a:gd name="f83" fmla="*/ 0 1 f46"/>
                <a:gd name="f84" fmla="*/ 953 1 f47"/>
                <a:gd name="f85" fmla="*/ f6 1 f46"/>
                <a:gd name="f86" fmla="*/ f7 1 f47"/>
                <a:gd name="f87" fmla="+- f48 0 f1"/>
                <a:gd name="f88" fmla="*/ f83 f41 1"/>
                <a:gd name="f89" fmla="*/ f85 f41 1"/>
                <a:gd name="f90" fmla="*/ f86 f42 1"/>
                <a:gd name="f91" fmla="*/ f59 f42 1"/>
                <a:gd name="f92" fmla="*/ f49 f41 1"/>
                <a:gd name="f93" fmla="*/ f50 f42 1"/>
                <a:gd name="f94" fmla="*/ f51 f41 1"/>
                <a:gd name="f95" fmla="*/ f52 f42 1"/>
                <a:gd name="f96" fmla="*/ f53 f41 1"/>
                <a:gd name="f97" fmla="*/ f54 f41 1"/>
                <a:gd name="f98" fmla="*/ f55 f42 1"/>
                <a:gd name="f99" fmla="*/ f56 f41 1"/>
                <a:gd name="f100" fmla="*/ f57 f42 1"/>
                <a:gd name="f101" fmla="*/ f58 f41 1"/>
                <a:gd name="f102" fmla="*/ f60 f41 1"/>
                <a:gd name="f103" fmla="*/ f61 f41 1"/>
                <a:gd name="f104" fmla="*/ f62 f42 1"/>
                <a:gd name="f105" fmla="*/ f63 f41 1"/>
                <a:gd name="f106" fmla="*/ f64 f42 1"/>
                <a:gd name="f107" fmla="*/ f65 f41 1"/>
                <a:gd name="f108" fmla="*/ f66 f42 1"/>
                <a:gd name="f109" fmla="*/ f67 f41 1"/>
                <a:gd name="f110" fmla="*/ f68 f42 1"/>
                <a:gd name="f111" fmla="*/ f69 f41 1"/>
                <a:gd name="f112" fmla="*/ f70 f42 1"/>
                <a:gd name="f113" fmla="*/ f71 f41 1"/>
                <a:gd name="f114" fmla="*/ f72 f42 1"/>
                <a:gd name="f115" fmla="*/ f73 f41 1"/>
                <a:gd name="f116" fmla="*/ f74 f42 1"/>
                <a:gd name="f117" fmla="*/ f75 f41 1"/>
                <a:gd name="f118" fmla="*/ f76 f42 1"/>
                <a:gd name="f119" fmla="*/ f77 f41 1"/>
                <a:gd name="f120" fmla="*/ f78 f42 1"/>
                <a:gd name="f121" fmla="*/ f79 f41 1"/>
                <a:gd name="f122" fmla="*/ f80 f42 1"/>
                <a:gd name="f123" fmla="*/ f81 f41 1"/>
                <a:gd name="f124" fmla="*/ f82 f42 1"/>
                <a:gd name="f125" fmla="*/ f84 f4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87">
                  <a:pos x="f92" y="f93"/>
                </a:cxn>
                <a:cxn ang="f87">
                  <a:pos x="f94" y="f93"/>
                </a:cxn>
                <a:cxn ang="f87">
                  <a:pos x="f94" y="f95"/>
                </a:cxn>
                <a:cxn ang="f87">
                  <a:pos x="f96" y="f95"/>
                </a:cxn>
                <a:cxn ang="f87">
                  <a:pos x="f97" y="f98"/>
                </a:cxn>
                <a:cxn ang="f87">
                  <a:pos x="f99" y="f100"/>
                </a:cxn>
                <a:cxn ang="f87">
                  <a:pos x="f101" y="f91"/>
                </a:cxn>
                <a:cxn ang="f87">
                  <a:pos x="f102" y="f100"/>
                </a:cxn>
                <a:cxn ang="f87">
                  <a:pos x="f103" y="f104"/>
                </a:cxn>
                <a:cxn ang="f87">
                  <a:pos x="f105" y="f106"/>
                </a:cxn>
                <a:cxn ang="f87">
                  <a:pos x="f107" y="f108"/>
                </a:cxn>
                <a:cxn ang="f87">
                  <a:pos x="f109" y="f110"/>
                </a:cxn>
                <a:cxn ang="f87">
                  <a:pos x="f111" y="f112"/>
                </a:cxn>
                <a:cxn ang="f87">
                  <a:pos x="f113" y="f114"/>
                </a:cxn>
                <a:cxn ang="f87">
                  <a:pos x="f115" y="f116"/>
                </a:cxn>
                <a:cxn ang="f87">
                  <a:pos x="f117" y="f118"/>
                </a:cxn>
                <a:cxn ang="f87">
                  <a:pos x="f119" y="f120"/>
                </a:cxn>
                <a:cxn ang="f87">
                  <a:pos x="f121" y="f122"/>
                </a:cxn>
                <a:cxn ang="f87">
                  <a:pos x="f123" y="f124"/>
                </a:cxn>
                <a:cxn ang="f87">
                  <a:pos x="f88" y="f125"/>
                </a:cxn>
                <a:cxn ang="f87">
                  <a:pos x="f92" y="f125"/>
                </a:cxn>
                <a:cxn ang="f87">
                  <a:pos x="f92" y="f93"/>
                </a:cxn>
                <a:cxn ang="f87">
                  <a:pos x="f92" y="f93"/>
                </a:cxn>
                <a:cxn ang="f87">
                  <a:pos x="f92" y="f93"/>
                </a:cxn>
              </a:cxnLst>
              <a:rect l="f88" t="f91" r="f89" b="f90"/>
              <a:pathLst>
                <a:path w="278" h="953">
                  <a:moveTo>
                    <a:pt x="f6" y="f8"/>
                  </a:moveTo>
                  <a:lnTo>
                    <a:pt x="f9" y="f8"/>
                  </a:lnTo>
                  <a:lnTo>
                    <a:pt x="f9" y="f10"/>
                  </a:lnTo>
                  <a:lnTo>
                    <a:pt x="f11" y="f10"/>
                  </a:lnTo>
                  <a:lnTo>
                    <a:pt x="f12" y="f13"/>
                  </a:lnTo>
                  <a:lnTo>
                    <a:pt x="f14" y="f15"/>
                  </a:lnTo>
                  <a:lnTo>
                    <a:pt x="f16" y="f5"/>
                  </a:lnTo>
                  <a:lnTo>
                    <a:pt x="f17" y="f15"/>
                  </a:lnTo>
                  <a:lnTo>
                    <a:pt x="f18" y="f19"/>
                  </a:lnTo>
                  <a:lnTo>
                    <a:pt x="f20" y="f21"/>
                  </a:lnTo>
                  <a:lnTo>
                    <a:pt x="f22" y="f23"/>
                  </a:lnTo>
                  <a:lnTo>
                    <a:pt x="f24" y="f25"/>
                  </a:lnTo>
                  <a:lnTo>
                    <a:pt x="f26" y="f27"/>
                  </a:lnTo>
                  <a:lnTo>
                    <a:pt x="f28" y="f29"/>
                  </a:lnTo>
                  <a:lnTo>
                    <a:pt x="f30" y="f31"/>
                  </a:lnTo>
                  <a:lnTo>
                    <a:pt x="f32" y="f33"/>
                  </a:lnTo>
                  <a:lnTo>
                    <a:pt x="f34" y="f35"/>
                  </a:lnTo>
                  <a:lnTo>
                    <a:pt x="f36" y="f37"/>
                  </a:lnTo>
                  <a:lnTo>
                    <a:pt x="f38" y="f39"/>
                  </a:lnTo>
                  <a:lnTo>
                    <a:pt x="f5" y="f7"/>
                  </a:lnTo>
                  <a:lnTo>
                    <a:pt x="f6" y="f7"/>
                  </a:lnTo>
                  <a:lnTo>
                    <a:pt x="f6" y="f8"/>
                  </a:lnTo>
                  <a:lnTo>
                    <a:pt x="f6" y="f8"/>
                  </a:lnTo>
                  <a:lnTo>
                    <a:pt x="f6" y="f8"/>
                  </a:lnTo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EAEAEA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</p:grpSp>
      <p:sp>
        <p:nvSpPr>
          <p:cNvPr id="18" name="Rectangle 18"/>
          <p:cNvSpPr txBox="1">
            <a:spLocks noGrp="1"/>
          </p:cNvSpPr>
          <p:nvPr>
            <p:ph type="ctrTitle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9" name="Rectangle 19"/>
          <p:cNvSpPr txBox="1">
            <a:spLocks noGrp="1"/>
          </p:cNvSpPr>
          <p:nvPr>
            <p:ph type="subTitle" idx="1"/>
          </p:nvPr>
        </p:nvSpPr>
        <p:spPr>
          <a:xfrm>
            <a:off x="1371600" y="3733796"/>
            <a:ext cx="6400800" cy="1752603"/>
          </a:xfrm>
        </p:spPr>
        <p:txBody>
          <a:bodyPr anchorCtr="1"/>
          <a:lstStyle>
            <a:lvl1pPr marL="0" indent="0" algn="ctr">
              <a:spcBef>
                <a:spcPts val="900"/>
              </a:spcBef>
              <a:buNone/>
              <a:defRPr sz="3600"/>
            </a:lvl1pPr>
          </a:lstStyle>
          <a:p>
            <a:pPr lvl="0"/>
            <a:r>
              <a:rPr lang="cs-CZ"/>
              <a:t>Klepnutím lze upravit styl předlohy podnadpisů.</a:t>
            </a:r>
          </a:p>
        </p:txBody>
      </p:sp>
      <p:sp>
        <p:nvSpPr>
          <p:cNvPr id="20" name="Rectangle 20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21" name="Rectangle 21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22" name="Rectangle 22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5DA6B05-94A5-4DCA-8E9E-AFA3E6127489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8628761"/>
      </p:ext>
    </p:extLst>
  </p:cSld>
  <p:clrMapOvr>
    <a:masterClrMapping/>
  </p:clrMapOvr>
  <p:transition spd="slow" advTm="5000">
    <p:wheel spokes="1"/>
  </p:transition>
  <p:hf sldNum="0" hdr="0" ft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19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20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21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2BBA252-5E68-4CF6-99C1-37A6158B924B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7435742"/>
      </p:ext>
    </p:extLst>
  </p:cSld>
  <p:clrMapOvr>
    <a:masterClrMapping/>
  </p:clrMapOvr>
  <p:transition spd="slow" advTm="5000">
    <p:wheel spokes="1"/>
  </p:transition>
  <p:hf sldNum="0" hdr="0" ft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Rectangle 19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20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21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9B6EBC-AAF7-4AEC-A08D-8A4EF9081AB5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0063546"/>
      </p:ext>
    </p:extLst>
  </p:cSld>
  <p:clrMapOvr>
    <a:masterClrMapping/>
  </p:clrMapOvr>
  <p:transition spd="slow" advTm="5000">
    <p:wheel spokes="1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30723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30723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19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20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Rectangle 21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2CCECD4-F81D-4593-AEF4-56AAB8E7613A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898778"/>
      </p:ext>
    </p:extLst>
  </p:cSld>
  <p:clrMapOvr>
    <a:masterClrMapping/>
  </p:clrMapOvr>
  <p:transition spd="slow" advTm="5000">
    <p:wheel spokes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495803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495803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2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2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Rectangle 2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42471AD-11D8-405C-941B-E455B04C893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9207342"/>
      </p:ext>
    </p:extLst>
  </p:cSld>
  <p:clrMapOvr>
    <a:masterClrMapping/>
  </p:clrMapOvr>
  <p:transition spd="slow" advTm="5000">
    <p:wheel spokes="1"/>
  </p:transition>
  <p:hf sldNum="0" hdr="0" ft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19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8" name="Rectangle 20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9" name="Rectangle 21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DDD1284-4B3F-46DE-B0A7-8D337A2795EB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447465"/>
      </p:ext>
    </p:extLst>
  </p:cSld>
  <p:clrMapOvr>
    <a:masterClrMapping/>
  </p:clrMapOvr>
  <p:transition spd="slow" advTm="5000">
    <p:wheel spokes="1"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Rectangle 19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Rectangle 20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21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D351F3E-C9DA-4611-A214-3714473BFAB5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614466"/>
      </p:ext>
    </p:extLst>
  </p:cSld>
  <p:clrMapOvr>
    <a:masterClrMapping/>
  </p:clrMapOvr>
  <p:transition spd="slow" advTm="5000">
    <p:wheel spokes="1"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3" name="Rectangle 20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Rectangle 21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81901F1-A754-4449-B691-9D6E0B9658F8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2332095"/>
      </p:ext>
    </p:extLst>
  </p:cSld>
  <p:clrMapOvr>
    <a:masterClrMapping/>
  </p:clrMapOvr>
  <p:transition spd="slow" advTm="5000">
    <p:wheel spokes="1"/>
  </p:transition>
  <p:hf sldNum="0" hdr="0" ftr="0" dt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/>
          <a:lstStyle>
            <a:lvl1pPr algn="l">
              <a:defRPr sz="2000" b="1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19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20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Rectangle 21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B8999AE-4201-40BC-81CD-A4B4A1ACB1DE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7883709"/>
      </p:ext>
    </p:extLst>
  </p:cSld>
  <p:clrMapOvr>
    <a:masterClrMapping/>
  </p:clrMapOvr>
  <p:transition spd="slow" advTm="5000">
    <p:wheel spokes="1"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/>
          <a:lstStyle>
            <a:lvl1pPr algn="l">
              <a:defRPr sz="2000" b="1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cs-CZ"/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19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20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Rectangle 21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71D7BB0-9261-4770-BF6A-289526CA279C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729824"/>
      </p:ext>
    </p:extLst>
  </p:cSld>
  <p:clrMapOvr>
    <a:masterClrMapping/>
  </p:clrMapOvr>
  <p:transition spd="slow" advTm="5000">
    <p:wheel spokes="1"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19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20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21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7E54075-DBC7-4016-8E58-071A560B2A10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2942779"/>
      </p:ext>
    </p:extLst>
  </p:cSld>
  <p:clrMapOvr>
    <a:masterClrMapping/>
  </p:clrMapOvr>
  <p:transition spd="slow" advTm="5000">
    <p:wheel spokes="1"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 txBox="1"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7813"/>
            <a:ext cx="6019796" cy="585311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19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20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21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21C3F66-16E6-4B02-A273-DDC35EC9BFE3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4030019"/>
      </p:ext>
    </p:extLst>
  </p:cSld>
  <p:clrMapOvr>
    <a:masterClrMapping/>
  </p:clrMapOvr>
  <p:transition spd="slow" advTm="5000">
    <p:wheel spokes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2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8" name="Rectangle 2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9" name="Rectangle 2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28DE731-E98A-4736-B6DE-32F1C59FBBFF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7015483"/>
      </p:ext>
    </p:extLst>
  </p:cSld>
  <p:clrMapOvr>
    <a:masterClrMapping/>
  </p:clrMapOvr>
  <p:transition spd="slow" advTm="5000">
    <p:wheel spokes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Rectangle 2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Rectangle 2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5" name="Rectangle 2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F15380E-FFB1-41F5-9119-F9ACBC255C18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5713562"/>
      </p:ext>
    </p:extLst>
  </p:cSld>
  <p:clrMapOvr>
    <a:masterClrMapping/>
  </p:clrMapOvr>
  <p:transition spd="slow" advTm="5000">
    <p:wheel spokes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3" name="Rectangle 2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4" name="Rectangle 2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DC30303-9FE9-4FC2-9338-1EA4616A0A63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1632667"/>
      </p:ext>
    </p:extLst>
  </p:cSld>
  <p:clrMapOvr>
    <a:masterClrMapping/>
  </p:clrMapOvr>
  <p:transition spd="slow" advTm="5000">
    <p:wheel spokes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2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2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Rectangle 2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CA7939C-BB23-4E97-BD92-18F07B24C8CB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1606206"/>
      </p:ext>
    </p:extLst>
  </p:cSld>
  <p:clrMapOvr>
    <a:masterClrMapping/>
  </p:clrMapOvr>
  <p:transition spd="slow" advTm="5000">
    <p:wheel spokes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cs-CZ"/>
          </a:p>
        </p:txBody>
      </p:sp>
      <p:sp>
        <p:nvSpPr>
          <p:cNvPr id="4" name="Zástupný symbol pro text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Rectangle 2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6" name="Rectangle 2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s-CZ"/>
          </a:p>
        </p:txBody>
      </p:sp>
      <p:sp>
        <p:nvSpPr>
          <p:cNvPr id="7" name="Rectangle 2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8244396-4BAE-4B42-9C1E-02AD01299ABC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3886882"/>
      </p:ext>
    </p:extLst>
  </p:cSld>
  <p:clrMapOvr>
    <a:masterClrMapping/>
  </p:clrMapOvr>
  <p:transition spd="slow" advTm="5000">
    <p:wheel spokes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1847"/>
            </a:gs>
            <a:gs pos="100000">
              <a:srgbClr val="00339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9144000" cy="6857999"/>
            <a:chOff x="0" y="0"/>
            <a:chExt cx="9144000" cy="6857999"/>
          </a:xfrm>
        </p:grpSpPr>
        <p:sp>
          <p:nvSpPr>
            <p:cNvPr id="3" name="Freeform 3"/>
            <p:cNvSpPr/>
            <p:nvPr/>
          </p:nvSpPr>
          <p:spPr>
            <a:xfrm>
              <a:off x="0" y="4876796"/>
              <a:ext cx="9144000" cy="198120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027"/>
                <a:gd name="f7" fmla="val 2296"/>
                <a:gd name="f8" fmla="+- 0 0 -90"/>
                <a:gd name="f9" fmla="*/ f3 1 6027"/>
                <a:gd name="f10" fmla="*/ f4 1 2296"/>
                <a:gd name="f11" fmla="+- f7 0 f5"/>
                <a:gd name="f12" fmla="+- f6 0 f5"/>
                <a:gd name="f13" fmla="*/ f8 f0 1"/>
                <a:gd name="f14" fmla="*/ f12 1 6027"/>
                <a:gd name="f15" fmla="*/ f11 1 2296"/>
                <a:gd name="f16" fmla="*/ f13 1 f2"/>
                <a:gd name="f17" fmla="*/ 6027 1 f14"/>
                <a:gd name="f18" fmla="*/ 2296 1 f15"/>
                <a:gd name="f19" fmla="*/ 0 1 f14"/>
                <a:gd name="f20" fmla="*/ 0 1 f15"/>
                <a:gd name="f21" fmla="*/ f6 1 f14"/>
                <a:gd name="f22" fmla="*/ f7 1 f15"/>
                <a:gd name="f23" fmla="+- f16 0 f1"/>
                <a:gd name="f24" fmla="*/ f19 f9 1"/>
                <a:gd name="f25" fmla="*/ f21 f9 1"/>
                <a:gd name="f26" fmla="*/ f22 f10 1"/>
                <a:gd name="f27" fmla="*/ f20 f10 1"/>
                <a:gd name="f28" fmla="*/ f17 f9 1"/>
                <a:gd name="f29" fmla="*/ f18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28" y="f29"/>
                </a:cxn>
                <a:cxn ang="f23">
                  <a:pos x="f24" y="f29"/>
                </a:cxn>
                <a:cxn ang="f23">
                  <a:pos x="f24" y="f27"/>
                </a:cxn>
                <a:cxn ang="f23">
                  <a:pos x="f28" y="f27"/>
                </a:cxn>
                <a:cxn ang="f23">
                  <a:pos x="f28" y="f29"/>
                </a:cxn>
                <a:cxn ang="f23">
                  <a:pos x="f28" y="f29"/>
                </a:cxn>
              </a:cxnLst>
              <a:rect l="f24" t="f27" r="f25" b="f26"/>
              <a:pathLst>
                <a:path w="6027" h="2296">
                  <a:moveTo>
                    <a:pt x="f6" y="f7"/>
                  </a:moveTo>
                  <a:lnTo>
                    <a:pt x="f5" y="f7"/>
                  </a:lnTo>
                  <a:lnTo>
                    <a:pt x="f5" y="f5"/>
                  </a:lnTo>
                  <a:lnTo>
                    <a:pt x="f6" y="f5"/>
                  </a:lnTo>
                  <a:lnTo>
                    <a:pt x="f6" y="f7"/>
                  </a:lnTo>
                  <a:lnTo>
                    <a:pt x="f6" y="f7"/>
                  </a:lnTo>
                  <a:close/>
                </a:path>
              </a:pathLst>
            </a:custGeom>
            <a:gradFill>
              <a:gsLst>
                <a:gs pos="0">
                  <a:srgbClr val="003399"/>
                </a:gs>
                <a:gs pos="100000">
                  <a:srgbClr val="33CCCC"/>
                </a:gs>
              </a:gsLst>
              <a:lin ang="54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0"/>
              <a:ext cx="9144000" cy="487679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027"/>
                <a:gd name="f7" fmla="val 2296"/>
                <a:gd name="f8" fmla="+- 0 0 -90"/>
                <a:gd name="f9" fmla="*/ f3 1 6027"/>
                <a:gd name="f10" fmla="*/ f4 1 2296"/>
                <a:gd name="f11" fmla="+- f7 0 f5"/>
                <a:gd name="f12" fmla="+- f6 0 f5"/>
                <a:gd name="f13" fmla="*/ f8 f0 1"/>
                <a:gd name="f14" fmla="*/ f12 1 6027"/>
                <a:gd name="f15" fmla="*/ f11 1 2296"/>
                <a:gd name="f16" fmla="*/ f13 1 f2"/>
                <a:gd name="f17" fmla="*/ 6027 1 f14"/>
                <a:gd name="f18" fmla="*/ 2296 1 f15"/>
                <a:gd name="f19" fmla="*/ 0 1 f14"/>
                <a:gd name="f20" fmla="*/ 0 1 f15"/>
                <a:gd name="f21" fmla="*/ f6 1 f14"/>
                <a:gd name="f22" fmla="*/ f7 1 f15"/>
                <a:gd name="f23" fmla="+- f16 0 f1"/>
                <a:gd name="f24" fmla="*/ f19 f9 1"/>
                <a:gd name="f25" fmla="*/ f21 f9 1"/>
                <a:gd name="f26" fmla="*/ f22 f10 1"/>
                <a:gd name="f27" fmla="*/ f20 f10 1"/>
                <a:gd name="f28" fmla="*/ f17 f9 1"/>
                <a:gd name="f29" fmla="*/ f18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28" y="f29"/>
                </a:cxn>
                <a:cxn ang="f23">
                  <a:pos x="f24" y="f29"/>
                </a:cxn>
                <a:cxn ang="f23">
                  <a:pos x="f24" y="f27"/>
                </a:cxn>
                <a:cxn ang="f23">
                  <a:pos x="f28" y="f27"/>
                </a:cxn>
                <a:cxn ang="f23">
                  <a:pos x="f28" y="f29"/>
                </a:cxn>
                <a:cxn ang="f23">
                  <a:pos x="f28" y="f29"/>
                </a:cxn>
              </a:cxnLst>
              <a:rect l="f24" t="f27" r="f25" b="f26"/>
              <a:pathLst>
                <a:path w="6027" h="2296">
                  <a:moveTo>
                    <a:pt x="f6" y="f7"/>
                  </a:moveTo>
                  <a:lnTo>
                    <a:pt x="f5" y="f7"/>
                  </a:lnTo>
                  <a:lnTo>
                    <a:pt x="f5" y="f5"/>
                  </a:lnTo>
                  <a:lnTo>
                    <a:pt x="f6" y="f5"/>
                  </a:lnTo>
                  <a:lnTo>
                    <a:pt x="f6" y="f7"/>
                  </a:lnTo>
                  <a:lnTo>
                    <a:pt x="f6" y="f7"/>
                  </a:lnTo>
                  <a:close/>
                </a:path>
              </a:pathLst>
            </a:custGeom>
            <a:gradFill>
              <a:gsLst>
                <a:gs pos="0">
                  <a:srgbClr val="001847"/>
                </a:gs>
                <a:gs pos="100000">
                  <a:srgbClr val="003399"/>
                </a:gs>
              </a:gsLst>
              <a:lin ang="54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</p:grpSp>
      <p:sp>
        <p:nvSpPr>
          <p:cNvPr id="5" name="Freeform 5"/>
          <p:cNvSpPr/>
          <p:nvPr/>
        </p:nvSpPr>
        <p:spPr>
          <a:xfrm>
            <a:off x="6248396" y="6262689"/>
            <a:ext cx="2895603" cy="609603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5748"/>
              <a:gd name="f7" fmla="val 246"/>
              <a:gd name="f8" fmla="+- 0 0 -90"/>
              <a:gd name="f9" fmla="*/ f3 1 5748"/>
              <a:gd name="f10" fmla="*/ f4 1 246"/>
              <a:gd name="f11" fmla="+- f7 0 f5"/>
              <a:gd name="f12" fmla="+- f6 0 f5"/>
              <a:gd name="f13" fmla="*/ f8 f0 1"/>
              <a:gd name="f14" fmla="*/ f12 1 5748"/>
              <a:gd name="f15" fmla="*/ f11 1 246"/>
              <a:gd name="f16" fmla="*/ f13 1 f2"/>
              <a:gd name="f17" fmla="*/ 5748 1 f14"/>
              <a:gd name="f18" fmla="*/ 246 1 f15"/>
              <a:gd name="f19" fmla="*/ 0 1 f14"/>
              <a:gd name="f20" fmla="*/ 0 1 f15"/>
              <a:gd name="f21" fmla="*/ f6 1 f14"/>
              <a:gd name="f22" fmla="*/ f7 1 f15"/>
              <a:gd name="f23" fmla="+- f16 0 f1"/>
              <a:gd name="f24" fmla="*/ f19 f9 1"/>
              <a:gd name="f25" fmla="*/ f21 f9 1"/>
              <a:gd name="f26" fmla="*/ f22 f10 1"/>
              <a:gd name="f27" fmla="*/ f20 f10 1"/>
              <a:gd name="f28" fmla="*/ f17 f9 1"/>
              <a:gd name="f29" fmla="*/ f18 f1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28" y="f29"/>
              </a:cxn>
              <a:cxn ang="f23">
                <a:pos x="f24" y="f29"/>
              </a:cxn>
              <a:cxn ang="f23">
                <a:pos x="f24" y="f27"/>
              </a:cxn>
              <a:cxn ang="f23">
                <a:pos x="f28" y="f27"/>
              </a:cxn>
              <a:cxn ang="f23">
                <a:pos x="f28" y="f29"/>
              </a:cxn>
              <a:cxn ang="f23">
                <a:pos x="f28" y="f29"/>
              </a:cxn>
            </a:cxnLst>
            <a:rect l="f24" t="f27" r="f25" b="f26"/>
            <a:pathLst>
              <a:path w="5748" h="246">
                <a:moveTo>
                  <a:pt x="f6" y="f7"/>
                </a:moveTo>
                <a:lnTo>
                  <a:pt x="f5" y="f7"/>
                </a:lnTo>
                <a:lnTo>
                  <a:pt x="f5" y="f5"/>
                </a:lnTo>
                <a:lnTo>
                  <a:pt x="f6" y="f5"/>
                </a:lnTo>
                <a:lnTo>
                  <a:pt x="f6" y="f7"/>
                </a:lnTo>
                <a:lnTo>
                  <a:pt x="f6" y="f7"/>
                </a:lnTo>
                <a:close/>
              </a:path>
            </a:pathLst>
          </a:custGeom>
          <a:gradFill>
            <a:gsLst>
              <a:gs pos="0">
                <a:srgbClr val="003399"/>
              </a:gs>
              <a:gs pos="100000">
                <a:srgbClr val="00FFCC"/>
              </a:gs>
            </a:gsLst>
            <a:lin ang="18900000"/>
          </a:gra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1200" cap="none" spc="0" baseline="0">
              <a:solidFill>
                <a:srgbClr val="FFFFFF"/>
              </a:solidFill>
              <a:uFillTx/>
              <a:latin typeface="Arial" pitchFamily="34"/>
              <a:ea typeface=""/>
              <a:cs typeface="Arial" pitchFamily="34"/>
            </a:endParaRPr>
          </a:p>
        </p:txBody>
      </p:sp>
      <p:grpSp>
        <p:nvGrpSpPr>
          <p:cNvPr id="6" name="Group 6"/>
          <p:cNvGrpSpPr/>
          <p:nvPr/>
        </p:nvGrpSpPr>
        <p:grpSpPr>
          <a:xfrm>
            <a:off x="0" y="6019796"/>
            <a:ext cx="7848606" cy="857260"/>
            <a:chOff x="0" y="6019796"/>
            <a:chExt cx="7848606" cy="857260"/>
          </a:xfrm>
        </p:grpSpPr>
        <p:sp>
          <p:nvSpPr>
            <p:cNvPr id="7" name="Freeform 7"/>
            <p:cNvSpPr/>
            <p:nvPr/>
          </p:nvSpPr>
          <p:spPr>
            <a:xfrm>
              <a:off x="2362196" y="6019796"/>
              <a:ext cx="5143499" cy="85090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3240"/>
                <a:gd name="f7" fmla="val 536"/>
                <a:gd name="f8" fmla="val 3132"/>
                <a:gd name="f9" fmla="val 469"/>
                <a:gd name="f10" fmla="val 2995"/>
                <a:gd name="f11" fmla="val 395"/>
                <a:gd name="f12" fmla="val 2911"/>
                <a:gd name="f13" fmla="val 375"/>
                <a:gd name="f14" fmla="val 2678"/>
                <a:gd name="f15" fmla="val 228"/>
                <a:gd name="f16" fmla="val 2553"/>
                <a:gd name="f17" fmla="val 74"/>
                <a:gd name="f18" fmla="val 2457"/>
                <a:gd name="f19" fmla="val 7"/>
                <a:gd name="f20" fmla="val 2403"/>
                <a:gd name="f21" fmla="val 47"/>
                <a:gd name="f22" fmla="val 2289"/>
                <a:gd name="f23" fmla="val 2134"/>
                <a:gd name="f24" fmla="val 2044"/>
                <a:gd name="f25" fmla="val 128"/>
                <a:gd name="f26" fmla="val 1775"/>
                <a:gd name="f27" fmla="val 222"/>
                <a:gd name="f28" fmla="val 1602"/>
                <a:gd name="f29" fmla="val 181"/>
                <a:gd name="f30" fmla="val 1560"/>
                <a:gd name="f31" fmla="val 101"/>
                <a:gd name="f32" fmla="val 1542"/>
                <a:gd name="f33" fmla="val 87"/>
                <a:gd name="f34" fmla="val 1446"/>
                <a:gd name="f35" fmla="val 60"/>
                <a:gd name="f36" fmla="val 1375"/>
                <a:gd name="f37" fmla="val 1309"/>
                <a:gd name="f38" fmla="val 1243"/>
                <a:gd name="f39" fmla="val 13"/>
                <a:gd name="f40" fmla="val 1225"/>
                <a:gd name="f41" fmla="val 1189"/>
                <a:gd name="f42" fmla="val 1106"/>
                <a:gd name="f43" fmla="val 34"/>
                <a:gd name="f44" fmla="val 1094"/>
                <a:gd name="f45" fmla="val 40"/>
                <a:gd name="f46" fmla="val 1070"/>
                <a:gd name="f47" fmla="val 54"/>
                <a:gd name="f48" fmla="val 1034"/>
                <a:gd name="f49" fmla="val 1004"/>
                <a:gd name="f50" fmla="val 986"/>
                <a:gd name="f51" fmla="val 956"/>
                <a:gd name="f52" fmla="val 81"/>
                <a:gd name="f53" fmla="val 920"/>
                <a:gd name="f54" fmla="val 94"/>
                <a:gd name="f55" fmla="val 884"/>
                <a:gd name="f56" fmla="val 107"/>
                <a:gd name="f57" fmla="val 843"/>
                <a:gd name="f58" fmla="val 813"/>
                <a:gd name="f59" fmla="val 141"/>
                <a:gd name="f60" fmla="val 789"/>
                <a:gd name="f61" fmla="val 148"/>
                <a:gd name="f62" fmla="val 783"/>
                <a:gd name="f63" fmla="val 154"/>
                <a:gd name="f64" fmla="val 556"/>
                <a:gd name="f65" fmla="val 394"/>
                <a:gd name="f66" fmla="val 294"/>
                <a:gd name="f67" fmla="val 462"/>
                <a:gd name="f68" fmla="+- 0 0 -90"/>
                <a:gd name="f69" fmla="*/ f3 1 3240"/>
                <a:gd name="f70" fmla="*/ f4 1 536"/>
                <a:gd name="f71" fmla="+- f7 0 f5"/>
                <a:gd name="f72" fmla="+- f6 0 f5"/>
                <a:gd name="f73" fmla="*/ f68 f0 1"/>
                <a:gd name="f74" fmla="*/ f72 1 3240"/>
                <a:gd name="f75" fmla="*/ f71 1 536"/>
                <a:gd name="f76" fmla="*/ f73 1 f2"/>
                <a:gd name="f77" fmla="*/ 3132 1 f74"/>
                <a:gd name="f78" fmla="*/ 469 1 f75"/>
                <a:gd name="f79" fmla="*/ 2995 1 f74"/>
                <a:gd name="f80" fmla="*/ 395 1 f75"/>
                <a:gd name="f81" fmla="*/ 2911 1 f74"/>
                <a:gd name="f82" fmla="*/ 375 1 f75"/>
                <a:gd name="f83" fmla="*/ 2678 1 f74"/>
                <a:gd name="f84" fmla="*/ 228 1 f75"/>
                <a:gd name="f85" fmla="*/ 2553 1 f74"/>
                <a:gd name="f86" fmla="*/ 74 1 f75"/>
                <a:gd name="f87" fmla="*/ 2457 1 f74"/>
                <a:gd name="f88" fmla="*/ 7 1 f75"/>
                <a:gd name="f89" fmla="*/ 2403 1 f74"/>
                <a:gd name="f90" fmla="*/ 47 1 f75"/>
                <a:gd name="f91" fmla="*/ 2289 1 f74"/>
                <a:gd name="f92" fmla="*/ 2134 1 f74"/>
                <a:gd name="f93" fmla="*/ 2044 1 f74"/>
                <a:gd name="f94" fmla="*/ 128 1 f75"/>
                <a:gd name="f95" fmla="*/ 1775 1 f74"/>
                <a:gd name="f96" fmla="*/ 222 1 f75"/>
                <a:gd name="f97" fmla="*/ 1602 1 f74"/>
                <a:gd name="f98" fmla="*/ 181 1 f75"/>
                <a:gd name="f99" fmla="*/ 1560 1 f74"/>
                <a:gd name="f100" fmla="*/ 101 1 f75"/>
                <a:gd name="f101" fmla="*/ 1542 1 f74"/>
                <a:gd name="f102" fmla="*/ 87 1 f75"/>
                <a:gd name="f103" fmla="*/ 1446 1 f74"/>
                <a:gd name="f104" fmla="*/ 60 1 f75"/>
                <a:gd name="f105" fmla="*/ 1375 1 f74"/>
                <a:gd name="f106" fmla="*/ 1309 1 f74"/>
                <a:gd name="f107" fmla="*/ 1243 1 f74"/>
                <a:gd name="f108" fmla="*/ 13 1 f75"/>
                <a:gd name="f109" fmla="*/ 1225 1 f74"/>
                <a:gd name="f110" fmla="*/ 0 1 f75"/>
                <a:gd name="f111" fmla="*/ 1189 1 f74"/>
                <a:gd name="f112" fmla="*/ 1106 1 f74"/>
                <a:gd name="f113" fmla="*/ 34 1 f75"/>
                <a:gd name="f114" fmla="*/ 1094 1 f74"/>
                <a:gd name="f115" fmla="*/ 40 1 f75"/>
                <a:gd name="f116" fmla="*/ 1070 1 f74"/>
                <a:gd name="f117" fmla="*/ 54 1 f75"/>
                <a:gd name="f118" fmla="*/ 1034 1 f74"/>
                <a:gd name="f119" fmla="*/ 1004 1 f74"/>
                <a:gd name="f120" fmla="*/ 986 1 f74"/>
                <a:gd name="f121" fmla="*/ 956 1 f74"/>
                <a:gd name="f122" fmla="*/ 81 1 f75"/>
                <a:gd name="f123" fmla="*/ 920 1 f74"/>
                <a:gd name="f124" fmla="*/ 94 1 f75"/>
                <a:gd name="f125" fmla="*/ 884 1 f74"/>
                <a:gd name="f126" fmla="*/ 107 1 f75"/>
                <a:gd name="f127" fmla="*/ 843 1 f74"/>
                <a:gd name="f128" fmla="*/ 813 1 f74"/>
                <a:gd name="f129" fmla="*/ 141 1 f75"/>
                <a:gd name="f130" fmla="*/ 789 1 f74"/>
                <a:gd name="f131" fmla="*/ 148 1 f75"/>
                <a:gd name="f132" fmla="*/ 783 1 f74"/>
                <a:gd name="f133" fmla="*/ 154 1 f75"/>
                <a:gd name="f134" fmla="*/ 556 1 f74"/>
                <a:gd name="f135" fmla="*/ 394 1 f74"/>
                <a:gd name="f136" fmla="*/ 294 1 f75"/>
                <a:gd name="f137" fmla="*/ 107 1 f74"/>
                <a:gd name="f138" fmla="*/ 462 1 f75"/>
                <a:gd name="f139" fmla="*/ 0 1 f74"/>
                <a:gd name="f140" fmla="*/ 536 1 f75"/>
                <a:gd name="f141" fmla="*/ 3240 1 f74"/>
                <a:gd name="f142" fmla="*/ f6 1 f74"/>
                <a:gd name="f143" fmla="*/ f7 1 f75"/>
                <a:gd name="f144" fmla="+- f76 0 f1"/>
                <a:gd name="f145" fmla="*/ f139 f69 1"/>
                <a:gd name="f146" fmla="*/ f142 f69 1"/>
                <a:gd name="f147" fmla="*/ f143 f70 1"/>
                <a:gd name="f148" fmla="*/ f110 f70 1"/>
                <a:gd name="f149" fmla="*/ f77 f69 1"/>
                <a:gd name="f150" fmla="*/ f78 f70 1"/>
                <a:gd name="f151" fmla="*/ f79 f69 1"/>
                <a:gd name="f152" fmla="*/ f80 f70 1"/>
                <a:gd name="f153" fmla="*/ f81 f69 1"/>
                <a:gd name="f154" fmla="*/ f82 f70 1"/>
                <a:gd name="f155" fmla="*/ f83 f69 1"/>
                <a:gd name="f156" fmla="*/ f84 f70 1"/>
                <a:gd name="f157" fmla="*/ f85 f69 1"/>
                <a:gd name="f158" fmla="*/ f86 f70 1"/>
                <a:gd name="f159" fmla="*/ f87 f69 1"/>
                <a:gd name="f160" fmla="*/ f88 f70 1"/>
                <a:gd name="f161" fmla="*/ f89 f69 1"/>
                <a:gd name="f162" fmla="*/ f90 f70 1"/>
                <a:gd name="f163" fmla="*/ f91 f69 1"/>
                <a:gd name="f164" fmla="*/ f92 f69 1"/>
                <a:gd name="f165" fmla="*/ f93 f69 1"/>
                <a:gd name="f166" fmla="*/ f94 f70 1"/>
                <a:gd name="f167" fmla="*/ f95 f69 1"/>
                <a:gd name="f168" fmla="*/ f96 f70 1"/>
                <a:gd name="f169" fmla="*/ f97 f69 1"/>
                <a:gd name="f170" fmla="*/ f98 f70 1"/>
                <a:gd name="f171" fmla="*/ f99 f69 1"/>
                <a:gd name="f172" fmla="*/ f100 f70 1"/>
                <a:gd name="f173" fmla="*/ f101 f69 1"/>
                <a:gd name="f174" fmla="*/ f102 f70 1"/>
                <a:gd name="f175" fmla="*/ f103 f69 1"/>
                <a:gd name="f176" fmla="*/ f104 f70 1"/>
                <a:gd name="f177" fmla="*/ f105 f69 1"/>
                <a:gd name="f178" fmla="*/ f106 f69 1"/>
                <a:gd name="f179" fmla="*/ f107 f69 1"/>
                <a:gd name="f180" fmla="*/ f108 f70 1"/>
                <a:gd name="f181" fmla="*/ f109 f69 1"/>
                <a:gd name="f182" fmla="*/ f111 f69 1"/>
                <a:gd name="f183" fmla="*/ f112 f69 1"/>
                <a:gd name="f184" fmla="*/ f113 f70 1"/>
                <a:gd name="f185" fmla="*/ f114 f69 1"/>
                <a:gd name="f186" fmla="*/ f115 f70 1"/>
                <a:gd name="f187" fmla="*/ f116 f69 1"/>
                <a:gd name="f188" fmla="*/ f117 f70 1"/>
                <a:gd name="f189" fmla="*/ f118 f69 1"/>
                <a:gd name="f190" fmla="*/ f119 f69 1"/>
                <a:gd name="f191" fmla="*/ f120 f69 1"/>
                <a:gd name="f192" fmla="*/ f121 f69 1"/>
                <a:gd name="f193" fmla="*/ f122 f70 1"/>
                <a:gd name="f194" fmla="*/ f123 f69 1"/>
                <a:gd name="f195" fmla="*/ f124 f70 1"/>
                <a:gd name="f196" fmla="*/ f125 f69 1"/>
                <a:gd name="f197" fmla="*/ f126 f70 1"/>
                <a:gd name="f198" fmla="*/ f127 f69 1"/>
                <a:gd name="f199" fmla="*/ f128 f69 1"/>
                <a:gd name="f200" fmla="*/ f129 f70 1"/>
                <a:gd name="f201" fmla="*/ f130 f69 1"/>
                <a:gd name="f202" fmla="*/ f131 f70 1"/>
                <a:gd name="f203" fmla="*/ f132 f69 1"/>
                <a:gd name="f204" fmla="*/ f133 f70 1"/>
                <a:gd name="f205" fmla="*/ f134 f69 1"/>
                <a:gd name="f206" fmla="*/ f135 f69 1"/>
                <a:gd name="f207" fmla="*/ f136 f70 1"/>
                <a:gd name="f208" fmla="*/ f137 f69 1"/>
                <a:gd name="f209" fmla="*/ f138 f70 1"/>
                <a:gd name="f210" fmla="*/ f140 f70 1"/>
                <a:gd name="f211" fmla="*/ f141 f6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44">
                  <a:pos x="f149" y="f150"/>
                </a:cxn>
                <a:cxn ang="f144">
                  <a:pos x="f151" y="f152"/>
                </a:cxn>
                <a:cxn ang="f144">
                  <a:pos x="f153" y="f154"/>
                </a:cxn>
                <a:cxn ang="f144">
                  <a:pos x="f155" y="f156"/>
                </a:cxn>
                <a:cxn ang="f144">
                  <a:pos x="f157" y="f158"/>
                </a:cxn>
                <a:cxn ang="f144">
                  <a:pos x="f159" y="f160"/>
                </a:cxn>
                <a:cxn ang="f144">
                  <a:pos x="f161" y="f162"/>
                </a:cxn>
                <a:cxn ang="f144">
                  <a:pos x="f163" y="f158"/>
                </a:cxn>
                <a:cxn ang="f144">
                  <a:pos x="f164" y="f158"/>
                </a:cxn>
                <a:cxn ang="f144">
                  <a:pos x="f165" y="f166"/>
                </a:cxn>
                <a:cxn ang="f144">
                  <a:pos x="f167" y="f168"/>
                </a:cxn>
                <a:cxn ang="f144">
                  <a:pos x="f169" y="f170"/>
                </a:cxn>
                <a:cxn ang="f144">
                  <a:pos x="f171" y="f172"/>
                </a:cxn>
                <a:cxn ang="f144">
                  <a:pos x="f173" y="f174"/>
                </a:cxn>
                <a:cxn ang="f144">
                  <a:pos x="f175" y="f176"/>
                </a:cxn>
                <a:cxn ang="f144">
                  <a:pos x="f177" y="f158"/>
                </a:cxn>
                <a:cxn ang="f144">
                  <a:pos x="f178" y="f174"/>
                </a:cxn>
                <a:cxn ang="f144">
                  <a:pos x="f179" y="f180"/>
                </a:cxn>
                <a:cxn ang="f144">
                  <a:pos x="f181" y="f148"/>
                </a:cxn>
                <a:cxn ang="f144">
                  <a:pos x="f182" y="f148"/>
                </a:cxn>
                <a:cxn ang="f144">
                  <a:pos x="f183" y="f184"/>
                </a:cxn>
                <a:cxn ang="f144">
                  <a:pos x="f183" y="f184"/>
                </a:cxn>
                <a:cxn ang="f144">
                  <a:pos x="f185" y="f186"/>
                </a:cxn>
                <a:cxn ang="f144">
                  <a:pos x="f187" y="f188"/>
                </a:cxn>
                <a:cxn ang="f144">
                  <a:pos x="f189" y="f158"/>
                </a:cxn>
                <a:cxn ang="f144">
                  <a:pos x="f190" y="f158"/>
                </a:cxn>
                <a:cxn ang="f144">
                  <a:pos x="f191" y="f158"/>
                </a:cxn>
                <a:cxn ang="f144">
                  <a:pos x="f192" y="f193"/>
                </a:cxn>
                <a:cxn ang="f144">
                  <a:pos x="f194" y="f195"/>
                </a:cxn>
                <a:cxn ang="f144">
                  <a:pos x="f196" y="f197"/>
                </a:cxn>
                <a:cxn ang="f144">
                  <a:pos x="f198" y="f166"/>
                </a:cxn>
                <a:cxn ang="f144">
                  <a:pos x="f199" y="f200"/>
                </a:cxn>
                <a:cxn ang="f144">
                  <a:pos x="f201" y="f202"/>
                </a:cxn>
                <a:cxn ang="f144">
                  <a:pos x="f203" y="f204"/>
                </a:cxn>
                <a:cxn ang="f144">
                  <a:pos x="f205" y="f156"/>
                </a:cxn>
                <a:cxn ang="f144">
                  <a:pos x="f206" y="f207"/>
                </a:cxn>
                <a:cxn ang="f144">
                  <a:pos x="f208" y="f209"/>
                </a:cxn>
                <a:cxn ang="f144">
                  <a:pos x="f145" y="f210"/>
                </a:cxn>
                <a:cxn ang="f144">
                  <a:pos x="f211" y="f210"/>
                </a:cxn>
                <a:cxn ang="f144">
                  <a:pos x="f149" y="f150"/>
                </a:cxn>
                <a:cxn ang="f144">
                  <a:pos x="f149" y="f150"/>
                </a:cxn>
              </a:cxnLst>
              <a:rect l="f145" t="f148" r="f146" b="f147"/>
              <a:pathLst>
                <a:path w="3240" h="536">
                  <a:moveTo>
                    <a:pt x="f8" y="f9"/>
                  </a:moveTo>
                  <a:lnTo>
                    <a:pt x="f10" y="f11"/>
                  </a:lnTo>
                  <a:lnTo>
                    <a:pt x="f12" y="f13"/>
                  </a:lnTo>
                  <a:lnTo>
                    <a:pt x="f14" y="f15"/>
                  </a:lnTo>
                  <a:lnTo>
                    <a:pt x="f16" y="f17"/>
                  </a:lnTo>
                  <a:lnTo>
                    <a:pt x="f18" y="f19"/>
                  </a:lnTo>
                  <a:lnTo>
                    <a:pt x="f20" y="f21"/>
                  </a:lnTo>
                  <a:lnTo>
                    <a:pt x="f22" y="f17"/>
                  </a:lnTo>
                  <a:lnTo>
                    <a:pt x="f23" y="f17"/>
                  </a:lnTo>
                  <a:lnTo>
                    <a:pt x="f24" y="f25"/>
                  </a:lnTo>
                  <a:lnTo>
                    <a:pt x="f26" y="f27"/>
                  </a:lnTo>
                  <a:lnTo>
                    <a:pt x="f28" y="f29"/>
                  </a:lnTo>
                  <a:lnTo>
                    <a:pt x="f30" y="f31"/>
                  </a:lnTo>
                  <a:lnTo>
                    <a:pt x="f32" y="f33"/>
                  </a:lnTo>
                  <a:lnTo>
                    <a:pt x="f34" y="f35"/>
                  </a:lnTo>
                  <a:lnTo>
                    <a:pt x="f36" y="f17"/>
                  </a:lnTo>
                  <a:lnTo>
                    <a:pt x="f37" y="f33"/>
                  </a:lnTo>
                  <a:lnTo>
                    <a:pt x="f38" y="f39"/>
                  </a:lnTo>
                  <a:lnTo>
                    <a:pt x="f40" y="f5"/>
                  </a:lnTo>
                  <a:lnTo>
                    <a:pt x="f41" y="f5"/>
                  </a:lnTo>
                  <a:lnTo>
                    <a:pt x="f42" y="f43"/>
                  </a:lnTo>
                  <a:lnTo>
                    <a:pt x="f42" y="f43"/>
                  </a:lnTo>
                  <a:lnTo>
                    <a:pt x="f44" y="f45"/>
                  </a:lnTo>
                  <a:lnTo>
                    <a:pt x="f46" y="f47"/>
                  </a:lnTo>
                  <a:lnTo>
                    <a:pt x="f48" y="f17"/>
                  </a:lnTo>
                  <a:lnTo>
                    <a:pt x="f49" y="f17"/>
                  </a:lnTo>
                  <a:lnTo>
                    <a:pt x="f50" y="f17"/>
                  </a:lnTo>
                  <a:lnTo>
                    <a:pt x="f51" y="f52"/>
                  </a:lnTo>
                  <a:lnTo>
                    <a:pt x="f53" y="f54"/>
                  </a:lnTo>
                  <a:lnTo>
                    <a:pt x="f55" y="f56"/>
                  </a:lnTo>
                  <a:lnTo>
                    <a:pt x="f57" y="f25"/>
                  </a:lnTo>
                  <a:lnTo>
                    <a:pt x="f58" y="f59"/>
                  </a:lnTo>
                  <a:lnTo>
                    <a:pt x="f60" y="f61"/>
                  </a:lnTo>
                  <a:lnTo>
                    <a:pt x="f62" y="f63"/>
                  </a:lnTo>
                  <a:lnTo>
                    <a:pt x="f64" y="f15"/>
                  </a:lnTo>
                  <a:lnTo>
                    <a:pt x="f65" y="f66"/>
                  </a:lnTo>
                  <a:lnTo>
                    <a:pt x="f56" y="f67"/>
                  </a:lnTo>
                  <a:lnTo>
                    <a:pt x="f5" y="f7"/>
                  </a:lnTo>
                  <a:lnTo>
                    <a:pt x="f6" y="f7"/>
                  </a:lnTo>
                  <a:lnTo>
                    <a:pt x="f8" y="f9"/>
                  </a:lnTo>
                  <a:lnTo>
                    <a:pt x="f8" y="f9"/>
                  </a:lnTo>
                  <a:close/>
                </a:path>
              </a:pathLst>
            </a:custGeom>
            <a:gradFill>
              <a:gsLst>
                <a:gs pos="0">
                  <a:srgbClr val="847864"/>
                </a:gs>
                <a:gs pos="100000">
                  <a:srgbClr val="463416"/>
                </a:gs>
              </a:gsLst>
              <a:lin ang="54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grpSp>
          <p:nvGrpSpPr>
            <p:cNvPr id="8" name="Group 8"/>
            <p:cNvGrpSpPr/>
            <p:nvPr/>
          </p:nvGrpSpPr>
          <p:grpSpPr>
            <a:xfrm>
              <a:off x="3946522" y="6019796"/>
              <a:ext cx="3902084" cy="857260"/>
              <a:chOff x="3946522" y="6019796"/>
              <a:chExt cx="3902084" cy="857260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6267453" y="6030916"/>
                <a:ext cx="1581153" cy="846140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996"/>
                  <a:gd name="f7" fmla="val 533"/>
                  <a:gd name="f8" fmla="val 636"/>
                  <a:gd name="f9" fmla="val 373"/>
                  <a:gd name="f10" fmla="val 495"/>
                  <a:gd name="f11" fmla="val 370"/>
                  <a:gd name="f12" fmla="val 280"/>
                  <a:gd name="f13" fmla="val 249"/>
                  <a:gd name="f14" fmla="val 127"/>
                  <a:gd name="f15" fmla="val 66"/>
                  <a:gd name="f16" fmla="val 22"/>
                  <a:gd name="f17" fmla="val 26"/>
                  <a:gd name="f18" fmla="val 65"/>
                  <a:gd name="f19" fmla="val 30"/>
                  <a:gd name="f20" fmla="val 119"/>
                  <a:gd name="f21" fmla="val 75"/>
                  <a:gd name="f22" fmla="val 243"/>
                  <a:gd name="f23" fmla="val 45"/>
                  <a:gd name="f24" fmla="val 422"/>
                  <a:gd name="f25" fmla="val 200"/>
                  <a:gd name="f26" fmla="val 329"/>
                  <a:gd name="f27" fmla="val 612"/>
                  <a:gd name="f28" fmla="val 529"/>
                  <a:gd name="f29" fmla="val 828"/>
                  <a:gd name="f30" fmla="val 473"/>
                  <a:gd name="f31" fmla="+- 0 0 -90"/>
                  <a:gd name="f32" fmla="*/ f3 1 996"/>
                  <a:gd name="f33" fmla="*/ f4 1 533"/>
                  <a:gd name="f34" fmla="+- f7 0 f5"/>
                  <a:gd name="f35" fmla="+- f6 0 f5"/>
                  <a:gd name="f36" fmla="*/ f31 f0 1"/>
                  <a:gd name="f37" fmla="*/ f35 1 996"/>
                  <a:gd name="f38" fmla="*/ f34 1 533"/>
                  <a:gd name="f39" fmla="*/ f36 1 f2"/>
                  <a:gd name="f40" fmla="*/ 636 1 f37"/>
                  <a:gd name="f41" fmla="*/ 373 1 f38"/>
                  <a:gd name="f42" fmla="*/ 495 1 f37"/>
                  <a:gd name="f43" fmla="*/ 370 1 f38"/>
                  <a:gd name="f44" fmla="*/ 280 1 f37"/>
                  <a:gd name="f45" fmla="*/ 249 1 f38"/>
                  <a:gd name="f46" fmla="*/ 127 1 f37"/>
                  <a:gd name="f47" fmla="*/ 66 1 f38"/>
                  <a:gd name="f48" fmla="*/ 0 1 f37"/>
                  <a:gd name="f49" fmla="*/ 0 1 f38"/>
                  <a:gd name="f50" fmla="*/ 22 1 f37"/>
                  <a:gd name="f51" fmla="*/ 26 1 f38"/>
                  <a:gd name="f52" fmla="*/ 65 1 f38"/>
                  <a:gd name="f53" fmla="*/ 30 1 f37"/>
                  <a:gd name="f54" fmla="*/ 119 1 f38"/>
                  <a:gd name="f55" fmla="*/ 75 1 f37"/>
                  <a:gd name="f56" fmla="*/ 243 1 f38"/>
                  <a:gd name="f57" fmla="*/ 45 1 f37"/>
                  <a:gd name="f58" fmla="*/ 422 1 f38"/>
                  <a:gd name="f59" fmla="*/ 200 1 f37"/>
                  <a:gd name="f60" fmla="*/ 329 1 f38"/>
                  <a:gd name="f61" fmla="*/ 612 1 f37"/>
                  <a:gd name="f62" fmla="*/ 533 1 f38"/>
                  <a:gd name="f63" fmla="*/ 996 1 f37"/>
                  <a:gd name="f64" fmla="*/ 529 1 f38"/>
                  <a:gd name="f65" fmla="*/ 828 1 f37"/>
                  <a:gd name="f66" fmla="*/ 473 1 f38"/>
                  <a:gd name="f67" fmla="*/ f6 1 f37"/>
                  <a:gd name="f68" fmla="*/ f7 1 f38"/>
                  <a:gd name="f69" fmla="+- f39 0 f1"/>
                  <a:gd name="f70" fmla="*/ f48 f32 1"/>
                  <a:gd name="f71" fmla="*/ f67 f32 1"/>
                  <a:gd name="f72" fmla="*/ f68 f33 1"/>
                  <a:gd name="f73" fmla="*/ f49 f33 1"/>
                  <a:gd name="f74" fmla="*/ f40 f32 1"/>
                  <a:gd name="f75" fmla="*/ f41 f33 1"/>
                  <a:gd name="f76" fmla="*/ f42 f32 1"/>
                  <a:gd name="f77" fmla="*/ f43 f33 1"/>
                  <a:gd name="f78" fmla="*/ f44 f32 1"/>
                  <a:gd name="f79" fmla="*/ f45 f33 1"/>
                  <a:gd name="f80" fmla="*/ f46 f32 1"/>
                  <a:gd name="f81" fmla="*/ f47 f33 1"/>
                  <a:gd name="f82" fmla="*/ f50 f32 1"/>
                  <a:gd name="f83" fmla="*/ f51 f33 1"/>
                  <a:gd name="f84" fmla="*/ f52 f33 1"/>
                  <a:gd name="f85" fmla="*/ f53 f32 1"/>
                  <a:gd name="f86" fmla="*/ f54 f33 1"/>
                  <a:gd name="f87" fmla="*/ f55 f32 1"/>
                  <a:gd name="f88" fmla="*/ f56 f33 1"/>
                  <a:gd name="f89" fmla="*/ f57 f32 1"/>
                  <a:gd name="f90" fmla="*/ f58 f33 1"/>
                  <a:gd name="f91" fmla="*/ f59 f32 1"/>
                  <a:gd name="f92" fmla="*/ f60 f33 1"/>
                  <a:gd name="f93" fmla="*/ f61 f32 1"/>
                  <a:gd name="f94" fmla="*/ f62 f33 1"/>
                  <a:gd name="f95" fmla="*/ f63 f32 1"/>
                  <a:gd name="f96" fmla="*/ f64 f33 1"/>
                  <a:gd name="f97" fmla="*/ f65 f32 1"/>
                  <a:gd name="f98" fmla="*/ f66 f33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69">
                    <a:pos x="f74" y="f75"/>
                  </a:cxn>
                  <a:cxn ang="f69">
                    <a:pos x="f76" y="f77"/>
                  </a:cxn>
                  <a:cxn ang="f69">
                    <a:pos x="f78" y="f79"/>
                  </a:cxn>
                  <a:cxn ang="f69">
                    <a:pos x="f80" y="f81"/>
                  </a:cxn>
                  <a:cxn ang="f69">
                    <a:pos x="f70" y="f73"/>
                  </a:cxn>
                  <a:cxn ang="f69">
                    <a:pos x="f82" y="f83"/>
                  </a:cxn>
                  <a:cxn ang="f69">
                    <a:pos x="f70" y="f84"/>
                  </a:cxn>
                  <a:cxn ang="f69">
                    <a:pos x="f85" y="f86"/>
                  </a:cxn>
                  <a:cxn ang="f69">
                    <a:pos x="f87" y="f88"/>
                  </a:cxn>
                  <a:cxn ang="f69">
                    <a:pos x="f89" y="f90"/>
                  </a:cxn>
                  <a:cxn ang="f69">
                    <a:pos x="f91" y="f92"/>
                  </a:cxn>
                  <a:cxn ang="f69">
                    <a:pos x="f93" y="f94"/>
                  </a:cxn>
                  <a:cxn ang="f69">
                    <a:pos x="f95" y="f96"/>
                  </a:cxn>
                  <a:cxn ang="f69">
                    <a:pos x="f97" y="f98"/>
                  </a:cxn>
                  <a:cxn ang="f69">
                    <a:pos x="f74" y="f75"/>
                  </a:cxn>
                </a:cxnLst>
                <a:rect l="f70" t="f73" r="f71" b="f72"/>
                <a:pathLst>
                  <a:path w="996" h="533">
                    <a:moveTo>
                      <a:pt x="f8" y="f9"/>
                    </a:moveTo>
                    <a:lnTo>
                      <a:pt x="f10" y="f11"/>
                    </a:lnTo>
                    <a:lnTo>
                      <a:pt x="f12" y="f13"/>
                    </a:lnTo>
                    <a:lnTo>
                      <a:pt x="f14" y="f15"/>
                    </a:lnTo>
                    <a:lnTo>
                      <a:pt x="f5" y="f5"/>
                    </a:lnTo>
                    <a:lnTo>
                      <a:pt x="f16" y="f17"/>
                    </a:lnTo>
                    <a:lnTo>
                      <a:pt x="f5" y="f18"/>
                    </a:lnTo>
                    <a:lnTo>
                      <a:pt x="f19" y="f20"/>
                    </a:lnTo>
                    <a:lnTo>
                      <a:pt x="f21" y="f22"/>
                    </a:lnTo>
                    <a:lnTo>
                      <a:pt x="f23" y="f24"/>
                    </a:lnTo>
                    <a:lnTo>
                      <a:pt x="f25" y="f26"/>
                    </a:lnTo>
                    <a:lnTo>
                      <a:pt x="f27" y="f7"/>
                    </a:lnTo>
                    <a:lnTo>
                      <a:pt x="f6" y="f28"/>
                    </a:lnTo>
                    <a:lnTo>
                      <a:pt x="f29" y="f30"/>
                    </a:lnTo>
                    <a:lnTo>
                      <a:pt x="f8" y="f9"/>
                    </a:lnTo>
                    <a:close/>
                  </a:path>
                </a:pathLst>
              </a:custGeom>
              <a:solidFill>
                <a:srgbClr val="463416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10" name="Freeform 10"/>
              <p:cNvSpPr/>
              <p:nvPr/>
            </p:nvSpPr>
            <p:spPr>
              <a:xfrm>
                <a:off x="4249738" y="6019796"/>
                <a:ext cx="295278" cy="627058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186"/>
                  <a:gd name="f7" fmla="val 353"/>
                  <a:gd name="f8" fmla="val 36"/>
                  <a:gd name="f9" fmla="val 54"/>
                  <a:gd name="f10" fmla="val 18"/>
                  <a:gd name="f11" fmla="val 24"/>
                  <a:gd name="f12" fmla="val 30"/>
                  <a:gd name="f13" fmla="val 66"/>
                  <a:gd name="f14" fmla="val 42"/>
                  <a:gd name="f15" fmla="val 114"/>
                  <a:gd name="f16" fmla="val 48"/>
                  <a:gd name="f17" fmla="val 162"/>
                  <a:gd name="f18" fmla="val 233"/>
                  <a:gd name="f19" fmla="val 84"/>
                  <a:gd name="f20" fmla="val 216"/>
                  <a:gd name="f21" fmla="val 126"/>
                  <a:gd name="f22" fmla="val 144"/>
                  <a:gd name="f23" fmla="val 120"/>
                  <a:gd name="f24" fmla="val 90"/>
                  <a:gd name="f25" fmla="val 60"/>
                  <a:gd name="f26" fmla="+- 0 0 -90"/>
                  <a:gd name="f27" fmla="*/ f3 1 186"/>
                  <a:gd name="f28" fmla="*/ f4 1 353"/>
                  <a:gd name="f29" fmla="+- f7 0 f5"/>
                  <a:gd name="f30" fmla="+- f6 0 f5"/>
                  <a:gd name="f31" fmla="*/ f26 f0 1"/>
                  <a:gd name="f32" fmla="*/ f30 1 186"/>
                  <a:gd name="f33" fmla="*/ f29 1 353"/>
                  <a:gd name="f34" fmla="*/ f31 1 f2"/>
                  <a:gd name="f35" fmla="*/ 36 1 f32"/>
                  <a:gd name="f36" fmla="*/ 0 1 f33"/>
                  <a:gd name="f37" fmla="*/ 54 1 f32"/>
                  <a:gd name="f38" fmla="*/ 18 1 f33"/>
                  <a:gd name="f39" fmla="*/ 24 1 f32"/>
                  <a:gd name="f40" fmla="*/ 30 1 f33"/>
                  <a:gd name="f41" fmla="*/ 18 1 f32"/>
                  <a:gd name="f42" fmla="*/ 66 1 f33"/>
                  <a:gd name="f43" fmla="*/ 42 1 f32"/>
                  <a:gd name="f44" fmla="*/ 114 1 f33"/>
                  <a:gd name="f45" fmla="*/ 48 1 f32"/>
                  <a:gd name="f46" fmla="*/ 162 1 f33"/>
                  <a:gd name="f47" fmla="*/ 0 1 f32"/>
                  <a:gd name="f48" fmla="*/ 353 1 f33"/>
                  <a:gd name="f49" fmla="*/ 233 1 f33"/>
                  <a:gd name="f50" fmla="*/ 84 1 f32"/>
                  <a:gd name="f51" fmla="*/ 216 1 f33"/>
                  <a:gd name="f52" fmla="*/ 126 1 f32"/>
                  <a:gd name="f53" fmla="*/ 126 1 f33"/>
                  <a:gd name="f54" fmla="*/ 144 1 f32"/>
                  <a:gd name="f55" fmla="*/ 120 1 f33"/>
                  <a:gd name="f56" fmla="*/ 90 1 f33"/>
                  <a:gd name="f57" fmla="*/ 186 1 f32"/>
                  <a:gd name="f58" fmla="*/ 162 1 f32"/>
                  <a:gd name="f59" fmla="*/ 60 1 f33"/>
                  <a:gd name="f60" fmla="*/ f6 1 f32"/>
                  <a:gd name="f61" fmla="*/ f7 1 f33"/>
                  <a:gd name="f62" fmla="+- f34 0 f1"/>
                  <a:gd name="f63" fmla="*/ f47 f27 1"/>
                  <a:gd name="f64" fmla="*/ f60 f27 1"/>
                  <a:gd name="f65" fmla="*/ f61 f28 1"/>
                  <a:gd name="f66" fmla="*/ f36 f28 1"/>
                  <a:gd name="f67" fmla="*/ f35 f27 1"/>
                  <a:gd name="f68" fmla="*/ f37 f27 1"/>
                  <a:gd name="f69" fmla="*/ f38 f28 1"/>
                  <a:gd name="f70" fmla="*/ f39 f27 1"/>
                  <a:gd name="f71" fmla="*/ f40 f28 1"/>
                  <a:gd name="f72" fmla="*/ f41 f27 1"/>
                  <a:gd name="f73" fmla="*/ f42 f28 1"/>
                  <a:gd name="f74" fmla="*/ f43 f27 1"/>
                  <a:gd name="f75" fmla="*/ f44 f28 1"/>
                  <a:gd name="f76" fmla="*/ f45 f27 1"/>
                  <a:gd name="f77" fmla="*/ f46 f28 1"/>
                  <a:gd name="f78" fmla="*/ f48 f28 1"/>
                  <a:gd name="f79" fmla="*/ f49 f28 1"/>
                  <a:gd name="f80" fmla="*/ f50 f27 1"/>
                  <a:gd name="f81" fmla="*/ f51 f28 1"/>
                  <a:gd name="f82" fmla="*/ f52 f27 1"/>
                  <a:gd name="f83" fmla="*/ f53 f28 1"/>
                  <a:gd name="f84" fmla="*/ f54 f27 1"/>
                  <a:gd name="f85" fmla="*/ f55 f28 1"/>
                  <a:gd name="f86" fmla="*/ f56 f28 1"/>
                  <a:gd name="f87" fmla="*/ f57 f27 1"/>
                  <a:gd name="f88" fmla="*/ f58 f27 1"/>
                  <a:gd name="f89" fmla="*/ f59 f28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62">
                    <a:pos x="f67" y="f66"/>
                  </a:cxn>
                  <a:cxn ang="f62">
                    <a:pos x="f68" y="f69"/>
                  </a:cxn>
                  <a:cxn ang="f62">
                    <a:pos x="f70" y="f71"/>
                  </a:cxn>
                  <a:cxn ang="f62">
                    <a:pos x="f72" y="f73"/>
                  </a:cxn>
                  <a:cxn ang="f62">
                    <a:pos x="f74" y="f75"/>
                  </a:cxn>
                  <a:cxn ang="f62">
                    <a:pos x="f76" y="f77"/>
                  </a:cxn>
                  <a:cxn ang="f62">
                    <a:pos x="f63" y="f78"/>
                  </a:cxn>
                  <a:cxn ang="f62">
                    <a:pos x="f68" y="f79"/>
                  </a:cxn>
                  <a:cxn ang="f62">
                    <a:pos x="f80" y="f81"/>
                  </a:cxn>
                  <a:cxn ang="f62">
                    <a:pos x="f82" y="f83"/>
                  </a:cxn>
                  <a:cxn ang="f62">
                    <a:pos x="f84" y="f85"/>
                  </a:cxn>
                  <a:cxn ang="f62">
                    <a:pos x="f84" y="f86"/>
                  </a:cxn>
                  <a:cxn ang="f62">
                    <a:pos x="f87" y="f73"/>
                  </a:cxn>
                  <a:cxn ang="f62">
                    <a:pos x="f88" y="f89"/>
                  </a:cxn>
                  <a:cxn ang="f62">
                    <a:pos x="f67" y="f66"/>
                  </a:cxn>
                  <a:cxn ang="f62">
                    <a:pos x="f67" y="f66"/>
                  </a:cxn>
                </a:cxnLst>
                <a:rect l="f63" t="f66" r="f64" b="f65"/>
                <a:pathLst>
                  <a:path w="186" h="353">
                    <a:moveTo>
                      <a:pt x="f8" y="f5"/>
                    </a:moveTo>
                    <a:lnTo>
                      <a:pt x="f9" y="f10"/>
                    </a:lnTo>
                    <a:lnTo>
                      <a:pt x="f11" y="f12"/>
                    </a:lnTo>
                    <a:lnTo>
                      <a:pt x="f10" y="f13"/>
                    </a:lnTo>
                    <a:lnTo>
                      <a:pt x="f14" y="f15"/>
                    </a:lnTo>
                    <a:lnTo>
                      <a:pt x="f16" y="f17"/>
                    </a:lnTo>
                    <a:lnTo>
                      <a:pt x="f5" y="f7"/>
                    </a:lnTo>
                    <a:lnTo>
                      <a:pt x="f9" y="f18"/>
                    </a:lnTo>
                    <a:lnTo>
                      <a:pt x="f19" y="f20"/>
                    </a:lnTo>
                    <a:lnTo>
                      <a:pt x="f21" y="f21"/>
                    </a:lnTo>
                    <a:lnTo>
                      <a:pt x="f22" y="f23"/>
                    </a:lnTo>
                    <a:lnTo>
                      <a:pt x="f22" y="f24"/>
                    </a:lnTo>
                    <a:lnTo>
                      <a:pt x="f6" y="f13"/>
                    </a:lnTo>
                    <a:lnTo>
                      <a:pt x="f17" y="f25"/>
                    </a:lnTo>
                    <a:lnTo>
                      <a:pt x="f8" y="f5"/>
                    </a:lnTo>
                    <a:lnTo>
                      <a:pt x="f8" y="f5"/>
                    </a:lnTo>
                    <a:close/>
                  </a:path>
                </a:pathLst>
              </a:custGeom>
              <a:solidFill>
                <a:srgbClr val="463416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11" name="Freeform 11"/>
              <p:cNvSpPr/>
              <p:nvPr/>
            </p:nvSpPr>
            <p:spPr>
              <a:xfrm>
                <a:off x="4810128" y="6180136"/>
                <a:ext cx="600075" cy="430216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378"/>
                  <a:gd name="f7" fmla="val 271"/>
                  <a:gd name="f8" fmla="val 18"/>
                  <a:gd name="f9" fmla="val 12"/>
                  <a:gd name="f10" fmla="val 13"/>
                  <a:gd name="f11" fmla="val 40"/>
                  <a:gd name="f12" fmla="val 60"/>
                  <a:gd name="f13" fmla="val 121"/>
                  <a:gd name="f14" fmla="val 310"/>
                  <a:gd name="f15" fmla="val 290"/>
                  <a:gd name="f16" fmla="val 139"/>
                  <a:gd name="f17" fmla="val 76"/>
                  <a:gd name="f18" fmla="val 251"/>
                  <a:gd name="f19" fmla="val 94"/>
                  <a:gd name="f20" fmla="val 90"/>
                  <a:gd name="f21" fmla="val 54"/>
                  <a:gd name="f22" fmla="+- 0 0 -90"/>
                  <a:gd name="f23" fmla="*/ f3 1 378"/>
                  <a:gd name="f24" fmla="*/ f4 1 271"/>
                  <a:gd name="f25" fmla="+- f7 0 f5"/>
                  <a:gd name="f26" fmla="+- f6 0 f5"/>
                  <a:gd name="f27" fmla="*/ f22 f0 1"/>
                  <a:gd name="f28" fmla="*/ f26 1 378"/>
                  <a:gd name="f29" fmla="*/ f25 1 271"/>
                  <a:gd name="f30" fmla="*/ f27 1 f2"/>
                  <a:gd name="f31" fmla="*/ 18 1 f28"/>
                  <a:gd name="f32" fmla="*/ 0 1 f29"/>
                  <a:gd name="f33" fmla="*/ 12 1 f28"/>
                  <a:gd name="f34" fmla="*/ 13 1 f29"/>
                  <a:gd name="f35" fmla="*/ 0 1 f28"/>
                  <a:gd name="f36" fmla="*/ 40 1 f29"/>
                  <a:gd name="f37" fmla="*/ 60 1 f28"/>
                  <a:gd name="f38" fmla="*/ 121 1 f29"/>
                  <a:gd name="f39" fmla="*/ 310 1 f28"/>
                  <a:gd name="f40" fmla="*/ 271 1 f29"/>
                  <a:gd name="f41" fmla="*/ 290 1 f28"/>
                  <a:gd name="f42" fmla="*/ 139 1 f29"/>
                  <a:gd name="f43" fmla="*/ 378 1 f28"/>
                  <a:gd name="f44" fmla="*/ 76 1 f29"/>
                  <a:gd name="f45" fmla="*/ 251 1 f28"/>
                  <a:gd name="f46" fmla="*/ 94 1 f29"/>
                  <a:gd name="f47" fmla="*/ 90 1 f28"/>
                  <a:gd name="f48" fmla="*/ 54 1 f29"/>
                  <a:gd name="f49" fmla="*/ f6 1 f28"/>
                  <a:gd name="f50" fmla="*/ f7 1 f29"/>
                  <a:gd name="f51" fmla="+- f30 0 f1"/>
                  <a:gd name="f52" fmla="*/ f35 f23 1"/>
                  <a:gd name="f53" fmla="*/ f49 f23 1"/>
                  <a:gd name="f54" fmla="*/ f50 f24 1"/>
                  <a:gd name="f55" fmla="*/ f32 f24 1"/>
                  <a:gd name="f56" fmla="*/ f31 f23 1"/>
                  <a:gd name="f57" fmla="*/ f33 f23 1"/>
                  <a:gd name="f58" fmla="*/ f34 f24 1"/>
                  <a:gd name="f59" fmla="*/ f36 f24 1"/>
                  <a:gd name="f60" fmla="*/ f37 f23 1"/>
                  <a:gd name="f61" fmla="*/ f38 f24 1"/>
                  <a:gd name="f62" fmla="*/ f39 f23 1"/>
                  <a:gd name="f63" fmla="*/ f40 f24 1"/>
                  <a:gd name="f64" fmla="*/ f41 f23 1"/>
                  <a:gd name="f65" fmla="*/ f42 f24 1"/>
                  <a:gd name="f66" fmla="*/ f43 f23 1"/>
                  <a:gd name="f67" fmla="*/ f44 f24 1"/>
                  <a:gd name="f68" fmla="*/ f45 f23 1"/>
                  <a:gd name="f69" fmla="*/ f46 f24 1"/>
                  <a:gd name="f70" fmla="*/ f47 f23 1"/>
                  <a:gd name="f71" fmla="*/ f48 f24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51">
                    <a:pos x="f56" y="f55"/>
                  </a:cxn>
                  <a:cxn ang="f51">
                    <a:pos x="f57" y="f58"/>
                  </a:cxn>
                  <a:cxn ang="f51">
                    <a:pos x="f52" y="f59"/>
                  </a:cxn>
                  <a:cxn ang="f51">
                    <a:pos x="f60" y="f61"/>
                  </a:cxn>
                  <a:cxn ang="f51">
                    <a:pos x="f62" y="f63"/>
                  </a:cxn>
                  <a:cxn ang="f51">
                    <a:pos x="f64" y="f65"/>
                  </a:cxn>
                  <a:cxn ang="f51">
                    <a:pos x="f66" y="f67"/>
                  </a:cxn>
                  <a:cxn ang="f51">
                    <a:pos x="f68" y="f69"/>
                  </a:cxn>
                  <a:cxn ang="f51">
                    <a:pos x="f70" y="f71"/>
                  </a:cxn>
                  <a:cxn ang="f51">
                    <a:pos x="f56" y="f55"/>
                  </a:cxn>
                  <a:cxn ang="f51">
                    <a:pos x="f56" y="f55"/>
                  </a:cxn>
                </a:cxnLst>
                <a:rect l="f52" t="f55" r="f53" b="f54"/>
                <a:pathLst>
                  <a:path w="378" h="271">
                    <a:moveTo>
                      <a:pt x="f8" y="f5"/>
                    </a:moveTo>
                    <a:lnTo>
                      <a:pt x="f9" y="f10"/>
                    </a:lnTo>
                    <a:lnTo>
                      <a:pt x="f5" y="f11"/>
                    </a:lnTo>
                    <a:lnTo>
                      <a:pt x="f12" y="f13"/>
                    </a:lnTo>
                    <a:lnTo>
                      <a:pt x="f14" y="f7"/>
                    </a:lnTo>
                    <a:lnTo>
                      <a:pt x="f15" y="f16"/>
                    </a:lnTo>
                    <a:lnTo>
                      <a:pt x="f6" y="f17"/>
                    </a:lnTo>
                    <a:lnTo>
                      <a:pt x="f18" y="f19"/>
                    </a:lnTo>
                    <a:lnTo>
                      <a:pt x="f20" y="f21"/>
                    </a:lnTo>
                    <a:lnTo>
                      <a:pt x="f8" y="f5"/>
                    </a:lnTo>
                    <a:lnTo>
                      <a:pt x="f8" y="f5"/>
                    </a:lnTo>
                    <a:close/>
                  </a:path>
                </a:pathLst>
              </a:custGeom>
              <a:solidFill>
                <a:srgbClr val="463416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12" name="Freeform 12"/>
              <p:cNvSpPr/>
              <p:nvPr/>
            </p:nvSpPr>
            <p:spPr>
              <a:xfrm>
                <a:off x="5759448" y="6137279"/>
                <a:ext cx="246065" cy="117472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155"/>
                  <a:gd name="f7" fmla="val 66"/>
                  <a:gd name="f8" fmla="val 114"/>
                  <a:gd name="f9" fmla="val 6"/>
                  <a:gd name="f10" fmla="val 18"/>
                  <a:gd name="f11" fmla="val 24"/>
                  <a:gd name="f12" fmla="val 78"/>
                  <a:gd name="f13" fmla="val 60"/>
                  <a:gd name="f14" fmla="val 96"/>
                  <a:gd name="f15" fmla="val 42"/>
                  <a:gd name="f16" fmla="val 126"/>
                  <a:gd name="f17" fmla="val 149"/>
                  <a:gd name="f18" fmla="+- 0 0 -90"/>
                  <a:gd name="f19" fmla="*/ f3 1 155"/>
                  <a:gd name="f20" fmla="*/ f4 1 66"/>
                  <a:gd name="f21" fmla="+- f7 0 f5"/>
                  <a:gd name="f22" fmla="+- f6 0 f5"/>
                  <a:gd name="f23" fmla="*/ f18 f0 1"/>
                  <a:gd name="f24" fmla="*/ f22 1 155"/>
                  <a:gd name="f25" fmla="*/ f21 1 66"/>
                  <a:gd name="f26" fmla="*/ f23 1 f2"/>
                  <a:gd name="f27" fmla="*/ 114 1 f24"/>
                  <a:gd name="f28" fmla="*/ 0 1 f25"/>
                  <a:gd name="f29" fmla="*/ 0 1 f24"/>
                  <a:gd name="f30" fmla="*/ 6 1 f24"/>
                  <a:gd name="f31" fmla="*/ 6 1 f25"/>
                  <a:gd name="f32" fmla="*/ 18 1 f25"/>
                  <a:gd name="f33" fmla="*/ 24 1 f25"/>
                  <a:gd name="f34" fmla="*/ 78 1 f24"/>
                  <a:gd name="f35" fmla="*/ 60 1 f25"/>
                  <a:gd name="f36" fmla="*/ 96 1 f24"/>
                  <a:gd name="f37" fmla="*/ 42 1 f25"/>
                  <a:gd name="f38" fmla="*/ 155 1 f24"/>
                  <a:gd name="f39" fmla="*/ 66 1 f25"/>
                  <a:gd name="f40" fmla="*/ 126 1 f24"/>
                  <a:gd name="f41" fmla="*/ 149 1 f24"/>
                  <a:gd name="f42" fmla="*/ f6 1 f24"/>
                  <a:gd name="f43" fmla="*/ f7 1 f25"/>
                  <a:gd name="f44" fmla="+- f26 0 f1"/>
                  <a:gd name="f45" fmla="*/ f29 f19 1"/>
                  <a:gd name="f46" fmla="*/ f42 f19 1"/>
                  <a:gd name="f47" fmla="*/ f43 f20 1"/>
                  <a:gd name="f48" fmla="*/ f28 f20 1"/>
                  <a:gd name="f49" fmla="*/ f27 f19 1"/>
                  <a:gd name="f50" fmla="*/ f30 f19 1"/>
                  <a:gd name="f51" fmla="*/ f31 f20 1"/>
                  <a:gd name="f52" fmla="*/ f32 f20 1"/>
                  <a:gd name="f53" fmla="*/ f33 f20 1"/>
                  <a:gd name="f54" fmla="*/ f34 f19 1"/>
                  <a:gd name="f55" fmla="*/ f35 f20 1"/>
                  <a:gd name="f56" fmla="*/ f36 f19 1"/>
                  <a:gd name="f57" fmla="*/ f37 f20 1"/>
                  <a:gd name="f58" fmla="*/ f38 f19 1"/>
                  <a:gd name="f59" fmla="*/ f39 f20 1"/>
                  <a:gd name="f60" fmla="*/ f40 f19 1"/>
                  <a:gd name="f61" fmla="*/ f41 f19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44">
                    <a:pos x="f49" y="f48"/>
                  </a:cxn>
                  <a:cxn ang="f44">
                    <a:pos x="f45" y="f48"/>
                  </a:cxn>
                  <a:cxn ang="f44">
                    <a:pos x="f45" y="f48"/>
                  </a:cxn>
                  <a:cxn ang="f44">
                    <a:pos x="f50" y="f51"/>
                  </a:cxn>
                  <a:cxn ang="f44">
                    <a:pos x="f50" y="f52"/>
                  </a:cxn>
                  <a:cxn ang="f44">
                    <a:pos x="f45" y="f53"/>
                  </a:cxn>
                  <a:cxn ang="f44">
                    <a:pos x="f54" y="f55"/>
                  </a:cxn>
                  <a:cxn ang="f44">
                    <a:pos x="f56" y="f57"/>
                  </a:cxn>
                  <a:cxn ang="f44">
                    <a:pos x="f58" y="f59"/>
                  </a:cxn>
                  <a:cxn ang="f44">
                    <a:pos x="f60" y="f53"/>
                  </a:cxn>
                  <a:cxn ang="f44">
                    <a:pos x="f61" y="f48"/>
                  </a:cxn>
                  <a:cxn ang="f44">
                    <a:pos x="f49" y="f48"/>
                  </a:cxn>
                  <a:cxn ang="f44">
                    <a:pos x="f49" y="f48"/>
                  </a:cxn>
                </a:cxnLst>
                <a:rect l="f45" t="f48" r="f46" b="f47"/>
                <a:pathLst>
                  <a:path w="155" h="66">
                    <a:moveTo>
                      <a:pt x="f8" y="f5"/>
                    </a:moveTo>
                    <a:lnTo>
                      <a:pt x="f5" y="f5"/>
                    </a:lnTo>
                    <a:lnTo>
                      <a:pt x="f5" y="f5"/>
                    </a:lnTo>
                    <a:lnTo>
                      <a:pt x="f9" y="f9"/>
                    </a:lnTo>
                    <a:lnTo>
                      <a:pt x="f9" y="f10"/>
                    </a:lnTo>
                    <a:lnTo>
                      <a:pt x="f5" y="f11"/>
                    </a:lnTo>
                    <a:lnTo>
                      <a:pt x="f12" y="f13"/>
                    </a:lnTo>
                    <a:lnTo>
                      <a:pt x="f14" y="f15"/>
                    </a:lnTo>
                    <a:lnTo>
                      <a:pt x="f6" y="f7"/>
                    </a:lnTo>
                    <a:lnTo>
                      <a:pt x="f16" y="f11"/>
                    </a:lnTo>
                    <a:lnTo>
                      <a:pt x="f17" y="f5"/>
                    </a:lnTo>
                    <a:lnTo>
                      <a:pt x="f8" y="f5"/>
                    </a:lnTo>
                    <a:lnTo>
                      <a:pt x="f8" y="f5"/>
                    </a:lnTo>
                    <a:close/>
                  </a:path>
                </a:pathLst>
              </a:custGeom>
              <a:solidFill>
                <a:srgbClr val="463416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13" name="Freeform 13"/>
              <p:cNvSpPr/>
              <p:nvPr/>
            </p:nvSpPr>
            <p:spPr>
              <a:xfrm>
                <a:off x="3946522" y="6126159"/>
                <a:ext cx="66678" cy="128592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42"/>
                  <a:gd name="f7" fmla="val 72"/>
                  <a:gd name="f8" fmla="val 6"/>
                  <a:gd name="f9" fmla="val 36"/>
                  <a:gd name="f10" fmla="val 18"/>
                  <a:gd name="f11" fmla="val 12"/>
                  <a:gd name="f12" fmla="val 24"/>
                  <a:gd name="f13" fmla="val 30"/>
                  <a:gd name="f14" fmla="val 48"/>
                  <a:gd name="f15" fmla="+- 0 0 -90"/>
                  <a:gd name="f16" fmla="*/ f3 1 42"/>
                  <a:gd name="f17" fmla="*/ f4 1 72"/>
                  <a:gd name="f18" fmla="+- f7 0 f5"/>
                  <a:gd name="f19" fmla="+- f6 0 f5"/>
                  <a:gd name="f20" fmla="*/ f15 f0 1"/>
                  <a:gd name="f21" fmla="*/ f19 1 42"/>
                  <a:gd name="f22" fmla="*/ f18 1 72"/>
                  <a:gd name="f23" fmla="*/ f20 1 f2"/>
                  <a:gd name="f24" fmla="*/ 6 1 f21"/>
                  <a:gd name="f25" fmla="*/ 36 1 f22"/>
                  <a:gd name="f26" fmla="*/ 0 1 f21"/>
                  <a:gd name="f27" fmla="*/ 18 1 f22"/>
                  <a:gd name="f28" fmla="*/ 12 1 f21"/>
                  <a:gd name="f29" fmla="*/ 6 1 f22"/>
                  <a:gd name="f30" fmla="*/ 24 1 f21"/>
                  <a:gd name="f31" fmla="*/ 36 1 f21"/>
                  <a:gd name="f32" fmla="*/ 42 1 f21"/>
                  <a:gd name="f33" fmla="*/ 0 1 f22"/>
                  <a:gd name="f34" fmla="*/ 30 1 f21"/>
                  <a:gd name="f35" fmla="*/ 48 1 f22"/>
                  <a:gd name="f36" fmla="*/ 72 1 f22"/>
                  <a:gd name="f37" fmla="*/ f6 1 f21"/>
                  <a:gd name="f38" fmla="*/ f7 1 f22"/>
                  <a:gd name="f39" fmla="+- f23 0 f1"/>
                  <a:gd name="f40" fmla="*/ f26 f16 1"/>
                  <a:gd name="f41" fmla="*/ f37 f16 1"/>
                  <a:gd name="f42" fmla="*/ f38 f17 1"/>
                  <a:gd name="f43" fmla="*/ f33 f17 1"/>
                  <a:gd name="f44" fmla="*/ f24 f16 1"/>
                  <a:gd name="f45" fmla="*/ f25 f17 1"/>
                  <a:gd name="f46" fmla="*/ f27 f17 1"/>
                  <a:gd name="f47" fmla="*/ f28 f16 1"/>
                  <a:gd name="f48" fmla="*/ f29 f17 1"/>
                  <a:gd name="f49" fmla="*/ f30 f16 1"/>
                  <a:gd name="f50" fmla="*/ f31 f16 1"/>
                  <a:gd name="f51" fmla="*/ f32 f16 1"/>
                  <a:gd name="f52" fmla="*/ f34 f16 1"/>
                  <a:gd name="f53" fmla="*/ f35 f17 1"/>
                  <a:gd name="f54" fmla="*/ f36 f17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39">
                    <a:pos x="f44" y="f45"/>
                  </a:cxn>
                  <a:cxn ang="f39">
                    <a:pos x="f40" y="f46"/>
                  </a:cxn>
                  <a:cxn ang="f39">
                    <a:pos x="f47" y="f48"/>
                  </a:cxn>
                  <a:cxn ang="f39">
                    <a:pos x="f40" y="f48"/>
                  </a:cxn>
                  <a:cxn ang="f39">
                    <a:pos x="f47" y="f48"/>
                  </a:cxn>
                  <a:cxn ang="f39">
                    <a:pos x="f49" y="f48"/>
                  </a:cxn>
                  <a:cxn ang="f39">
                    <a:pos x="f50" y="f48"/>
                  </a:cxn>
                  <a:cxn ang="f39">
                    <a:pos x="f51" y="f43"/>
                  </a:cxn>
                  <a:cxn ang="f39">
                    <a:pos x="f52" y="f46"/>
                  </a:cxn>
                  <a:cxn ang="f39">
                    <a:pos x="f51" y="f53"/>
                  </a:cxn>
                  <a:cxn ang="f39">
                    <a:pos x="f47" y="f54"/>
                  </a:cxn>
                  <a:cxn ang="f39">
                    <a:pos x="f44" y="f45"/>
                  </a:cxn>
                  <a:cxn ang="f39">
                    <a:pos x="f44" y="f45"/>
                  </a:cxn>
                </a:cxnLst>
                <a:rect l="f40" t="f43" r="f41" b="f42"/>
                <a:pathLst>
                  <a:path w="42" h="72">
                    <a:moveTo>
                      <a:pt x="f8" y="f9"/>
                    </a:moveTo>
                    <a:lnTo>
                      <a:pt x="f5" y="f10"/>
                    </a:lnTo>
                    <a:lnTo>
                      <a:pt x="f11" y="f8"/>
                    </a:lnTo>
                    <a:lnTo>
                      <a:pt x="f5" y="f8"/>
                    </a:lnTo>
                    <a:lnTo>
                      <a:pt x="f11" y="f8"/>
                    </a:lnTo>
                    <a:lnTo>
                      <a:pt x="f12" y="f8"/>
                    </a:lnTo>
                    <a:lnTo>
                      <a:pt x="f9" y="f8"/>
                    </a:lnTo>
                    <a:lnTo>
                      <a:pt x="f6" y="f5"/>
                    </a:lnTo>
                    <a:lnTo>
                      <a:pt x="f13" y="f10"/>
                    </a:lnTo>
                    <a:lnTo>
                      <a:pt x="f6" y="f14"/>
                    </a:lnTo>
                    <a:lnTo>
                      <a:pt x="f11" y="f7"/>
                    </a:lnTo>
                    <a:lnTo>
                      <a:pt x="f8" y="f9"/>
                    </a:lnTo>
                    <a:lnTo>
                      <a:pt x="f8" y="f9"/>
                    </a:lnTo>
                    <a:close/>
                  </a:path>
                </a:pathLst>
              </a:custGeom>
              <a:solidFill>
                <a:srgbClr val="463416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</p:grpSp>
        <p:sp>
          <p:nvSpPr>
            <p:cNvPr id="14" name="Freeform 14"/>
            <p:cNvSpPr/>
            <p:nvPr/>
          </p:nvSpPr>
          <p:spPr>
            <a:xfrm>
              <a:off x="0" y="6019796"/>
              <a:ext cx="6311902" cy="84931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3976"/>
                <a:gd name="f7" fmla="val 527"/>
                <a:gd name="f8" fmla="val 3970"/>
                <a:gd name="f9" fmla="val 3844"/>
                <a:gd name="f10" fmla="val 509"/>
                <a:gd name="f11" fmla="val 2487"/>
                <a:gd name="f12" fmla="val 305"/>
                <a:gd name="f13" fmla="val 2039"/>
                <a:gd name="f14" fmla="val 36"/>
                <a:gd name="f15" fmla="val 1907"/>
                <a:gd name="f16" fmla="val 24"/>
                <a:gd name="f17" fmla="val 1883"/>
                <a:gd name="f18" fmla="val 54"/>
                <a:gd name="f19" fmla="val 1859"/>
                <a:gd name="f20" fmla="val 1830"/>
                <a:gd name="f21" fmla="val 30"/>
                <a:gd name="f22" fmla="val 1704"/>
                <a:gd name="f23" fmla="val 102"/>
                <a:gd name="f24" fmla="val 1608"/>
                <a:gd name="f25" fmla="val 126"/>
                <a:gd name="f26" fmla="val 1561"/>
                <a:gd name="f27" fmla="val 132"/>
                <a:gd name="f28" fmla="val 1495"/>
                <a:gd name="f29" fmla="val 1357"/>
                <a:gd name="f30" fmla="val 1285"/>
                <a:gd name="f31" fmla="val 1280"/>
                <a:gd name="f32" fmla="val 18"/>
                <a:gd name="f33" fmla="val 1262"/>
                <a:gd name="f34" fmla="val 12"/>
                <a:gd name="f35" fmla="val 1238"/>
                <a:gd name="f36" fmla="val 6"/>
                <a:gd name="f37" fmla="val 1220"/>
                <a:gd name="f38" fmla="val 1196"/>
                <a:gd name="f39" fmla="val 1166"/>
                <a:gd name="f40" fmla="val 1142"/>
                <a:gd name="f41" fmla="val 1136"/>
                <a:gd name="f42" fmla="val 1130"/>
                <a:gd name="f43" fmla="val 1124"/>
                <a:gd name="f44" fmla="val 1118"/>
                <a:gd name="f45" fmla="val 1100"/>
                <a:gd name="f46" fmla="val 1088"/>
                <a:gd name="f47" fmla="val 1070"/>
                <a:gd name="f48" fmla="val 1052"/>
                <a:gd name="f49" fmla="val 1034"/>
                <a:gd name="f50" fmla="val 1028"/>
                <a:gd name="f51" fmla="val 42"/>
                <a:gd name="f52" fmla="val 969"/>
                <a:gd name="f53" fmla="val 60"/>
                <a:gd name="f54" fmla="val 921"/>
                <a:gd name="f55" fmla="val 72"/>
                <a:gd name="f56" fmla="val 855"/>
                <a:gd name="f57" fmla="val 48"/>
                <a:gd name="f58" fmla="val 825"/>
                <a:gd name="f59" fmla="val 759"/>
                <a:gd name="f60" fmla="val 735"/>
                <a:gd name="f61" fmla="val 706"/>
                <a:gd name="f62" fmla="val 640"/>
                <a:gd name="f63" fmla="val 544"/>
                <a:gd name="f64" fmla="val 389"/>
                <a:gd name="f65" fmla="val 323"/>
                <a:gd name="f66" fmla="val 317"/>
                <a:gd name="f67" fmla="val 287"/>
                <a:gd name="f68" fmla="val 78"/>
                <a:gd name="f69" fmla="val 263"/>
                <a:gd name="f70" fmla="val 90"/>
                <a:gd name="f71" fmla="val 203"/>
                <a:gd name="f72" fmla="val 120"/>
                <a:gd name="f73" fmla="val 149"/>
                <a:gd name="f74" fmla="val 150"/>
                <a:gd name="f75" fmla="val 168"/>
                <a:gd name="f76" fmla="val 1010"/>
                <a:gd name="f77" fmla="val 3725"/>
                <a:gd name="f78" fmla="+- 0 0 -90"/>
                <a:gd name="f79" fmla="*/ f3 1 3976"/>
                <a:gd name="f80" fmla="*/ f4 1 527"/>
                <a:gd name="f81" fmla="+- f7 0 f5"/>
                <a:gd name="f82" fmla="+- f6 0 f5"/>
                <a:gd name="f83" fmla="*/ f78 f0 1"/>
                <a:gd name="f84" fmla="*/ f82 1 3976"/>
                <a:gd name="f85" fmla="*/ f81 1 527"/>
                <a:gd name="f86" fmla="*/ f83 1 f2"/>
                <a:gd name="f87" fmla="*/ 3976 1 f84"/>
                <a:gd name="f88" fmla="*/ 527 1 f85"/>
                <a:gd name="f89" fmla="*/ 3970 1 f84"/>
                <a:gd name="f90" fmla="*/ 3844 1 f84"/>
                <a:gd name="f91" fmla="*/ 509 1 f85"/>
                <a:gd name="f92" fmla="*/ 2487 1 f84"/>
                <a:gd name="f93" fmla="*/ 305 1 f85"/>
                <a:gd name="f94" fmla="*/ 2039 1 f84"/>
                <a:gd name="f95" fmla="*/ 36 1 f85"/>
                <a:gd name="f96" fmla="*/ 1907 1 f84"/>
                <a:gd name="f97" fmla="*/ 24 1 f85"/>
                <a:gd name="f98" fmla="*/ 1883 1 f84"/>
                <a:gd name="f99" fmla="*/ 54 1 f85"/>
                <a:gd name="f100" fmla="*/ 1859 1 f84"/>
                <a:gd name="f101" fmla="*/ 1830 1 f84"/>
                <a:gd name="f102" fmla="*/ 30 1 f85"/>
                <a:gd name="f103" fmla="*/ 1704 1 f84"/>
                <a:gd name="f104" fmla="*/ 102 1 f85"/>
                <a:gd name="f105" fmla="*/ 1608 1 f84"/>
                <a:gd name="f106" fmla="*/ 126 1 f85"/>
                <a:gd name="f107" fmla="*/ 1561 1 f84"/>
                <a:gd name="f108" fmla="*/ 132 1 f85"/>
                <a:gd name="f109" fmla="*/ 1495 1 f84"/>
                <a:gd name="f110" fmla="*/ 1357 1 f84"/>
                <a:gd name="f111" fmla="*/ 1285 1 f84"/>
                <a:gd name="f112" fmla="*/ 1280 1 f84"/>
                <a:gd name="f113" fmla="*/ 18 1 f85"/>
                <a:gd name="f114" fmla="*/ 1262 1 f84"/>
                <a:gd name="f115" fmla="*/ 12 1 f85"/>
                <a:gd name="f116" fmla="*/ 1238 1 f84"/>
                <a:gd name="f117" fmla="*/ 6 1 f85"/>
                <a:gd name="f118" fmla="*/ 1220 1 f84"/>
                <a:gd name="f119" fmla="*/ 0 1 f85"/>
                <a:gd name="f120" fmla="*/ 1196 1 f84"/>
                <a:gd name="f121" fmla="*/ 1166 1 f84"/>
                <a:gd name="f122" fmla="*/ 1142 1 f84"/>
                <a:gd name="f123" fmla="*/ 1136 1 f84"/>
                <a:gd name="f124" fmla="*/ 1130 1 f84"/>
                <a:gd name="f125" fmla="*/ 1124 1 f84"/>
                <a:gd name="f126" fmla="*/ 1118 1 f84"/>
                <a:gd name="f127" fmla="*/ 1100 1 f84"/>
                <a:gd name="f128" fmla="*/ 1088 1 f84"/>
                <a:gd name="f129" fmla="*/ 1070 1 f84"/>
                <a:gd name="f130" fmla="*/ 1052 1 f84"/>
                <a:gd name="f131" fmla="*/ 1034 1 f84"/>
                <a:gd name="f132" fmla="*/ 1028 1 f84"/>
                <a:gd name="f133" fmla="*/ 42 1 f85"/>
                <a:gd name="f134" fmla="*/ 969 1 f84"/>
                <a:gd name="f135" fmla="*/ 60 1 f85"/>
                <a:gd name="f136" fmla="*/ 921 1 f84"/>
                <a:gd name="f137" fmla="*/ 72 1 f85"/>
                <a:gd name="f138" fmla="*/ 855 1 f84"/>
                <a:gd name="f139" fmla="*/ 48 1 f85"/>
                <a:gd name="f140" fmla="*/ 825 1 f84"/>
                <a:gd name="f141" fmla="*/ 759 1 f84"/>
                <a:gd name="f142" fmla="*/ 735 1 f84"/>
                <a:gd name="f143" fmla="*/ 706 1 f84"/>
                <a:gd name="f144" fmla="*/ 640 1 f84"/>
                <a:gd name="f145" fmla="*/ 544 1 f84"/>
                <a:gd name="f146" fmla="*/ 389 1 f84"/>
                <a:gd name="f147" fmla="*/ 323 1 f84"/>
                <a:gd name="f148" fmla="*/ 317 1 f84"/>
                <a:gd name="f149" fmla="*/ 305 1 f84"/>
                <a:gd name="f150" fmla="*/ 287 1 f84"/>
                <a:gd name="f151" fmla="*/ 78 1 f85"/>
                <a:gd name="f152" fmla="*/ 263 1 f84"/>
                <a:gd name="f153" fmla="*/ 90 1 f85"/>
                <a:gd name="f154" fmla="*/ 203 1 f84"/>
                <a:gd name="f155" fmla="*/ 120 1 f85"/>
                <a:gd name="f156" fmla="*/ 149 1 f84"/>
                <a:gd name="f157" fmla="*/ 150 1 f85"/>
                <a:gd name="f158" fmla="*/ 78 1 f84"/>
                <a:gd name="f159" fmla="*/ 168 1 f85"/>
                <a:gd name="f160" fmla="*/ 0 1 f84"/>
                <a:gd name="f161" fmla="*/ 180 1 f85"/>
                <a:gd name="f162" fmla="*/ 1010 1 f84"/>
                <a:gd name="f163" fmla="*/ 3725 1 f84"/>
                <a:gd name="f164" fmla="*/ f6 1 f84"/>
                <a:gd name="f165" fmla="*/ f7 1 f85"/>
                <a:gd name="f166" fmla="+- f86 0 f1"/>
                <a:gd name="f167" fmla="*/ f160 f79 1"/>
                <a:gd name="f168" fmla="*/ f164 f79 1"/>
                <a:gd name="f169" fmla="*/ f165 f80 1"/>
                <a:gd name="f170" fmla="*/ f119 f80 1"/>
                <a:gd name="f171" fmla="*/ f87 f79 1"/>
                <a:gd name="f172" fmla="*/ f88 f80 1"/>
                <a:gd name="f173" fmla="*/ f89 f79 1"/>
                <a:gd name="f174" fmla="*/ f90 f79 1"/>
                <a:gd name="f175" fmla="*/ f91 f80 1"/>
                <a:gd name="f176" fmla="*/ f92 f79 1"/>
                <a:gd name="f177" fmla="*/ f93 f80 1"/>
                <a:gd name="f178" fmla="*/ f94 f79 1"/>
                <a:gd name="f179" fmla="*/ f95 f80 1"/>
                <a:gd name="f180" fmla="*/ f96 f79 1"/>
                <a:gd name="f181" fmla="*/ f97 f80 1"/>
                <a:gd name="f182" fmla="*/ f98 f79 1"/>
                <a:gd name="f183" fmla="*/ f99 f80 1"/>
                <a:gd name="f184" fmla="*/ f100 f79 1"/>
                <a:gd name="f185" fmla="*/ f101 f79 1"/>
                <a:gd name="f186" fmla="*/ f102 f80 1"/>
                <a:gd name="f187" fmla="*/ f103 f79 1"/>
                <a:gd name="f188" fmla="*/ f104 f80 1"/>
                <a:gd name="f189" fmla="*/ f105 f79 1"/>
                <a:gd name="f190" fmla="*/ f106 f80 1"/>
                <a:gd name="f191" fmla="*/ f107 f79 1"/>
                <a:gd name="f192" fmla="*/ f108 f80 1"/>
                <a:gd name="f193" fmla="*/ f109 f79 1"/>
                <a:gd name="f194" fmla="*/ f110 f79 1"/>
                <a:gd name="f195" fmla="*/ f111 f79 1"/>
                <a:gd name="f196" fmla="*/ f112 f79 1"/>
                <a:gd name="f197" fmla="*/ f113 f80 1"/>
                <a:gd name="f198" fmla="*/ f114 f79 1"/>
                <a:gd name="f199" fmla="*/ f115 f80 1"/>
                <a:gd name="f200" fmla="*/ f116 f79 1"/>
                <a:gd name="f201" fmla="*/ f117 f80 1"/>
                <a:gd name="f202" fmla="*/ f118 f79 1"/>
                <a:gd name="f203" fmla="*/ f120 f79 1"/>
                <a:gd name="f204" fmla="*/ f121 f79 1"/>
                <a:gd name="f205" fmla="*/ f122 f79 1"/>
                <a:gd name="f206" fmla="*/ f123 f79 1"/>
                <a:gd name="f207" fmla="*/ f124 f79 1"/>
                <a:gd name="f208" fmla="*/ f125 f79 1"/>
                <a:gd name="f209" fmla="*/ f126 f79 1"/>
                <a:gd name="f210" fmla="*/ f127 f79 1"/>
                <a:gd name="f211" fmla="*/ f128 f79 1"/>
                <a:gd name="f212" fmla="*/ f129 f79 1"/>
                <a:gd name="f213" fmla="*/ f130 f79 1"/>
                <a:gd name="f214" fmla="*/ f131 f79 1"/>
                <a:gd name="f215" fmla="*/ f132 f79 1"/>
                <a:gd name="f216" fmla="*/ f133 f80 1"/>
                <a:gd name="f217" fmla="*/ f134 f79 1"/>
                <a:gd name="f218" fmla="*/ f135 f80 1"/>
                <a:gd name="f219" fmla="*/ f136 f79 1"/>
                <a:gd name="f220" fmla="*/ f137 f80 1"/>
                <a:gd name="f221" fmla="*/ f138 f79 1"/>
                <a:gd name="f222" fmla="*/ f139 f80 1"/>
                <a:gd name="f223" fmla="*/ f140 f79 1"/>
                <a:gd name="f224" fmla="*/ f141 f79 1"/>
                <a:gd name="f225" fmla="*/ f142 f79 1"/>
                <a:gd name="f226" fmla="*/ f143 f79 1"/>
                <a:gd name="f227" fmla="*/ f144 f79 1"/>
                <a:gd name="f228" fmla="*/ f145 f79 1"/>
                <a:gd name="f229" fmla="*/ f146 f79 1"/>
                <a:gd name="f230" fmla="*/ f147 f79 1"/>
                <a:gd name="f231" fmla="*/ f148 f79 1"/>
                <a:gd name="f232" fmla="*/ f149 f79 1"/>
                <a:gd name="f233" fmla="*/ f150 f79 1"/>
                <a:gd name="f234" fmla="*/ f151 f80 1"/>
                <a:gd name="f235" fmla="*/ f152 f79 1"/>
                <a:gd name="f236" fmla="*/ f153 f80 1"/>
                <a:gd name="f237" fmla="*/ f154 f79 1"/>
                <a:gd name="f238" fmla="*/ f155 f80 1"/>
                <a:gd name="f239" fmla="*/ f156 f79 1"/>
                <a:gd name="f240" fmla="*/ f157 f80 1"/>
                <a:gd name="f241" fmla="*/ f158 f79 1"/>
                <a:gd name="f242" fmla="*/ f159 f80 1"/>
                <a:gd name="f243" fmla="*/ f161 f80 1"/>
                <a:gd name="f244" fmla="*/ f162 f79 1"/>
                <a:gd name="f245" fmla="*/ f163 f7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66">
                  <a:pos x="f171" y="f172"/>
                </a:cxn>
                <a:cxn ang="f166">
                  <a:pos x="f173" y="f172"/>
                </a:cxn>
                <a:cxn ang="f166">
                  <a:pos x="f174" y="f175"/>
                </a:cxn>
                <a:cxn ang="f166">
                  <a:pos x="f176" y="f177"/>
                </a:cxn>
                <a:cxn ang="f166">
                  <a:pos x="f178" y="f179"/>
                </a:cxn>
                <a:cxn ang="f166">
                  <a:pos x="f180" y="f181"/>
                </a:cxn>
                <a:cxn ang="f166">
                  <a:pos x="f182" y="f183"/>
                </a:cxn>
                <a:cxn ang="f166">
                  <a:pos x="f184" y="f183"/>
                </a:cxn>
                <a:cxn ang="f166">
                  <a:pos x="f185" y="f186"/>
                </a:cxn>
                <a:cxn ang="f166">
                  <a:pos x="f187" y="f188"/>
                </a:cxn>
                <a:cxn ang="f166">
                  <a:pos x="f189" y="f190"/>
                </a:cxn>
                <a:cxn ang="f166">
                  <a:pos x="f191" y="f192"/>
                </a:cxn>
                <a:cxn ang="f166">
                  <a:pos x="f193" y="f188"/>
                </a:cxn>
                <a:cxn ang="f166">
                  <a:pos x="f194" y="f190"/>
                </a:cxn>
                <a:cxn ang="f166">
                  <a:pos x="f195" y="f181"/>
                </a:cxn>
                <a:cxn ang="f166">
                  <a:pos x="f196" y="f197"/>
                </a:cxn>
                <a:cxn ang="f166">
                  <a:pos x="f198" y="f199"/>
                </a:cxn>
                <a:cxn ang="f166">
                  <a:pos x="f200" y="f201"/>
                </a:cxn>
                <a:cxn ang="f166">
                  <a:pos x="f202" y="f170"/>
                </a:cxn>
                <a:cxn ang="f166">
                  <a:pos x="f203" y="f170"/>
                </a:cxn>
                <a:cxn ang="f166">
                  <a:pos x="f204" y="f170"/>
                </a:cxn>
                <a:cxn ang="f166">
                  <a:pos x="f205" y="f170"/>
                </a:cxn>
                <a:cxn ang="f166">
                  <a:pos x="f206" y="f170"/>
                </a:cxn>
                <a:cxn ang="f166">
                  <a:pos x="f207" y="f170"/>
                </a:cxn>
                <a:cxn ang="f166">
                  <a:pos x="f208" y="f201"/>
                </a:cxn>
                <a:cxn ang="f166">
                  <a:pos x="f209" y="f199"/>
                </a:cxn>
                <a:cxn ang="f166">
                  <a:pos x="f210" y="f197"/>
                </a:cxn>
                <a:cxn ang="f166">
                  <a:pos x="f211" y="f197"/>
                </a:cxn>
                <a:cxn ang="f166">
                  <a:pos x="f212" y="f181"/>
                </a:cxn>
                <a:cxn ang="f166">
                  <a:pos x="f213" y="f186"/>
                </a:cxn>
                <a:cxn ang="f166">
                  <a:pos x="f214" y="f179"/>
                </a:cxn>
                <a:cxn ang="f166">
                  <a:pos x="f215" y="f216"/>
                </a:cxn>
                <a:cxn ang="f166">
                  <a:pos x="f217" y="f218"/>
                </a:cxn>
                <a:cxn ang="f166">
                  <a:pos x="f219" y="f220"/>
                </a:cxn>
                <a:cxn ang="f166">
                  <a:pos x="f221" y="f222"/>
                </a:cxn>
                <a:cxn ang="f166">
                  <a:pos x="f223" y="f222"/>
                </a:cxn>
                <a:cxn ang="f166">
                  <a:pos x="f224" y="f220"/>
                </a:cxn>
                <a:cxn ang="f166">
                  <a:pos x="f225" y="f220"/>
                </a:cxn>
                <a:cxn ang="f166">
                  <a:pos x="f226" y="f218"/>
                </a:cxn>
                <a:cxn ang="f166">
                  <a:pos x="f227" y="f218"/>
                </a:cxn>
                <a:cxn ang="f166">
                  <a:pos x="f228" y="f220"/>
                </a:cxn>
                <a:cxn ang="f166">
                  <a:pos x="f229" y="f197"/>
                </a:cxn>
                <a:cxn ang="f166">
                  <a:pos x="f230" y="f218"/>
                </a:cxn>
                <a:cxn ang="f166">
                  <a:pos x="f231" y="f218"/>
                </a:cxn>
                <a:cxn ang="f166">
                  <a:pos x="f232" y="f220"/>
                </a:cxn>
                <a:cxn ang="f166">
                  <a:pos x="f233" y="f234"/>
                </a:cxn>
                <a:cxn ang="f166">
                  <a:pos x="f235" y="f236"/>
                </a:cxn>
                <a:cxn ang="f166">
                  <a:pos x="f237" y="f238"/>
                </a:cxn>
                <a:cxn ang="f166">
                  <a:pos x="f239" y="f240"/>
                </a:cxn>
                <a:cxn ang="f166">
                  <a:pos x="f241" y="f242"/>
                </a:cxn>
                <a:cxn ang="f166">
                  <a:pos x="f167" y="f243"/>
                </a:cxn>
                <a:cxn ang="f166">
                  <a:pos x="f167" y="f172"/>
                </a:cxn>
                <a:cxn ang="f166">
                  <a:pos x="f244" y="f172"/>
                </a:cxn>
                <a:cxn ang="f166">
                  <a:pos x="f245" y="f172"/>
                </a:cxn>
                <a:cxn ang="f166">
                  <a:pos x="f171" y="f172"/>
                </a:cxn>
                <a:cxn ang="f166">
                  <a:pos x="f171" y="f172"/>
                </a:cxn>
              </a:cxnLst>
              <a:rect l="f167" t="f170" r="f168" b="f169"/>
              <a:pathLst>
                <a:path w="3976" h="527">
                  <a:moveTo>
                    <a:pt x="f6" y="f7"/>
                  </a:moveTo>
                  <a:lnTo>
                    <a:pt x="f8" y="f7"/>
                  </a:lnTo>
                  <a:lnTo>
                    <a:pt x="f9" y="f10"/>
                  </a:lnTo>
                  <a:lnTo>
                    <a:pt x="f11" y="f12"/>
                  </a:lnTo>
                  <a:lnTo>
                    <a:pt x="f13" y="f14"/>
                  </a:lnTo>
                  <a:lnTo>
                    <a:pt x="f15" y="f16"/>
                  </a:lnTo>
                  <a:lnTo>
                    <a:pt x="f17" y="f18"/>
                  </a:lnTo>
                  <a:lnTo>
                    <a:pt x="f19" y="f18"/>
                  </a:lnTo>
                  <a:lnTo>
                    <a:pt x="f20" y="f21"/>
                  </a:lnTo>
                  <a:lnTo>
                    <a:pt x="f22" y="f23"/>
                  </a:lnTo>
                  <a:lnTo>
                    <a:pt x="f24" y="f25"/>
                  </a:lnTo>
                  <a:lnTo>
                    <a:pt x="f26" y="f27"/>
                  </a:lnTo>
                  <a:lnTo>
                    <a:pt x="f28" y="f23"/>
                  </a:lnTo>
                  <a:lnTo>
                    <a:pt x="f29" y="f25"/>
                  </a:lnTo>
                  <a:lnTo>
                    <a:pt x="f30" y="f16"/>
                  </a:lnTo>
                  <a:lnTo>
                    <a:pt x="f31" y="f32"/>
                  </a:lnTo>
                  <a:lnTo>
                    <a:pt x="f33" y="f34"/>
                  </a:lnTo>
                  <a:lnTo>
                    <a:pt x="f35" y="f36"/>
                  </a:lnTo>
                  <a:lnTo>
                    <a:pt x="f37" y="f5"/>
                  </a:lnTo>
                  <a:lnTo>
                    <a:pt x="f38" y="f5"/>
                  </a:lnTo>
                  <a:lnTo>
                    <a:pt x="f39" y="f5"/>
                  </a:lnTo>
                  <a:lnTo>
                    <a:pt x="f40" y="f5"/>
                  </a:lnTo>
                  <a:lnTo>
                    <a:pt x="f41" y="f5"/>
                  </a:lnTo>
                  <a:lnTo>
                    <a:pt x="f42" y="f5"/>
                  </a:lnTo>
                  <a:lnTo>
                    <a:pt x="f43" y="f36"/>
                  </a:lnTo>
                  <a:lnTo>
                    <a:pt x="f44" y="f34"/>
                  </a:lnTo>
                  <a:lnTo>
                    <a:pt x="f45" y="f32"/>
                  </a:lnTo>
                  <a:lnTo>
                    <a:pt x="f46" y="f32"/>
                  </a:lnTo>
                  <a:lnTo>
                    <a:pt x="f47" y="f16"/>
                  </a:lnTo>
                  <a:lnTo>
                    <a:pt x="f48" y="f21"/>
                  </a:lnTo>
                  <a:lnTo>
                    <a:pt x="f49" y="f14"/>
                  </a:lnTo>
                  <a:lnTo>
                    <a:pt x="f50" y="f51"/>
                  </a:lnTo>
                  <a:lnTo>
                    <a:pt x="f52" y="f53"/>
                  </a:lnTo>
                  <a:lnTo>
                    <a:pt x="f54" y="f55"/>
                  </a:lnTo>
                  <a:lnTo>
                    <a:pt x="f56" y="f57"/>
                  </a:lnTo>
                  <a:lnTo>
                    <a:pt x="f58" y="f57"/>
                  </a:lnTo>
                  <a:lnTo>
                    <a:pt x="f59" y="f55"/>
                  </a:lnTo>
                  <a:lnTo>
                    <a:pt x="f60" y="f55"/>
                  </a:lnTo>
                  <a:lnTo>
                    <a:pt x="f61" y="f53"/>
                  </a:lnTo>
                  <a:lnTo>
                    <a:pt x="f62" y="f53"/>
                  </a:lnTo>
                  <a:lnTo>
                    <a:pt x="f63" y="f55"/>
                  </a:lnTo>
                  <a:lnTo>
                    <a:pt x="f64" y="f32"/>
                  </a:lnTo>
                  <a:lnTo>
                    <a:pt x="f65" y="f53"/>
                  </a:lnTo>
                  <a:lnTo>
                    <a:pt x="f66" y="f53"/>
                  </a:lnTo>
                  <a:lnTo>
                    <a:pt x="f12" y="f55"/>
                  </a:lnTo>
                  <a:lnTo>
                    <a:pt x="f67" y="f68"/>
                  </a:lnTo>
                  <a:lnTo>
                    <a:pt x="f69" y="f70"/>
                  </a:lnTo>
                  <a:lnTo>
                    <a:pt x="f71" y="f72"/>
                  </a:lnTo>
                  <a:lnTo>
                    <a:pt x="f73" y="f74"/>
                  </a:lnTo>
                  <a:lnTo>
                    <a:pt x="f68" y="f75"/>
                  </a:lnTo>
                  <a:lnTo>
                    <a:pt x="f5" y="f2"/>
                  </a:lnTo>
                  <a:lnTo>
                    <a:pt x="f5" y="f7"/>
                  </a:lnTo>
                  <a:lnTo>
                    <a:pt x="f76" y="f7"/>
                  </a:lnTo>
                  <a:lnTo>
                    <a:pt x="f77" y="f7"/>
                  </a:lnTo>
                  <a:lnTo>
                    <a:pt x="f6" y="f7"/>
                  </a:lnTo>
                  <a:lnTo>
                    <a:pt x="f6" y="f7"/>
                  </a:lnTo>
                  <a:close/>
                </a:path>
              </a:pathLst>
            </a:custGeom>
            <a:gradFill>
              <a:gsLst>
                <a:gs pos="0">
                  <a:srgbClr val="73654F"/>
                </a:gs>
                <a:gs pos="100000">
                  <a:srgbClr val="463416"/>
                </a:gs>
              </a:gsLst>
              <a:lin ang="54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627058" y="6021388"/>
            <a:ext cx="5684833" cy="849313"/>
            <a:chOff x="627058" y="6021388"/>
            <a:chExt cx="5684833" cy="849313"/>
          </a:xfrm>
        </p:grpSpPr>
        <p:sp>
          <p:nvSpPr>
            <p:cNvPr id="16" name="Freeform 16"/>
            <p:cNvSpPr/>
            <p:nvPr/>
          </p:nvSpPr>
          <p:spPr>
            <a:xfrm>
              <a:off x="1898651" y="6021388"/>
              <a:ext cx="579436" cy="46196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365"/>
                <a:gd name="f7" fmla="val 287"/>
                <a:gd name="f8" fmla="val 24"/>
                <a:gd name="f9" fmla="val 60"/>
                <a:gd name="f10" fmla="val 66"/>
                <a:gd name="f11" fmla="val 108"/>
                <a:gd name="f12" fmla="val 143"/>
                <a:gd name="f13" fmla="val 191"/>
                <a:gd name="f14" fmla="val 168"/>
                <a:gd name="f15" fmla="val 341"/>
                <a:gd name="f16" fmla="val 305"/>
                <a:gd name="f17" fmla="val 174"/>
                <a:gd name="f18" fmla="val 132"/>
                <a:gd name="f19" fmla="val 359"/>
                <a:gd name="f20" fmla="val 126"/>
                <a:gd name="f21" fmla="val 335"/>
                <a:gd name="f22" fmla="val 114"/>
                <a:gd name="f23" fmla="val 299"/>
                <a:gd name="f24" fmla="val 90"/>
                <a:gd name="f25" fmla="val 257"/>
                <a:gd name="f26" fmla="val 72"/>
                <a:gd name="f27" fmla="val 215"/>
                <a:gd name="f28" fmla="val 54"/>
                <a:gd name="f29" fmla="val 173"/>
                <a:gd name="f30" fmla="val 36"/>
                <a:gd name="f31" fmla="val 131"/>
                <a:gd name="f32" fmla="val 18"/>
                <a:gd name="f33" fmla="val 107"/>
                <a:gd name="f34" fmla="val 95"/>
                <a:gd name="f35" fmla="val 12"/>
                <a:gd name="f36" fmla="val 6"/>
                <a:gd name="f37" fmla="val 42"/>
                <a:gd name="f38" fmla="val 30"/>
                <a:gd name="f39" fmla="+- 0 0 -90"/>
                <a:gd name="f40" fmla="*/ f3 1 365"/>
                <a:gd name="f41" fmla="*/ f4 1 287"/>
                <a:gd name="f42" fmla="+- f7 0 f5"/>
                <a:gd name="f43" fmla="+- f6 0 f5"/>
                <a:gd name="f44" fmla="*/ f39 f0 1"/>
                <a:gd name="f45" fmla="*/ f43 1 365"/>
                <a:gd name="f46" fmla="*/ f42 1 287"/>
                <a:gd name="f47" fmla="*/ f44 1 f2"/>
                <a:gd name="f48" fmla="*/ 24 1 f45"/>
                <a:gd name="f49" fmla="*/ 24 1 f46"/>
                <a:gd name="f50" fmla="*/ 0 1 f45"/>
                <a:gd name="f51" fmla="*/ 60 1 f46"/>
                <a:gd name="f52" fmla="*/ 66 1 f45"/>
                <a:gd name="f53" fmla="*/ 108 1 f46"/>
                <a:gd name="f54" fmla="*/ 143 1 f45"/>
                <a:gd name="f55" fmla="*/ 180 1 f46"/>
                <a:gd name="f56" fmla="*/ 191 1 f45"/>
                <a:gd name="f57" fmla="*/ 168 1 f46"/>
                <a:gd name="f58" fmla="*/ 341 1 f45"/>
                <a:gd name="f59" fmla="*/ 287 1 f46"/>
                <a:gd name="f60" fmla="*/ 305 1 f45"/>
                <a:gd name="f61" fmla="*/ 174 1 f46"/>
                <a:gd name="f62" fmla="*/ 365 1 f45"/>
                <a:gd name="f63" fmla="*/ 132 1 f46"/>
                <a:gd name="f64" fmla="*/ 359 1 f45"/>
                <a:gd name="f65" fmla="*/ 126 1 f46"/>
                <a:gd name="f66" fmla="*/ 335 1 f45"/>
                <a:gd name="f67" fmla="*/ 114 1 f46"/>
                <a:gd name="f68" fmla="*/ 299 1 f45"/>
                <a:gd name="f69" fmla="*/ 90 1 f46"/>
                <a:gd name="f70" fmla="*/ 257 1 f45"/>
                <a:gd name="f71" fmla="*/ 72 1 f46"/>
                <a:gd name="f72" fmla="*/ 215 1 f45"/>
                <a:gd name="f73" fmla="*/ 54 1 f46"/>
                <a:gd name="f74" fmla="*/ 173 1 f45"/>
                <a:gd name="f75" fmla="*/ 36 1 f46"/>
                <a:gd name="f76" fmla="*/ 131 1 f45"/>
                <a:gd name="f77" fmla="*/ 18 1 f46"/>
                <a:gd name="f78" fmla="*/ 107 1 f45"/>
                <a:gd name="f79" fmla="*/ 95 1 f45"/>
                <a:gd name="f80" fmla="*/ 72 1 f45"/>
                <a:gd name="f81" fmla="*/ 12 1 f46"/>
                <a:gd name="f82" fmla="*/ 54 1 f45"/>
                <a:gd name="f83" fmla="*/ 6 1 f46"/>
                <a:gd name="f84" fmla="*/ 42 1 f45"/>
                <a:gd name="f85" fmla="*/ 0 1 f46"/>
                <a:gd name="f86" fmla="*/ 30 1 f45"/>
                <a:gd name="f87" fmla="*/ f6 1 f45"/>
                <a:gd name="f88" fmla="*/ f7 1 f46"/>
                <a:gd name="f89" fmla="+- f47 0 f1"/>
                <a:gd name="f90" fmla="*/ f50 f40 1"/>
                <a:gd name="f91" fmla="*/ f87 f40 1"/>
                <a:gd name="f92" fmla="*/ f88 f41 1"/>
                <a:gd name="f93" fmla="*/ f85 f41 1"/>
                <a:gd name="f94" fmla="*/ f48 f40 1"/>
                <a:gd name="f95" fmla="*/ f49 f41 1"/>
                <a:gd name="f96" fmla="*/ f51 f41 1"/>
                <a:gd name="f97" fmla="*/ f52 f40 1"/>
                <a:gd name="f98" fmla="*/ f53 f41 1"/>
                <a:gd name="f99" fmla="*/ f54 f40 1"/>
                <a:gd name="f100" fmla="*/ f55 f41 1"/>
                <a:gd name="f101" fmla="*/ f56 f40 1"/>
                <a:gd name="f102" fmla="*/ f57 f41 1"/>
                <a:gd name="f103" fmla="*/ f58 f40 1"/>
                <a:gd name="f104" fmla="*/ f59 f41 1"/>
                <a:gd name="f105" fmla="*/ f60 f40 1"/>
                <a:gd name="f106" fmla="*/ f61 f41 1"/>
                <a:gd name="f107" fmla="*/ f62 f40 1"/>
                <a:gd name="f108" fmla="*/ f63 f41 1"/>
                <a:gd name="f109" fmla="*/ f64 f40 1"/>
                <a:gd name="f110" fmla="*/ f65 f41 1"/>
                <a:gd name="f111" fmla="*/ f66 f40 1"/>
                <a:gd name="f112" fmla="*/ f67 f41 1"/>
                <a:gd name="f113" fmla="*/ f68 f40 1"/>
                <a:gd name="f114" fmla="*/ f69 f41 1"/>
                <a:gd name="f115" fmla="*/ f70 f40 1"/>
                <a:gd name="f116" fmla="*/ f71 f41 1"/>
                <a:gd name="f117" fmla="*/ f72 f40 1"/>
                <a:gd name="f118" fmla="*/ f73 f41 1"/>
                <a:gd name="f119" fmla="*/ f74 f40 1"/>
                <a:gd name="f120" fmla="*/ f75 f41 1"/>
                <a:gd name="f121" fmla="*/ f76 f40 1"/>
                <a:gd name="f122" fmla="*/ f77 f41 1"/>
                <a:gd name="f123" fmla="*/ f78 f40 1"/>
                <a:gd name="f124" fmla="*/ f79 f40 1"/>
                <a:gd name="f125" fmla="*/ f80 f40 1"/>
                <a:gd name="f126" fmla="*/ f81 f41 1"/>
                <a:gd name="f127" fmla="*/ f82 f40 1"/>
                <a:gd name="f128" fmla="*/ f83 f41 1"/>
                <a:gd name="f129" fmla="*/ f84 f40 1"/>
                <a:gd name="f130" fmla="*/ f86 f4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89">
                  <a:pos x="f94" y="f95"/>
                </a:cxn>
                <a:cxn ang="f89">
                  <a:pos x="f90" y="f96"/>
                </a:cxn>
                <a:cxn ang="f89">
                  <a:pos x="f97" y="f98"/>
                </a:cxn>
                <a:cxn ang="f89">
                  <a:pos x="f99" y="f100"/>
                </a:cxn>
                <a:cxn ang="f89">
                  <a:pos x="f101" y="f102"/>
                </a:cxn>
                <a:cxn ang="f89">
                  <a:pos x="f103" y="f104"/>
                </a:cxn>
                <a:cxn ang="f89">
                  <a:pos x="f105" y="f106"/>
                </a:cxn>
                <a:cxn ang="f89">
                  <a:pos x="f107" y="f108"/>
                </a:cxn>
                <a:cxn ang="f89">
                  <a:pos x="f109" y="f110"/>
                </a:cxn>
                <a:cxn ang="f89">
                  <a:pos x="f111" y="f112"/>
                </a:cxn>
                <a:cxn ang="f89">
                  <a:pos x="f113" y="f114"/>
                </a:cxn>
                <a:cxn ang="f89">
                  <a:pos x="f115" y="f116"/>
                </a:cxn>
                <a:cxn ang="f89">
                  <a:pos x="f117" y="f118"/>
                </a:cxn>
                <a:cxn ang="f89">
                  <a:pos x="f119" y="f120"/>
                </a:cxn>
                <a:cxn ang="f89">
                  <a:pos x="f99" y="f95"/>
                </a:cxn>
                <a:cxn ang="f89">
                  <a:pos x="f121" y="f122"/>
                </a:cxn>
                <a:cxn ang="f89">
                  <a:pos x="f123" y="f122"/>
                </a:cxn>
                <a:cxn ang="f89">
                  <a:pos x="f124" y="f122"/>
                </a:cxn>
                <a:cxn ang="f89">
                  <a:pos x="f125" y="f126"/>
                </a:cxn>
                <a:cxn ang="f89">
                  <a:pos x="f97" y="f126"/>
                </a:cxn>
                <a:cxn ang="f89">
                  <a:pos x="f127" y="f128"/>
                </a:cxn>
                <a:cxn ang="f89">
                  <a:pos x="f129" y="f93"/>
                </a:cxn>
                <a:cxn ang="f89">
                  <a:pos x="f130" y="f93"/>
                </a:cxn>
                <a:cxn ang="f89">
                  <a:pos x="f94" y="f95"/>
                </a:cxn>
                <a:cxn ang="f89">
                  <a:pos x="f94" y="f95"/>
                </a:cxn>
              </a:cxnLst>
              <a:rect l="f90" t="f93" r="f91" b="f92"/>
              <a:pathLst>
                <a:path w="365" h="287">
                  <a:moveTo>
                    <a:pt x="f8" y="f8"/>
                  </a:moveTo>
                  <a:lnTo>
                    <a:pt x="f5" y="f9"/>
                  </a:lnTo>
                  <a:lnTo>
                    <a:pt x="f10" y="f11"/>
                  </a:lnTo>
                  <a:lnTo>
                    <a:pt x="f12" y="f2"/>
                  </a:lnTo>
                  <a:lnTo>
                    <a:pt x="f13" y="f14"/>
                  </a:lnTo>
                  <a:lnTo>
                    <a:pt x="f15" y="f7"/>
                  </a:lnTo>
                  <a:lnTo>
                    <a:pt x="f16" y="f17"/>
                  </a:lnTo>
                  <a:lnTo>
                    <a:pt x="f6" y="f18"/>
                  </a:lnTo>
                  <a:lnTo>
                    <a:pt x="f19" y="f20"/>
                  </a:lnTo>
                  <a:lnTo>
                    <a:pt x="f21" y="f22"/>
                  </a:lnTo>
                  <a:lnTo>
                    <a:pt x="f23" y="f24"/>
                  </a:lnTo>
                  <a:lnTo>
                    <a:pt x="f25" y="f26"/>
                  </a:lnTo>
                  <a:lnTo>
                    <a:pt x="f27" y="f28"/>
                  </a:lnTo>
                  <a:lnTo>
                    <a:pt x="f29" y="f30"/>
                  </a:lnTo>
                  <a:lnTo>
                    <a:pt x="f12" y="f8"/>
                  </a:lnTo>
                  <a:lnTo>
                    <a:pt x="f31" y="f32"/>
                  </a:lnTo>
                  <a:lnTo>
                    <a:pt x="f33" y="f32"/>
                  </a:lnTo>
                  <a:lnTo>
                    <a:pt x="f34" y="f32"/>
                  </a:lnTo>
                  <a:lnTo>
                    <a:pt x="f26" y="f35"/>
                  </a:lnTo>
                  <a:lnTo>
                    <a:pt x="f10" y="f35"/>
                  </a:lnTo>
                  <a:lnTo>
                    <a:pt x="f28" y="f36"/>
                  </a:lnTo>
                  <a:lnTo>
                    <a:pt x="f37" y="f5"/>
                  </a:lnTo>
                  <a:lnTo>
                    <a:pt x="f38" y="f5"/>
                  </a:lnTo>
                  <a:lnTo>
                    <a:pt x="f8" y="f8"/>
                  </a:lnTo>
                  <a:lnTo>
                    <a:pt x="f8" y="f8"/>
                  </a:lnTo>
                  <a:close/>
                </a:path>
              </a:pathLst>
            </a:custGeom>
            <a:solidFill>
              <a:srgbClr val="463416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7" name="Freeform 17"/>
            <p:cNvSpPr/>
            <p:nvPr/>
          </p:nvSpPr>
          <p:spPr>
            <a:xfrm>
              <a:off x="3084508" y="6078538"/>
              <a:ext cx="3227383" cy="79216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033"/>
                <a:gd name="f7" fmla="val 499"/>
                <a:gd name="f8" fmla="val 186"/>
                <a:gd name="f9" fmla="val 18"/>
                <a:gd name="f10" fmla="val 138"/>
                <a:gd name="f11" fmla="val 6"/>
                <a:gd name="f12" fmla="val 96"/>
                <a:gd name="f13" fmla="val 36"/>
                <a:gd name="f14" fmla="val 12"/>
                <a:gd name="f15" fmla="val 25"/>
                <a:gd name="f16" fmla="val 128"/>
                <a:gd name="f17" fmla="val 60"/>
                <a:gd name="f18" fmla="val 104"/>
                <a:gd name="f19" fmla="val 90"/>
                <a:gd name="f20" fmla="val 134"/>
                <a:gd name="f21" fmla="val 150"/>
                <a:gd name="f22" fmla="val 153"/>
                <a:gd name="f23" fmla="val 209"/>
                <a:gd name="f24" fmla="val 273"/>
                <a:gd name="f25" fmla="val 401"/>
                <a:gd name="f26" fmla="val 359"/>
                <a:gd name="f27" fmla="val 777"/>
                <a:gd name="f28" fmla="val 1991"/>
                <a:gd name="f29" fmla="val 493"/>
                <a:gd name="f30" fmla="val 676"/>
                <a:gd name="f31" fmla="val 243"/>
                <a:gd name="f32" fmla="val 514"/>
                <a:gd name="f33" fmla="val 159"/>
                <a:gd name="f34" fmla="val 425"/>
                <a:gd name="f35" fmla="val 110"/>
                <a:gd name="f36" fmla="val 365"/>
                <a:gd name="f37" fmla="val 92"/>
                <a:gd name="f38" fmla="val 281"/>
                <a:gd name="f39" fmla="val 61"/>
                <a:gd name="f40" fmla="+- 0 0 -90"/>
                <a:gd name="f41" fmla="*/ f3 1 2033"/>
                <a:gd name="f42" fmla="*/ f4 1 499"/>
                <a:gd name="f43" fmla="+- f7 0 f5"/>
                <a:gd name="f44" fmla="+- f6 0 f5"/>
                <a:gd name="f45" fmla="*/ f40 f0 1"/>
                <a:gd name="f46" fmla="*/ f44 1 2033"/>
                <a:gd name="f47" fmla="*/ f43 1 499"/>
                <a:gd name="f48" fmla="*/ f45 1 f2"/>
                <a:gd name="f49" fmla="*/ 186 1 f46"/>
                <a:gd name="f50" fmla="*/ 18 1 f47"/>
                <a:gd name="f51" fmla="*/ 138 1 f46"/>
                <a:gd name="f52" fmla="*/ 6 1 f47"/>
                <a:gd name="f53" fmla="*/ 96 1 f46"/>
                <a:gd name="f54" fmla="*/ 0 1 f47"/>
                <a:gd name="f55" fmla="*/ 36 1 f46"/>
                <a:gd name="f56" fmla="*/ 12 1 f46"/>
                <a:gd name="f57" fmla="*/ 25 1 f47"/>
                <a:gd name="f58" fmla="*/ 0 1 f46"/>
                <a:gd name="f59" fmla="*/ 128 1 f47"/>
                <a:gd name="f60" fmla="*/ 60 1 f46"/>
                <a:gd name="f61" fmla="*/ 104 1 f47"/>
                <a:gd name="f62" fmla="*/ 90 1 f46"/>
                <a:gd name="f63" fmla="*/ 134 1 f47"/>
                <a:gd name="f64" fmla="*/ 150 1 f46"/>
                <a:gd name="f65" fmla="*/ 153 1 f47"/>
                <a:gd name="f66" fmla="*/ 209 1 f46"/>
                <a:gd name="f67" fmla="*/ 273 1 f47"/>
                <a:gd name="f68" fmla="*/ 401 1 f46"/>
                <a:gd name="f69" fmla="*/ 359 1 f47"/>
                <a:gd name="f70" fmla="*/ 777 1 f46"/>
                <a:gd name="f71" fmla="*/ 2033 1 f46"/>
                <a:gd name="f72" fmla="*/ 499 1 f47"/>
                <a:gd name="f73" fmla="*/ 1991 1 f46"/>
                <a:gd name="f74" fmla="*/ 493 1 f47"/>
                <a:gd name="f75" fmla="*/ 676 1 f46"/>
                <a:gd name="f76" fmla="*/ 243 1 f47"/>
                <a:gd name="f77" fmla="*/ 514 1 f46"/>
                <a:gd name="f78" fmla="*/ 159 1 f47"/>
                <a:gd name="f79" fmla="*/ 425 1 f46"/>
                <a:gd name="f80" fmla="*/ 110 1 f47"/>
                <a:gd name="f81" fmla="*/ 365 1 f46"/>
                <a:gd name="f82" fmla="*/ 92 1 f47"/>
                <a:gd name="f83" fmla="*/ 281 1 f46"/>
                <a:gd name="f84" fmla="*/ 61 1 f47"/>
                <a:gd name="f85" fmla="*/ f6 1 f46"/>
                <a:gd name="f86" fmla="*/ f7 1 f47"/>
                <a:gd name="f87" fmla="+- f48 0 f1"/>
                <a:gd name="f88" fmla="*/ f58 f41 1"/>
                <a:gd name="f89" fmla="*/ f85 f41 1"/>
                <a:gd name="f90" fmla="*/ f86 f42 1"/>
                <a:gd name="f91" fmla="*/ f54 f42 1"/>
                <a:gd name="f92" fmla="*/ f49 f41 1"/>
                <a:gd name="f93" fmla="*/ f50 f42 1"/>
                <a:gd name="f94" fmla="*/ f51 f41 1"/>
                <a:gd name="f95" fmla="*/ f52 f42 1"/>
                <a:gd name="f96" fmla="*/ f53 f41 1"/>
                <a:gd name="f97" fmla="*/ f55 f41 1"/>
                <a:gd name="f98" fmla="*/ f56 f41 1"/>
                <a:gd name="f99" fmla="*/ f57 f42 1"/>
                <a:gd name="f100" fmla="*/ f59 f42 1"/>
                <a:gd name="f101" fmla="*/ f60 f41 1"/>
                <a:gd name="f102" fmla="*/ f61 f42 1"/>
                <a:gd name="f103" fmla="*/ f62 f41 1"/>
                <a:gd name="f104" fmla="*/ f63 f42 1"/>
                <a:gd name="f105" fmla="*/ f64 f41 1"/>
                <a:gd name="f106" fmla="*/ f65 f42 1"/>
                <a:gd name="f107" fmla="*/ f66 f41 1"/>
                <a:gd name="f108" fmla="*/ f67 f42 1"/>
                <a:gd name="f109" fmla="*/ f68 f41 1"/>
                <a:gd name="f110" fmla="*/ f69 f42 1"/>
                <a:gd name="f111" fmla="*/ f70 f41 1"/>
                <a:gd name="f112" fmla="*/ f71 f41 1"/>
                <a:gd name="f113" fmla="*/ f72 f42 1"/>
                <a:gd name="f114" fmla="*/ f73 f41 1"/>
                <a:gd name="f115" fmla="*/ f74 f42 1"/>
                <a:gd name="f116" fmla="*/ f75 f41 1"/>
                <a:gd name="f117" fmla="*/ f76 f42 1"/>
                <a:gd name="f118" fmla="*/ f77 f41 1"/>
                <a:gd name="f119" fmla="*/ f78 f42 1"/>
                <a:gd name="f120" fmla="*/ f79 f41 1"/>
                <a:gd name="f121" fmla="*/ f80 f42 1"/>
                <a:gd name="f122" fmla="*/ f81 f41 1"/>
                <a:gd name="f123" fmla="*/ f82 f42 1"/>
                <a:gd name="f124" fmla="*/ f83 f41 1"/>
                <a:gd name="f125" fmla="*/ f84 f4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87">
                  <a:pos x="f92" y="f93"/>
                </a:cxn>
                <a:cxn ang="f87">
                  <a:pos x="f94" y="f95"/>
                </a:cxn>
                <a:cxn ang="f87">
                  <a:pos x="f96" y="f91"/>
                </a:cxn>
                <a:cxn ang="f87">
                  <a:pos x="f97" y="f91"/>
                </a:cxn>
                <a:cxn ang="f87">
                  <a:pos x="f98" y="f99"/>
                </a:cxn>
                <a:cxn ang="f87">
                  <a:pos x="f88" y="f100"/>
                </a:cxn>
                <a:cxn ang="f87">
                  <a:pos x="f101" y="f102"/>
                </a:cxn>
                <a:cxn ang="f87">
                  <a:pos x="f103" y="f104"/>
                </a:cxn>
                <a:cxn ang="f87">
                  <a:pos x="f105" y="f106"/>
                </a:cxn>
                <a:cxn ang="f87">
                  <a:pos x="f107" y="f108"/>
                </a:cxn>
                <a:cxn ang="f87">
                  <a:pos x="f109" y="f110"/>
                </a:cxn>
                <a:cxn ang="f87">
                  <a:pos x="f111" y="f110"/>
                </a:cxn>
                <a:cxn ang="f87">
                  <a:pos x="f112" y="f113"/>
                </a:cxn>
                <a:cxn ang="f87">
                  <a:pos x="f112" y="f113"/>
                </a:cxn>
                <a:cxn ang="f87">
                  <a:pos x="f114" y="f115"/>
                </a:cxn>
                <a:cxn ang="f87">
                  <a:pos x="f116" y="f117"/>
                </a:cxn>
                <a:cxn ang="f87">
                  <a:pos x="f118" y="f119"/>
                </a:cxn>
                <a:cxn ang="f87">
                  <a:pos x="f120" y="f121"/>
                </a:cxn>
                <a:cxn ang="f87">
                  <a:pos x="f122" y="f123"/>
                </a:cxn>
                <a:cxn ang="f87">
                  <a:pos x="f124" y="f125"/>
                </a:cxn>
                <a:cxn ang="f87">
                  <a:pos x="f92" y="f93"/>
                </a:cxn>
                <a:cxn ang="f87">
                  <a:pos x="f92" y="f93"/>
                </a:cxn>
              </a:cxnLst>
              <a:rect l="f88" t="f91" r="f89" b="f90"/>
              <a:pathLst>
                <a:path w="2033" h="499">
                  <a:moveTo>
                    <a:pt x="f8" y="f9"/>
                  </a:moveTo>
                  <a:lnTo>
                    <a:pt x="f10" y="f11"/>
                  </a:lnTo>
                  <a:lnTo>
                    <a:pt x="f12" y="f5"/>
                  </a:lnTo>
                  <a:lnTo>
                    <a:pt x="f13" y="f5"/>
                  </a:lnTo>
                  <a:lnTo>
                    <a:pt x="f14" y="f15"/>
                  </a:lnTo>
                  <a:lnTo>
                    <a:pt x="f5" y="f16"/>
                  </a:lnTo>
                  <a:lnTo>
                    <a:pt x="f17" y="f18"/>
                  </a:lnTo>
                  <a:lnTo>
                    <a:pt x="f19" y="f20"/>
                  </a:lnTo>
                  <a:lnTo>
                    <a:pt x="f21" y="f22"/>
                  </a:lnTo>
                  <a:lnTo>
                    <a:pt x="f23" y="f24"/>
                  </a:lnTo>
                  <a:lnTo>
                    <a:pt x="f25" y="f26"/>
                  </a:lnTo>
                  <a:lnTo>
                    <a:pt x="f27" y="f26"/>
                  </a:lnTo>
                  <a:lnTo>
                    <a:pt x="f6" y="f7"/>
                  </a:lnTo>
                  <a:lnTo>
                    <a:pt x="f6" y="f7"/>
                  </a:lnTo>
                  <a:lnTo>
                    <a:pt x="f28" y="f29"/>
                  </a:lnTo>
                  <a:lnTo>
                    <a:pt x="f30" y="f31"/>
                  </a:lnTo>
                  <a:lnTo>
                    <a:pt x="f32" y="f33"/>
                  </a:lnTo>
                  <a:lnTo>
                    <a:pt x="f34" y="f35"/>
                  </a:lnTo>
                  <a:lnTo>
                    <a:pt x="f36" y="f37"/>
                  </a:lnTo>
                  <a:lnTo>
                    <a:pt x="f38" y="f39"/>
                  </a:lnTo>
                  <a:lnTo>
                    <a:pt x="f8" y="f9"/>
                  </a:lnTo>
                  <a:lnTo>
                    <a:pt x="f8" y="f9"/>
                  </a:lnTo>
                  <a:close/>
                </a:path>
              </a:pathLst>
            </a:custGeom>
            <a:solidFill>
              <a:srgbClr val="463416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8" name="Freeform 18"/>
            <p:cNvSpPr/>
            <p:nvPr/>
          </p:nvSpPr>
          <p:spPr>
            <a:xfrm>
              <a:off x="2905121" y="6069009"/>
              <a:ext cx="112708" cy="9683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71"/>
                <a:gd name="f7" fmla="val 60"/>
                <a:gd name="f8" fmla="val 18"/>
                <a:gd name="f9" fmla="val 6"/>
                <a:gd name="f10" fmla="val 12"/>
                <a:gd name="f11" fmla="val 29"/>
                <a:gd name="f12" fmla="val 53"/>
                <a:gd name="f13" fmla="val 59"/>
                <a:gd name="f14" fmla="val 30"/>
                <a:gd name="f15" fmla="val 65"/>
                <a:gd name="f16" fmla="val 42"/>
                <a:gd name="f17" fmla="val 54"/>
                <a:gd name="f18" fmla="val 47"/>
                <a:gd name="f19" fmla="val 23"/>
                <a:gd name="f20" fmla="val 36"/>
                <a:gd name="f21" fmla="val 48"/>
                <a:gd name="f22" fmla="+- 0 0 -90"/>
                <a:gd name="f23" fmla="*/ f3 1 71"/>
                <a:gd name="f24" fmla="*/ f4 1 60"/>
                <a:gd name="f25" fmla="+- f7 0 f5"/>
                <a:gd name="f26" fmla="+- f6 0 f5"/>
                <a:gd name="f27" fmla="*/ f22 f0 1"/>
                <a:gd name="f28" fmla="*/ f26 1 71"/>
                <a:gd name="f29" fmla="*/ f25 1 60"/>
                <a:gd name="f30" fmla="*/ f27 1 f2"/>
                <a:gd name="f31" fmla="*/ 0 1 f28"/>
                <a:gd name="f32" fmla="*/ 18 1 f29"/>
                <a:gd name="f33" fmla="*/ 6 1 f28"/>
                <a:gd name="f34" fmla="*/ 12 1 f28"/>
                <a:gd name="f35" fmla="*/ 12 1 f29"/>
                <a:gd name="f36" fmla="*/ 6 1 f29"/>
                <a:gd name="f37" fmla="*/ 0 1 f29"/>
                <a:gd name="f38" fmla="*/ 29 1 f28"/>
                <a:gd name="f39" fmla="*/ 53 1 f28"/>
                <a:gd name="f40" fmla="*/ 59 1 f28"/>
                <a:gd name="f41" fmla="*/ 30 1 f29"/>
                <a:gd name="f42" fmla="*/ 65 1 f28"/>
                <a:gd name="f43" fmla="*/ 42 1 f29"/>
                <a:gd name="f44" fmla="*/ 71 1 f28"/>
                <a:gd name="f45" fmla="*/ 54 1 f29"/>
                <a:gd name="f46" fmla="*/ 60 1 f29"/>
                <a:gd name="f47" fmla="*/ 47 1 f28"/>
                <a:gd name="f48" fmla="*/ 23 1 f28"/>
                <a:gd name="f49" fmla="*/ 36 1 f29"/>
                <a:gd name="f50" fmla="*/ 18 1 f28"/>
                <a:gd name="f51" fmla="*/ 48 1 f29"/>
                <a:gd name="f52" fmla="*/ f6 1 f28"/>
                <a:gd name="f53" fmla="*/ f7 1 f29"/>
                <a:gd name="f54" fmla="+- f30 0 f1"/>
                <a:gd name="f55" fmla="*/ f31 f23 1"/>
                <a:gd name="f56" fmla="*/ f52 f23 1"/>
                <a:gd name="f57" fmla="*/ f53 f24 1"/>
                <a:gd name="f58" fmla="*/ f37 f24 1"/>
                <a:gd name="f59" fmla="*/ f32 f24 1"/>
                <a:gd name="f60" fmla="*/ f33 f23 1"/>
                <a:gd name="f61" fmla="*/ f34 f23 1"/>
                <a:gd name="f62" fmla="*/ f35 f24 1"/>
                <a:gd name="f63" fmla="*/ f36 f24 1"/>
                <a:gd name="f64" fmla="*/ f38 f23 1"/>
                <a:gd name="f65" fmla="*/ f39 f23 1"/>
                <a:gd name="f66" fmla="*/ f40 f23 1"/>
                <a:gd name="f67" fmla="*/ f41 f24 1"/>
                <a:gd name="f68" fmla="*/ f42 f23 1"/>
                <a:gd name="f69" fmla="*/ f43 f24 1"/>
                <a:gd name="f70" fmla="*/ f44 f23 1"/>
                <a:gd name="f71" fmla="*/ f45 f24 1"/>
                <a:gd name="f72" fmla="*/ f46 f24 1"/>
                <a:gd name="f73" fmla="*/ f47 f23 1"/>
                <a:gd name="f74" fmla="*/ f48 f23 1"/>
                <a:gd name="f75" fmla="*/ f49 f24 1"/>
                <a:gd name="f76" fmla="*/ f50 f23 1"/>
                <a:gd name="f77" fmla="*/ f51 f2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54">
                  <a:pos x="f55" y="f59"/>
                </a:cxn>
                <a:cxn ang="f54">
                  <a:pos x="f60" y="f59"/>
                </a:cxn>
                <a:cxn ang="f54">
                  <a:pos x="f61" y="f62"/>
                </a:cxn>
                <a:cxn ang="f54">
                  <a:pos x="f60" y="f63"/>
                </a:cxn>
                <a:cxn ang="f54">
                  <a:pos x="f55" y="f58"/>
                </a:cxn>
                <a:cxn ang="f54">
                  <a:pos x="f64" y="f59"/>
                </a:cxn>
                <a:cxn ang="f54">
                  <a:pos x="f65" y="f59"/>
                </a:cxn>
                <a:cxn ang="f54">
                  <a:pos x="f66" y="f67"/>
                </a:cxn>
                <a:cxn ang="f54">
                  <a:pos x="f68" y="f69"/>
                </a:cxn>
                <a:cxn ang="f54">
                  <a:pos x="f70" y="f71"/>
                </a:cxn>
                <a:cxn ang="f54">
                  <a:pos x="f70" y="f72"/>
                </a:cxn>
                <a:cxn ang="f54">
                  <a:pos x="f66" y="f71"/>
                </a:cxn>
                <a:cxn ang="f54">
                  <a:pos x="f73" y="f69"/>
                </a:cxn>
                <a:cxn ang="f54">
                  <a:pos x="f74" y="f67"/>
                </a:cxn>
                <a:cxn ang="f54">
                  <a:pos x="f74" y="f75"/>
                </a:cxn>
                <a:cxn ang="f54">
                  <a:pos x="f76" y="f69"/>
                </a:cxn>
                <a:cxn ang="f54">
                  <a:pos x="f61" y="f77"/>
                </a:cxn>
                <a:cxn ang="f54">
                  <a:pos x="f60" y="f77"/>
                </a:cxn>
                <a:cxn ang="f54">
                  <a:pos x="f60" y="f77"/>
                </a:cxn>
                <a:cxn ang="f54">
                  <a:pos x="f60" y="f75"/>
                </a:cxn>
                <a:cxn ang="f54">
                  <a:pos x="f55" y="f59"/>
                </a:cxn>
                <a:cxn ang="f54">
                  <a:pos x="f55" y="f59"/>
                </a:cxn>
              </a:cxnLst>
              <a:rect l="f55" t="f58" r="f56" b="f57"/>
              <a:pathLst>
                <a:path w="71" h="60">
                  <a:moveTo>
                    <a:pt x="f5" y="f8"/>
                  </a:moveTo>
                  <a:lnTo>
                    <a:pt x="f9" y="f8"/>
                  </a:lnTo>
                  <a:lnTo>
                    <a:pt x="f10" y="f10"/>
                  </a:lnTo>
                  <a:lnTo>
                    <a:pt x="f9" y="f9"/>
                  </a:lnTo>
                  <a:lnTo>
                    <a:pt x="f5" y="f5"/>
                  </a:lnTo>
                  <a:lnTo>
                    <a:pt x="f11" y="f8"/>
                  </a:lnTo>
                  <a:lnTo>
                    <a:pt x="f12" y="f8"/>
                  </a:lnTo>
                  <a:lnTo>
                    <a:pt x="f13" y="f14"/>
                  </a:lnTo>
                  <a:lnTo>
                    <a:pt x="f15" y="f16"/>
                  </a:lnTo>
                  <a:lnTo>
                    <a:pt x="f6" y="f17"/>
                  </a:lnTo>
                  <a:lnTo>
                    <a:pt x="f6" y="f7"/>
                  </a:lnTo>
                  <a:lnTo>
                    <a:pt x="f13" y="f17"/>
                  </a:lnTo>
                  <a:lnTo>
                    <a:pt x="f18" y="f16"/>
                  </a:lnTo>
                  <a:lnTo>
                    <a:pt x="f19" y="f14"/>
                  </a:lnTo>
                  <a:lnTo>
                    <a:pt x="f19" y="f20"/>
                  </a:lnTo>
                  <a:lnTo>
                    <a:pt x="f8" y="f16"/>
                  </a:lnTo>
                  <a:lnTo>
                    <a:pt x="f10" y="f21"/>
                  </a:lnTo>
                  <a:lnTo>
                    <a:pt x="f9" y="f21"/>
                  </a:lnTo>
                  <a:lnTo>
                    <a:pt x="f9" y="f21"/>
                  </a:lnTo>
                  <a:lnTo>
                    <a:pt x="f9" y="f20"/>
                  </a:lnTo>
                  <a:lnTo>
                    <a:pt x="f5" y="f8"/>
                  </a:lnTo>
                  <a:lnTo>
                    <a:pt x="f5" y="f8"/>
                  </a:lnTo>
                  <a:close/>
                </a:path>
              </a:pathLst>
            </a:custGeom>
            <a:solidFill>
              <a:srgbClr val="463416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9" name="Freeform 19"/>
            <p:cNvSpPr/>
            <p:nvPr/>
          </p:nvSpPr>
          <p:spPr>
            <a:xfrm>
              <a:off x="1357317" y="6099176"/>
              <a:ext cx="255583" cy="260347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61"/>
                <a:gd name="f7" fmla="val 162"/>
                <a:gd name="f8" fmla="val 30"/>
                <a:gd name="f9" fmla="val 48"/>
                <a:gd name="f10" fmla="val 6"/>
                <a:gd name="f11" fmla="val 72"/>
                <a:gd name="f12" fmla="val 114"/>
                <a:gd name="f13" fmla="val 12"/>
                <a:gd name="f14" fmla="val 96"/>
                <a:gd name="f15" fmla="val 54"/>
                <a:gd name="f16" fmla="val 60"/>
                <a:gd name="f17" fmla="val 102"/>
                <a:gd name="f18" fmla="val 108"/>
                <a:gd name="f19" fmla="val 84"/>
                <a:gd name="f20" fmla="val 120"/>
                <a:gd name="f21" fmla="val 143"/>
                <a:gd name="f22" fmla="val 155"/>
                <a:gd name="f23" fmla="val 138"/>
                <a:gd name="f24" fmla="val 156"/>
                <a:gd name="f25" fmla="+- 0 0 -90"/>
                <a:gd name="f26" fmla="*/ f3 1 161"/>
                <a:gd name="f27" fmla="*/ f4 1 162"/>
                <a:gd name="f28" fmla="+- f7 0 f5"/>
                <a:gd name="f29" fmla="+- f6 0 f5"/>
                <a:gd name="f30" fmla="*/ f25 f0 1"/>
                <a:gd name="f31" fmla="*/ f29 1 161"/>
                <a:gd name="f32" fmla="*/ f28 1 162"/>
                <a:gd name="f33" fmla="*/ f30 1 f2"/>
                <a:gd name="f34" fmla="*/ 30 1 f31"/>
                <a:gd name="f35" fmla="*/ 0 1 f32"/>
                <a:gd name="f36" fmla="*/ 48 1 f31"/>
                <a:gd name="f37" fmla="*/ 6 1 f32"/>
                <a:gd name="f38" fmla="*/ 72 1 f31"/>
                <a:gd name="f39" fmla="*/ 114 1 f31"/>
                <a:gd name="f40" fmla="*/ 12 1 f32"/>
                <a:gd name="f41" fmla="*/ 96 1 f31"/>
                <a:gd name="f42" fmla="*/ 54 1 f32"/>
                <a:gd name="f43" fmla="*/ 60 1 f32"/>
                <a:gd name="f44" fmla="*/ 102 1 f31"/>
                <a:gd name="f45" fmla="*/ 72 1 f32"/>
                <a:gd name="f46" fmla="*/ 108 1 f31"/>
                <a:gd name="f47" fmla="*/ 84 1 f32"/>
                <a:gd name="f48" fmla="*/ 120 1 f31"/>
                <a:gd name="f49" fmla="*/ 96 1 f32"/>
                <a:gd name="f50" fmla="*/ 143 1 f31"/>
                <a:gd name="f51" fmla="*/ 114 1 f32"/>
                <a:gd name="f52" fmla="*/ 155 1 f31"/>
                <a:gd name="f53" fmla="*/ 138 1 f32"/>
                <a:gd name="f54" fmla="*/ 161 1 f31"/>
                <a:gd name="f55" fmla="*/ 156 1 f32"/>
                <a:gd name="f56" fmla="*/ 162 1 f32"/>
                <a:gd name="f57" fmla="*/ 102 1 f32"/>
                <a:gd name="f58" fmla="*/ 0 1 f31"/>
                <a:gd name="f59" fmla="*/ f6 1 f31"/>
                <a:gd name="f60" fmla="*/ f7 1 f32"/>
                <a:gd name="f61" fmla="+- f33 0 f1"/>
                <a:gd name="f62" fmla="*/ f58 f26 1"/>
                <a:gd name="f63" fmla="*/ f59 f26 1"/>
                <a:gd name="f64" fmla="*/ f60 f27 1"/>
                <a:gd name="f65" fmla="*/ f35 f27 1"/>
                <a:gd name="f66" fmla="*/ f34 f26 1"/>
                <a:gd name="f67" fmla="*/ f36 f26 1"/>
                <a:gd name="f68" fmla="*/ f37 f27 1"/>
                <a:gd name="f69" fmla="*/ f38 f26 1"/>
                <a:gd name="f70" fmla="*/ f39 f26 1"/>
                <a:gd name="f71" fmla="*/ f40 f27 1"/>
                <a:gd name="f72" fmla="*/ f41 f26 1"/>
                <a:gd name="f73" fmla="*/ f42 f27 1"/>
                <a:gd name="f74" fmla="*/ f43 f27 1"/>
                <a:gd name="f75" fmla="*/ f44 f26 1"/>
                <a:gd name="f76" fmla="*/ f45 f27 1"/>
                <a:gd name="f77" fmla="*/ f46 f26 1"/>
                <a:gd name="f78" fmla="*/ f47 f27 1"/>
                <a:gd name="f79" fmla="*/ f48 f26 1"/>
                <a:gd name="f80" fmla="*/ f49 f27 1"/>
                <a:gd name="f81" fmla="*/ f50 f26 1"/>
                <a:gd name="f82" fmla="*/ f51 f27 1"/>
                <a:gd name="f83" fmla="*/ f52 f26 1"/>
                <a:gd name="f84" fmla="*/ f53 f27 1"/>
                <a:gd name="f85" fmla="*/ f54 f26 1"/>
                <a:gd name="f86" fmla="*/ f55 f27 1"/>
                <a:gd name="f87" fmla="*/ f56 f27 1"/>
                <a:gd name="f88" fmla="*/ f57 f2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61">
                  <a:pos x="f66" y="f65"/>
                </a:cxn>
                <a:cxn ang="f61">
                  <a:pos x="f67" y="f68"/>
                </a:cxn>
                <a:cxn ang="f61">
                  <a:pos x="f69" y="f68"/>
                </a:cxn>
                <a:cxn ang="f61">
                  <a:pos x="f70" y="f71"/>
                </a:cxn>
                <a:cxn ang="f61">
                  <a:pos x="f72" y="f73"/>
                </a:cxn>
                <a:cxn ang="f61">
                  <a:pos x="f72" y="f74"/>
                </a:cxn>
                <a:cxn ang="f61">
                  <a:pos x="f75" y="f76"/>
                </a:cxn>
                <a:cxn ang="f61">
                  <a:pos x="f77" y="f78"/>
                </a:cxn>
                <a:cxn ang="f61">
                  <a:pos x="f79" y="f80"/>
                </a:cxn>
                <a:cxn ang="f61">
                  <a:pos x="f81" y="f82"/>
                </a:cxn>
                <a:cxn ang="f61">
                  <a:pos x="f83" y="f84"/>
                </a:cxn>
                <a:cxn ang="f61">
                  <a:pos x="f85" y="f86"/>
                </a:cxn>
                <a:cxn ang="f61">
                  <a:pos x="f85" y="f87"/>
                </a:cxn>
                <a:cxn ang="f61">
                  <a:pos x="f72" y="f88"/>
                </a:cxn>
                <a:cxn ang="f61">
                  <a:pos x="f66" y="f73"/>
                </a:cxn>
                <a:cxn ang="f61">
                  <a:pos x="f62" y="f65"/>
                </a:cxn>
                <a:cxn ang="f61">
                  <a:pos x="f66" y="f65"/>
                </a:cxn>
                <a:cxn ang="f61">
                  <a:pos x="f66" y="f65"/>
                </a:cxn>
              </a:cxnLst>
              <a:rect l="f62" t="f65" r="f63" b="f64"/>
              <a:pathLst>
                <a:path w="161" h="162">
                  <a:moveTo>
                    <a:pt x="f8" y="f5"/>
                  </a:moveTo>
                  <a:lnTo>
                    <a:pt x="f9" y="f10"/>
                  </a:lnTo>
                  <a:lnTo>
                    <a:pt x="f11" y="f10"/>
                  </a:lnTo>
                  <a:lnTo>
                    <a:pt x="f12" y="f13"/>
                  </a:lnTo>
                  <a:lnTo>
                    <a:pt x="f14" y="f15"/>
                  </a:lnTo>
                  <a:lnTo>
                    <a:pt x="f14" y="f16"/>
                  </a:lnTo>
                  <a:lnTo>
                    <a:pt x="f17" y="f11"/>
                  </a:lnTo>
                  <a:lnTo>
                    <a:pt x="f18" y="f19"/>
                  </a:lnTo>
                  <a:lnTo>
                    <a:pt x="f20" y="f14"/>
                  </a:lnTo>
                  <a:lnTo>
                    <a:pt x="f21" y="f12"/>
                  </a:lnTo>
                  <a:lnTo>
                    <a:pt x="f22" y="f23"/>
                  </a:lnTo>
                  <a:lnTo>
                    <a:pt x="f6" y="f24"/>
                  </a:lnTo>
                  <a:lnTo>
                    <a:pt x="f6" y="f7"/>
                  </a:lnTo>
                  <a:lnTo>
                    <a:pt x="f14" y="f17"/>
                  </a:lnTo>
                  <a:lnTo>
                    <a:pt x="f8" y="f15"/>
                  </a:lnTo>
                  <a:lnTo>
                    <a:pt x="f5" y="f5"/>
                  </a:lnTo>
                  <a:lnTo>
                    <a:pt x="f8" y="f5"/>
                  </a:lnTo>
                  <a:lnTo>
                    <a:pt x="f8" y="f5"/>
                  </a:lnTo>
                  <a:close/>
                </a:path>
              </a:pathLst>
            </a:custGeom>
            <a:solidFill>
              <a:srgbClr val="463416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20" name="Freeform 20"/>
            <p:cNvSpPr/>
            <p:nvPr/>
          </p:nvSpPr>
          <p:spPr>
            <a:xfrm>
              <a:off x="1120770" y="6118222"/>
              <a:ext cx="93661" cy="9683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59"/>
                <a:gd name="f7" fmla="val 60"/>
                <a:gd name="f8" fmla="val 6"/>
                <a:gd name="f9" fmla="val 41"/>
                <a:gd name="f10" fmla="val 30"/>
                <a:gd name="f11" fmla="val 36"/>
                <a:gd name="f12" fmla="val 47"/>
                <a:gd name="f13" fmla="val 42"/>
                <a:gd name="f14" fmla="val 53"/>
                <a:gd name="f15" fmla="val 54"/>
                <a:gd name="f16" fmla="val 35"/>
                <a:gd name="f17" fmla="val 48"/>
                <a:gd name="f18" fmla="val 23"/>
                <a:gd name="f19" fmla="val 17"/>
                <a:gd name="f20" fmla="+- 0 0 -90"/>
                <a:gd name="f21" fmla="*/ f3 1 59"/>
                <a:gd name="f22" fmla="*/ f4 1 60"/>
                <a:gd name="f23" fmla="+- f7 0 f5"/>
                <a:gd name="f24" fmla="+- f6 0 f5"/>
                <a:gd name="f25" fmla="*/ f20 f0 1"/>
                <a:gd name="f26" fmla="*/ f24 1 59"/>
                <a:gd name="f27" fmla="*/ f23 1 60"/>
                <a:gd name="f28" fmla="*/ f25 1 f2"/>
                <a:gd name="f29" fmla="*/ 59 1 f26"/>
                <a:gd name="f30" fmla="*/ 6 1 f27"/>
                <a:gd name="f31" fmla="*/ 41 1 f26"/>
                <a:gd name="f32" fmla="*/ 30 1 f27"/>
                <a:gd name="f33" fmla="*/ 36 1 f27"/>
                <a:gd name="f34" fmla="*/ 47 1 f26"/>
                <a:gd name="f35" fmla="*/ 42 1 f27"/>
                <a:gd name="f36" fmla="*/ 53 1 f26"/>
                <a:gd name="f37" fmla="*/ 54 1 f27"/>
                <a:gd name="f38" fmla="*/ 60 1 f27"/>
                <a:gd name="f39" fmla="*/ 35 1 f26"/>
                <a:gd name="f40" fmla="*/ 48 1 f27"/>
                <a:gd name="f41" fmla="*/ 23 1 f26"/>
                <a:gd name="f42" fmla="*/ 17 1 f26"/>
                <a:gd name="f43" fmla="*/ 0 1 f26"/>
                <a:gd name="f44" fmla="*/ 0 1 f27"/>
                <a:gd name="f45" fmla="*/ f6 1 f26"/>
                <a:gd name="f46" fmla="*/ f7 1 f27"/>
                <a:gd name="f47" fmla="+- f28 0 f1"/>
                <a:gd name="f48" fmla="*/ f43 f21 1"/>
                <a:gd name="f49" fmla="*/ f45 f21 1"/>
                <a:gd name="f50" fmla="*/ f46 f22 1"/>
                <a:gd name="f51" fmla="*/ f44 f22 1"/>
                <a:gd name="f52" fmla="*/ f29 f21 1"/>
                <a:gd name="f53" fmla="*/ f30 f22 1"/>
                <a:gd name="f54" fmla="*/ f31 f21 1"/>
                <a:gd name="f55" fmla="*/ f32 f22 1"/>
                <a:gd name="f56" fmla="*/ f33 f22 1"/>
                <a:gd name="f57" fmla="*/ f34 f21 1"/>
                <a:gd name="f58" fmla="*/ f35 f22 1"/>
                <a:gd name="f59" fmla="*/ f36 f21 1"/>
                <a:gd name="f60" fmla="*/ f37 f22 1"/>
                <a:gd name="f61" fmla="*/ f38 f22 1"/>
                <a:gd name="f62" fmla="*/ f39 f21 1"/>
                <a:gd name="f63" fmla="*/ f40 f22 1"/>
                <a:gd name="f64" fmla="*/ f41 f21 1"/>
                <a:gd name="f65" fmla="*/ f42 f2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7">
                  <a:pos x="f52" y="f53"/>
                </a:cxn>
                <a:cxn ang="f47">
                  <a:pos x="f54" y="f55"/>
                </a:cxn>
                <a:cxn ang="f47">
                  <a:pos x="f54" y="f56"/>
                </a:cxn>
                <a:cxn ang="f47">
                  <a:pos x="f57" y="f58"/>
                </a:cxn>
                <a:cxn ang="f47">
                  <a:pos x="f59" y="f60"/>
                </a:cxn>
                <a:cxn ang="f47">
                  <a:pos x="f59" y="f61"/>
                </a:cxn>
                <a:cxn ang="f47">
                  <a:pos x="f57" y="f60"/>
                </a:cxn>
                <a:cxn ang="f47">
                  <a:pos x="f62" y="f63"/>
                </a:cxn>
                <a:cxn ang="f47">
                  <a:pos x="f64" y="f56"/>
                </a:cxn>
                <a:cxn ang="f47">
                  <a:pos x="f65" y="f55"/>
                </a:cxn>
                <a:cxn ang="f47">
                  <a:pos x="f48" y="f51"/>
                </a:cxn>
                <a:cxn ang="f47">
                  <a:pos x="f52" y="f53"/>
                </a:cxn>
                <a:cxn ang="f47">
                  <a:pos x="f52" y="f53"/>
                </a:cxn>
              </a:cxnLst>
              <a:rect l="f48" t="f51" r="f49" b="f50"/>
              <a:pathLst>
                <a:path w="59" h="60">
                  <a:moveTo>
                    <a:pt x="f6" y="f8"/>
                  </a:moveTo>
                  <a:lnTo>
                    <a:pt x="f9" y="f10"/>
                  </a:lnTo>
                  <a:lnTo>
                    <a:pt x="f9" y="f11"/>
                  </a:lnTo>
                  <a:lnTo>
                    <a:pt x="f12" y="f13"/>
                  </a:lnTo>
                  <a:lnTo>
                    <a:pt x="f14" y="f15"/>
                  </a:lnTo>
                  <a:lnTo>
                    <a:pt x="f14" y="f7"/>
                  </a:lnTo>
                  <a:lnTo>
                    <a:pt x="f12" y="f15"/>
                  </a:lnTo>
                  <a:lnTo>
                    <a:pt x="f16" y="f17"/>
                  </a:lnTo>
                  <a:lnTo>
                    <a:pt x="f18" y="f11"/>
                  </a:lnTo>
                  <a:lnTo>
                    <a:pt x="f19" y="f10"/>
                  </a:lnTo>
                  <a:lnTo>
                    <a:pt x="f5" y="f5"/>
                  </a:lnTo>
                  <a:lnTo>
                    <a:pt x="f6" y="f8"/>
                  </a:lnTo>
                  <a:lnTo>
                    <a:pt x="f6" y="f8"/>
                  </a:lnTo>
                  <a:close/>
                </a:path>
              </a:pathLst>
            </a:custGeom>
            <a:solidFill>
              <a:srgbClr val="463416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21" name="Freeform 21"/>
            <p:cNvSpPr/>
            <p:nvPr/>
          </p:nvSpPr>
          <p:spPr>
            <a:xfrm>
              <a:off x="627058" y="6049963"/>
              <a:ext cx="388940" cy="328607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45"/>
                <a:gd name="f7" fmla="val 204"/>
                <a:gd name="f8" fmla="val 233"/>
                <a:gd name="f9" fmla="val 36"/>
                <a:gd name="f10" fmla="val 42"/>
                <a:gd name="f11" fmla="val 209"/>
                <a:gd name="f12" fmla="val 84"/>
                <a:gd name="f13" fmla="val 143"/>
                <a:gd name="f14" fmla="val 132"/>
                <a:gd name="f15" fmla="val 167"/>
                <a:gd name="f16" fmla="val 156"/>
                <a:gd name="f17" fmla="val 179"/>
                <a:gd name="f18" fmla="val 77"/>
                <a:gd name="f19" fmla="val 47"/>
                <a:gd name="f20" fmla="val 89"/>
                <a:gd name="f21" fmla="val 66"/>
                <a:gd name="f22" fmla="val 59"/>
                <a:gd name="f23" fmla="val 12"/>
                <a:gd name="f24" fmla="val 6"/>
                <a:gd name="f25" fmla="val 83"/>
                <a:gd name="f26" fmla="val 101"/>
                <a:gd name="f27" fmla="val 125"/>
                <a:gd name="f28" fmla="val 18"/>
                <a:gd name="f29" fmla="val 149"/>
                <a:gd name="f30" fmla="val 203"/>
                <a:gd name="f31" fmla="val 24"/>
                <a:gd name="f32" fmla="+- 0 0 -90"/>
                <a:gd name="f33" fmla="*/ f3 1 245"/>
                <a:gd name="f34" fmla="*/ f4 1 204"/>
                <a:gd name="f35" fmla="+- f7 0 f5"/>
                <a:gd name="f36" fmla="+- f6 0 f5"/>
                <a:gd name="f37" fmla="*/ f32 f0 1"/>
                <a:gd name="f38" fmla="*/ f36 1 245"/>
                <a:gd name="f39" fmla="*/ f35 1 204"/>
                <a:gd name="f40" fmla="*/ f37 1 f2"/>
                <a:gd name="f41" fmla="*/ 233 1 f38"/>
                <a:gd name="f42" fmla="*/ 36 1 f39"/>
                <a:gd name="f43" fmla="*/ 245 1 f38"/>
                <a:gd name="f44" fmla="*/ 42 1 f39"/>
                <a:gd name="f45" fmla="*/ 209 1 f38"/>
                <a:gd name="f46" fmla="*/ 84 1 f39"/>
                <a:gd name="f47" fmla="*/ 143 1 f38"/>
                <a:gd name="f48" fmla="*/ 132 1 f39"/>
                <a:gd name="f49" fmla="*/ 167 1 f38"/>
                <a:gd name="f50" fmla="*/ 156 1 f39"/>
                <a:gd name="f51" fmla="*/ 179 1 f38"/>
                <a:gd name="f52" fmla="*/ 204 1 f39"/>
                <a:gd name="f53" fmla="*/ 77 1 f38"/>
                <a:gd name="f54" fmla="*/ 47 1 f38"/>
                <a:gd name="f55" fmla="*/ 89 1 f38"/>
                <a:gd name="f56" fmla="*/ 66 1 f39"/>
                <a:gd name="f57" fmla="*/ 59 1 f38"/>
                <a:gd name="f58" fmla="*/ 0 1 f38"/>
                <a:gd name="f59" fmla="*/ 12 1 f39"/>
                <a:gd name="f60" fmla="*/ 0 1 f39"/>
                <a:gd name="f61" fmla="*/ 6 1 f38"/>
                <a:gd name="f62" fmla="*/ 12 1 f38"/>
                <a:gd name="f63" fmla="*/ 6 1 f39"/>
                <a:gd name="f64" fmla="*/ 83 1 f38"/>
                <a:gd name="f65" fmla="*/ 101 1 f38"/>
                <a:gd name="f66" fmla="*/ 125 1 f38"/>
                <a:gd name="f67" fmla="*/ 18 1 f39"/>
                <a:gd name="f68" fmla="*/ 149 1 f38"/>
                <a:gd name="f69" fmla="*/ 203 1 f38"/>
                <a:gd name="f70" fmla="*/ 24 1 f39"/>
                <a:gd name="f71" fmla="*/ f6 1 f38"/>
                <a:gd name="f72" fmla="*/ f7 1 f39"/>
                <a:gd name="f73" fmla="+- f40 0 f1"/>
                <a:gd name="f74" fmla="*/ f58 f33 1"/>
                <a:gd name="f75" fmla="*/ f71 f33 1"/>
                <a:gd name="f76" fmla="*/ f72 f34 1"/>
                <a:gd name="f77" fmla="*/ f60 f34 1"/>
                <a:gd name="f78" fmla="*/ f41 f33 1"/>
                <a:gd name="f79" fmla="*/ f42 f34 1"/>
                <a:gd name="f80" fmla="*/ f43 f33 1"/>
                <a:gd name="f81" fmla="*/ f44 f34 1"/>
                <a:gd name="f82" fmla="*/ f45 f33 1"/>
                <a:gd name="f83" fmla="*/ f46 f34 1"/>
                <a:gd name="f84" fmla="*/ f47 f33 1"/>
                <a:gd name="f85" fmla="*/ f48 f34 1"/>
                <a:gd name="f86" fmla="*/ f49 f33 1"/>
                <a:gd name="f87" fmla="*/ f50 f34 1"/>
                <a:gd name="f88" fmla="*/ f51 f33 1"/>
                <a:gd name="f89" fmla="*/ f52 f34 1"/>
                <a:gd name="f90" fmla="*/ f53 f33 1"/>
                <a:gd name="f91" fmla="*/ f54 f33 1"/>
                <a:gd name="f92" fmla="*/ f55 f33 1"/>
                <a:gd name="f93" fmla="*/ f56 f34 1"/>
                <a:gd name="f94" fmla="*/ f57 f33 1"/>
                <a:gd name="f95" fmla="*/ f59 f34 1"/>
                <a:gd name="f96" fmla="*/ f61 f33 1"/>
                <a:gd name="f97" fmla="*/ f62 f33 1"/>
                <a:gd name="f98" fmla="*/ f63 f34 1"/>
                <a:gd name="f99" fmla="*/ f64 f33 1"/>
                <a:gd name="f100" fmla="*/ f65 f33 1"/>
                <a:gd name="f101" fmla="*/ f66 f33 1"/>
                <a:gd name="f102" fmla="*/ f67 f34 1"/>
                <a:gd name="f103" fmla="*/ f68 f33 1"/>
                <a:gd name="f104" fmla="*/ f69 f33 1"/>
                <a:gd name="f105" fmla="*/ f70 f3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73">
                  <a:pos x="f78" y="f79"/>
                </a:cxn>
                <a:cxn ang="f73">
                  <a:pos x="f80" y="f81"/>
                </a:cxn>
                <a:cxn ang="f73">
                  <a:pos x="f82" y="f83"/>
                </a:cxn>
                <a:cxn ang="f73">
                  <a:pos x="f84" y="f85"/>
                </a:cxn>
                <a:cxn ang="f73">
                  <a:pos x="f86" y="f87"/>
                </a:cxn>
                <a:cxn ang="f73">
                  <a:pos x="f88" y="f89"/>
                </a:cxn>
                <a:cxn ang="f73">
                  <a:pos x="f90" y="f85"/>
                </a:cxn>
                <a:cxn ang="f73">
                  <a:pos x="f91" y="f83"/>
                </a:cxn>
                <a:cxn ang="f73">
                  <a:pos x="f92" y="f93"/>
                </a:cxn>
                <a:cxn ang="f73">
                  <a:pos x="f94" y="f79"/>
                </a:cxn>
                <a:cxn ang="f73">
                  <a:pos x="f74" y="f95"/>
                </a:cxn>
                <a:cxn ang="f73">
                  <a:pos x="f74" y="f77"/>
                </a:cxn>
                <a:cxn ang="f73">
                  <a:pos x="f96" y="f77"/>
                </a:cxn>
                <a:cxn ang="f73">
                  <a:pos x="f97" y="f77"/>
                </a:cxn>
                <a:cxn ang="f73">
                  <a:pos x="f91" y="f98"/>
                </a:cxn>
                <a:cxn ang="f73">
                  <a:pos x="f90" y="f98"/>
                </a:cxn>
                <a:cxn ang="f73">
                  <a:pos x="f99" y="f98"/>
                </a:cxn>
                <a:cxn ang="f73">
                  <a:pos x="f92" y="f98"/>
                </a:cxn>
                <a:cxn ang="f73">
                  <a:pos x="f100" y="f95"/>
                </a:cxn>
                <a:cxn ang="f73">
                  <a:pos x="f101" y="f95"/>
                </a:cxn>
                <a:cxn ang="f73">
                  <a:pos x="f84" y="f102"/>
                </a:cxn>
                <a:cxn ang="f73">
                  <a:pos x="f103" y="f102"/>
                </a:cxn>
                <a:cxn ang="f73">
                  <a:pos x="f103" y="f102"/>
                </a:cxn>
                <a:cxn ang="f73">
                  <a:pos x="f104" y="f105"/>
                </a:cxn>
                <a:cxn ang="f73">
                  <a:pos x="f78" y="f79"/>
                </a:cxn>
                <a:cxn ang="f73">
                  <a:pos x="f78" y="f79"/>
                </a:cxn>
              </a:cxnLst>
              <a:rect l="f74" t="f77" r="f75" b="f76"/>
              <a:pathLst>
                <a:path w="245" h="204">
                  <a:moveTo>
                    <a:pt x="f8" y="f9"/>
                  </a:moveTo>
                  <a:lnTo>
                    <a:pt x="f6" y="f10"/>
                  </a:lnTo>
                  <a:lnTo>
                    <a:pt x="f11" y="f12"/>
                  </a:lnTo>
                  <a:lnTo>
                    <a:pt x="f13" y="f14"/>
                  </a:lnTo>
                  <a:lnTo>
                    <a:pt x="f15" y="f16"/>
                  </a:lnTo>
                  <a:lnTo>
                    <a:pt x="f17" y="f7"/>
                  </a:lnTo>
                  <a:lnTo>
                    <a:pt x="f18" y="f14"/>
                  </a:lnTo>
                  <a:lnTo>
                    <a:pt x="f19" y="f12"/>
                  </a:lnTo>
                  <a:lnTo>
                    <a:pt x="f20" y="f21"/>
                  </a:lnTo>
                  <a:lnTo>
                    <a:pt x="f22" y="f9"/>
                  </a:lnTo>
                  <a:lnTo>
                    <a:pt x="f5" y="f23"/>
                  </a:lnTo>
                  <a:lnTo>
                    <a:pt x="f5" y="f5"/>
                  </a:lnTo>
                  <a:lnTo>
                    <a:pt x="f24" y="f5"/>
                  </a:lnTo>
                  <a:lnTo>
                    <a:pt x="f23" y="f5"/>
                  </a:lnTo>
                  <a:lnTo>
                    <a:pt x="f19" y="f24"/>
                  </a:lnTo>
                  <a:lnTo>
                    <a:pt x="f18" y="f24"/>
                  </a:lnTo>
                  <a:lnTo>
                    <a:pt x="f25" y="f24"/>
                  </a:lnTo>
                  <a:lnTo>
                    <a:pt x="f20" y="f24"/>
                  </a:lnTo>
                  <a:lnTo>
                    <a:pt x="f26" y="f23"/>
                  </a:lnTo>
                  <a:lnTo>
                    <a:pt x="f27" y="f23"/>
                  </a:lnTo>
                  <a:lnTo>
                    <a:pt x="f13" y="f28"/>
                  </a:lnTo>
                  <a:lnTo>
                    <a:pt x="f29" y="f28"/>
                  </a:lnTo>
                  <a:lnTo>
                    <a:pt x="f29" y="f28"/>
                  </a:lnTo>
                  <a:lnTo>
                    <a:pt x="f30" y="f31"/>
                  </a:lnTo>
                  <a:lnTo>
                    <a:pt x="f8" y="f9"/>
                  </a:lnTo>
                  <a:lnTo>
                    <a:pt x="f8" y="f9"/>
                  </a:lnTo>
                  <a:close/>
                </a:path>
              </a:pathLst>
            </a:custGeom>
            <a:solidFill>
              <a:srgbClr val="463416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</p:grpSp>
      <p:sp>
        <p:nvSpPr>
          <p:cNvPr id="22" name="Rectangle 22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23" name="Rectangle 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49580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24" name="Rectangle 24"/>
          <p:cNvSpPr txBox="1">
            <a:spLocks noGrp="1"/>
          </p:cNvSpPr>
          <p:nvPr>
            <p:ph type="dt" sz="half" idx="2"/>
          </p:nvPr>
        </p:nvSpPr>
        <p:spPr>
          <a:xfrm>
            <a:off x="457200" y="6248396"/>
            <a:ext cx="2133596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Arial" pitchFamily="34"/>
                <a:ea typeface=""/>
                <a:cs typeface="Arial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25" name="Rectangle 25"/>
          <p:cNvSpPr txBox="1">
            <a:spLocks noGrp="1"/>
          </p:cNvSpPr>
          <p:nvPr>
            <p:ph type="ftr" sz="quarter" idx="3"/>
          </p:nvPr>
        </p:nvSpPr>
        <p:spPr>
          <a:xfrm>
            <a:off x="3124203" y="6248396"/>
            <a:ext cx="2895603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Arial" pitchFamily="34"/>
                <a:ea typeface=""/>
                <a:cs typeface="Arial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26" name="Rectangle 26"/>
          <p:cNvSpPr txBox="1">
            <a:spLocks noGrp="1"/>
          </p:cNvSpPr>
          <p:nvPr>
            <p:ph type="sldNum" sz="quarter" idx="4"/>
          </p:nvPr>
        </p:nvSpPr>
        <p:spPr>
          <a:xfrm>
            <a:off x="6553203" y="6248396"/>
            <a:ext cx="2133596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Arial" pitchFamily="34"/>
                <a:ea typeface=""/>
                <a:cs typeface="Arial" pitchFamily="34"/>
              </a:defRPr>
            </a:lvl1pPr>
          </a:lstStyle>
          <a:p>
            <a:pPr lvl="0"/>
            <a:fld id="{09E47434-C782-4402-8AFC-F5B64EB45483}" type="slidenum"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Tm="5000">
    <p:wheel spokes="1"/>
  </p:transition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cs-CZ" sz="4400" b="0" i="0" u="none" strike="noStrike" kern="0" cap="none" spc="0" baseline="0">
          <a:solidFill>
            <a:srgbClr val="E3E3FF"/>
          </a:solidFill>
          <a:effectLst>
            <a:outerShdw dist="38096" dir="2700000">
              <a:srgbClr val="000000"/>
            </a:outerShdw>
          </a:effectLst>
          <a:uFillTx/>
          <a:latin typeface="Arial"/>
          <a:cs typeface="Arial"/>
        </a:defRPr>
      </a:lvl1pPr>
    </p:titleStyle>
    <p:bodyStyle>
      <a:lvl1pPr marL="342900" marR="0" lvl="0" indent="-342900" algn="l" defTabSz="914400" rtl="0" fontAlgn="auto" hangingPunct="0">
        <a:lnSpc>
          <a:spcPct val="100000"/>
        </a:lnSpc>
        <a:spcBef>
          <a:spcPts val="800"/>
        </a:spcBef>
        <a:spcAft>
          <a:spcPts val="0"/>
        </a:spcAft>
        <a:buClr>
          <a:srgbClr val="E3E3FF"/>
        </a:buClr>
        <a:buSzPct val="100000"/>
        <a:buChar char="•"/>
        <a:tabLst/>
        <a:defRPr lang="cs-CZ" sz="3200" b="0" i="0" u="none" strike="noStrike" kern="0" cap="none" spc="0" baseline="0">
          <a:solidFill>
            <a:srgbClr val="FFFFFF"/>
          </a:solidFill>
          <a:uFillTx/>
          <a:latin typeface="Arial"/>
          <a:cs typeface="Arial"/>
        </a:defRPr>
      </a:lvl1pPr>
      <a:lvl2pPr marL="742950" marR="0" lvl="1" indent="-285750" algn="l" defTabSz="914400" rtl="0" fontAlgn="auto" hangingPunct="0">
        <a:lnSpc>
          <a:spcPct val="100000"/>
        </a:lnSpc>
        <a:spcBef>
          <a:spcPts val="700"/>
        </a:spcBef>
        <a:spcAft>
          <a:spcPts val="0"/>
        </a:spcAft>
        <a:buSzPct val="100000"/>
        <a:buChar char="–"/>
        <a:tabLst/>
        <a:defRPr lang="cs-CZ" sz="2800" b="0" i="0" u="none" strike="noStrike" kern="0" cap="none" spc="0" baseline="0">
          <a:solidFill>
            <a:srgbClr val="FFFFFF"/>
          </a:solidFill>
          <a:uFillTx/>
          <a:latin typeface="Arial"/>
          <a:cs typeface="Arial"/>
        </a:defRPr>
      </a:lvl2pPr>
      <a:lvl3pPr marL="1143000" marR="0" lvl="2" indent="-228600" algn="l" defTabSz="914400" rtl="0" fontAlgn="auto" hangingPunct="0">
        <a:lnSpc>
          <a:spcPct val="100000"/>
        </a:lnSpc>
        <a:spcBef>
          <a:spcPts val="600"/>
        </a:spcBef>
        <a:spcAft>
          <a:spcPts val="0"/>
        </a:spcAft>
        <a:buClr>
          <a:srgbClr val="E3E3FF"/>
        </a:buClr>
        <a:buSzPct val="100000"/>
        <a:buChar char="•"/>
        <a:tabLst/>
        <a:defRPr lang="cs-CZ" sz="2400" b="0" i="0" u="none" strike="noStrike" kern="0" cap="none" spc="0" baseline="0">
          <a:solidFill>
            <a:srgbClr val="FFFFFF"/>
          </a:solidFill>
          <a:uFillTx/>
          <a:latin typeface="Arial"/>
          <a:cs typeface="Arial"/>
        </a:defRPr>
      </a:lvl3pPr>
      <a:lvl4pPr marL="1600200" marR="0" lvl="3" indent="-228600" algn="l" defTabSz="914400" rtl="0" fontAlgn="auto" hangingPunct="0">
        <a:lnSpc>
          <a:spcPct val="100000"/>
        </a:lnSpc>
        <a:spcBef>
          <a:spcPts val="500"/>
        </a:spcBef>
        <a:spcAft>
          <a:spcPts val="0"/>
        </a:spcAft>
        <a:buSzPct val="100000"/>
        <a:buChar char="–"/>
        <a:tabLst/>
        <a:defRPr lang="cs-CZ" sz="2000" b="0" i="0" u="none" strike="noStrike" kern="0" cap="none" spc="0" baseline="0">
          <a:solidFill>
            <a:srgbClr val="FFFFFF"/>
          </a:solidFill>
          <a:uFillTx/>
          <a:latin typeface="Arial"/>
          <a:cs typeface="Arial"/>
        </a:defRPr>
      </a:lvl4pPr>
      <a:lvl5pPr marL="2057400" marR="0" lvl="4" indent="-228600" algn="l" defTabSz="914400" rtl="0" fontAlgn="auto" hangingPunct="0">
        <a:lnSpc>
          <a:spcPct val="100000"/>
        </a:lnSpc>
        <a:spcBef>
          <a:spcPts val="500"/>
        </a:spcBef>
        <a:spcAft>
          <a:spcPts val="0"/>
        </a:spcAft>
        <a:buClr>
          <a:srgbClr val="E3E3FF"/>
        </a:buClr>
        <a:buSzPct val="100000"/>
        <a:buChar char="•"/>
        <a:tabLst/>
        <a:defRPr lang="cs-CZ" sz="2000" b="0" i="0" u="none" strike="noStrike" kern="0" cap="none" spc="0" baseline="0">
          <a:solidFill>
            <a:srgbClr val="FFFFFF"/>
          </a:solidFill>
          <a:uFillTx/>
          <a:latin typeface="Arial"/>
          <a:cs typeface="Arial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70"/>
            </a:gs>
            <a:gs pos="100000">
              <a:srgbClr val="0000FF"/>
            </a:gs>
          </a:gsLst>
          <a:lin ang="189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9140827" cy="6851654"/>
            <a:chOff x="0" y="0"/>
            <a:chExt cx="9140827" cy="6851654"/>
          </a:xfrm>
        </p:grpSpPr>
        <p:sp>
          <p:nvSpPr>
            <p:cNvPr id="3" name="Freeform 3"/>
            <p:cNvSpPr/>
            <p:nvPr/>
          </p:nvSpPr>
          <p:spPr>
            <a:xfrm>
              <a:off x="2876546" y="4462464"/>
              <a:ext cx="6264270" cy="238919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3934"/>
                <a:gd name="f7" fmla="val 1505"/>
                <a:gd name="f8" fmla="val 149"/>
                <a:gd name="f9" fmla="val 687"/>
                <a:gd name="f10" fmla="val 1331"/>
                <a:gd name="f11" fmla="val 1213"/>
                <a:gd name="f12" fmla="val 1157"/>
                <a:gd name="f13" fmla="val 1728"/>
                <a:gd name="f14" fmla="val 977"/>
                <a:gd name="f15" fmla="val 2218"/>
                <a:gd name="f16" fmla="val 792"/>
                <a:gd name="f17" fmla="val 2457"/>
                <a:gd name="f18" fmla="val 696"/>
                <a:gd name="f19" fmla="val 2690"/>
                <a:gd name="f20" fmla="val 606"/>
                <a:gd name="f21" fmla="val 2918"/>
                <a:gd name="f22" fmla="val 510"/>
                <a:gd name="f23" fmla="val 3139"/>
                <a:gd name="f24" fmla="val 420"/>
                <a:gd name="f25" fmla="val 3348"/>
                <a:gd name="f26" fmla="val 324"/>
                <a:gd name="f27" fmla="val 3551"/>
                <a:gd name="f28" fmla="val 234"/>
                <a:gd name="f29" fmla="val 3749"/>
                <a:gd name="f30" fmla="val 138"/>
                <a:gd name="f31" fmla="val 48"/>
                <a:gd name="f32" fmla="val 3743"/>
                <a:gd name="f33" fmla="val 96"/>
                <a:gd name="f34" fmla="val 3539"/>
                <a:gd name="f35" fmla="val 192"/>
                <a:gd name="f36" fmla="val 3330"/>
                <a:gd name="f37" fmla="val 288"/>
                <a:gd name="f38" fmla="val 3115"/>
                <a:gd name="f39" fmla="val 384"/>
                <a:gd name="f40" fmla="val 2888"/>
                <a:gd name="f41" fmla="val 480"/>
                <a:gd name="f42" fmla="val 2654"/>
                <a:gd name="f43" fmla="val 576"/>
                <a:gd name="f44" fmla="val 2409"/>
                <a:gd name="f45" fmla="val 672"/>
                <a:gd name="f46" fmla="val 2164"/>
                <a:gd name="f47" fmla="val 768"/>
                <a:gd name="f48" fmla="val 1907"/>
                <a:gd name="f49" fmla="val 864"/>
                <a:gd name="f50" fmla="val 1650"/>
                <a:gd name="f51" fmla="val 960"/>
                <a:gd name="f52" fmla="val 1112"/>
                <a:gd name="f53" fmla="val 1145"/>
                <a:gd name="f54" fmla="val 562"/>
                <a:gd name="f55" fmla="+- 0 0 -90"/>
                <a:gd name="f56" fmla="*/ f3 1 3934"/>
                <a:gd name="f57" fmla="*/ f4 1 1505"/>
                <a:gd name="f58" fmla="+- f7 0 f5"/>
                <a:gd name="f59" fmla="+- f6 0 f5"/>
                <a:gd name="f60" fmla="*/ f55 f0 1"/>
                <a:gd name="f61" fmla="*/ f59 1 3934"/>
                <a:gd name="f62" fmla="*/ f58 1 1505"/>
                <a:gd name="f63" fmla="*/ f60 1 f2"/>
                <a:gd name="f64" fmla="*/ 149 1 f61"/>
                <a:gd name="f65" fmla="*/ 1505 1 f62"/>
                <a:gd name="f66" fmla="*/ 687 1 f61"/>
                <a:gd name="f67" fmla="*/ 1331 1 f62"/>
                <a:gd name="f68" fmla="*/ 1213 1 f61"/>
                <a:gd name="f69" fmla="*/ 1157 1 f62"/>
                <a:gd name="f70" fmla="*/ 1728 1 f61"/>
                <a:gd name="f71" fmla="*/ 977 1 f62"/>
                <a:gd name="f72" fmla="*/ 2218 1 f61"/>
                <a:gd name="f73" fmla="*/ 792 1 f62"/>
                <a:gd name="f74" fmla="*/ 2457 1 f61"/>
                <a:gd name="f75" fmla="*/ 696 1 f62"/>
                <a:gd name="f76" fmla="*/ 2690 1 f61"/>
                <a:gd name="f77" fmla="*/ 606 1 f62"/>
                <a:gd name="f78" fmla="*/ 2918 1 f61"/>
                <a:gd name="f79" fmla="*/ 510 1 f62"/>
                <a:gd name="f80" fmla="*/ 3139 1 f61"/>
                <a:gd name="f81" fmla="*/ 420 1 f62"/>
                <a:gd name="f82" fmla="*/ 3348 1 f61"/>
                <a:gd name="f83" fmla="*/ 324 1 f62"/>
                <a:gd name="f84" fmla="*/ 3551 1 f61"/>
                <a:gd name="f85" fmla="*/ 234 1 f62"/>
                <a:gd name="f86" fmla="*/ 3749 1 f61"/>
                <a:gd name="f87" fmla="*/ 138 1 f62"/>
                <a:gd name="f88" fmla="*/ 3934 1 f61"/>
                <a:gd name="f89" fmla="*/ 48 1 f62"/>
                <a:gd name="f90" fmla="*/ 0 1 f62"/>
                <a:gd name="f91" fmla="*/ 3743 1 f61"/>
                <a:gd name="f92" fmla="*/ 96 1 f62"/>
                <a:gd name="f93" fmla="*/ 3539 1 f61"/>
                <a:gd name="f94" fmla="*/ 192 1 f62"/>
                <a:gd name="f95" fmla="*/ 3330 1 f61"/>
                <a:gd name="f96" fmla="*/ 288 1 f62"/>
                <a:gd name="f97" fmla="*/ 3115 1 f61"/>
                <a:gd name="f98" fmla="*/ 384 1 f62"/>
                <a:gd name="f99" fmla="*/ 2888 1 f61"/>
                <a:gd name="f100" fmla="*/ 480 1 f62"/>
                <a:gd name="f101" fmla="*/ 2654 1 f61"/>
                <a:gd name="f102" fmla="*/ 576 1 f62"/>
                <a:gd name="f103" fmla="*/ 2409 1 f61"/>
                <a:gd name="f104" fmla="*/ 672 1 f62"/>
                <a:gd name="f105" fmla="*/ 2164 1 f61"/>
                <a:gd name="f106" fmla="*/ 768 1 f62"/>
                <a:gd name="f107" fmla="*/ 1907 1 f61"/>
                <a:gd name="f108" fmla="*/ 864 1 f62"/>
                <a:gd name="f109" fmla="*/ 1650 1 f61"/>
                <a:gd name="f110" fmla="*/ 960 1 f62"/>
                <a:gd name="f111" fmla="*/ 1112 1 f61"/>
                <a:gd name="f112" fmla="*/ 1145 1 f62"/>
                <a:gd name="f113" fmla="*/ 562 1 f61"/>
                <a:gd name="f114" fmla="*/ 0 1 f61"/>
                <a:gd name="f115" fmla="*/ f6 1 f61"/>
                <a:gd name="f116" fmla="*/ f7 1 f62"/>
                <a:gd name="f117" fmla="+- f63 0 f1"/>
                <a:gd name="f118" fmla="*/ f114 f56 1"/>
                <a:gd name="f119" fmla="*/ f115 f56 1"/>
                <a:gd name="f120" fmla="*/ f116 f57 1"/>
                <a:gd name="f121" fmla="*/ f90 f57 1"/>
                <a:gd name="f122" fmla="*/ f64 f56 1"/>
                <a:gd name="f123" fmla="*/ f65 f57 1"/>
                <a:gd name="f124" fmla="*/ f66 f56 1"/>
                <a:gd name="f125" fmla="*/ f67 f57 1"/>
                <a:gd name="f126" fmla="*/ f68 f56 1"/>
                <a:gd name="f127" fmla="*/ f69 f57 1"/>
                <a:gd name="f128" fmla="*/ f70 f56 1"/>
                <a:gd name="f129" fmla="*/ f71 f57 1"/>
                <a:gd name="f130" fmla="*/ f72 f56 1"/>
                <a:gd name="f131" fmla="*/ f73 f57 1"/>
                <a:gd name="f132" fmla="*/ f74 f56 1"/>
                <a:gd name="f133" fmla="*/ f75 f57 1"/>
                <a:gd name="f134" fmla="*/ f76 f56 1"/>
                <a:gd name="f135" fmla="*/ f77 f57 1"/>
                <a:gd name="f136" fmla="*/ f78 f56 1"/>
                <a:gd name="f137" fmla="*/ f79 f57 1"/>
                <a:gd name="f138" fmla="*/ f80 f56 1"/>
                <a:gd name="f139" fmla="*/ f81 f57 1"/>
                <a:gd name="f140" fmla="*/ f82 f56 1"/>
                <a:gd name="f141" fmla="*/ f83 f57 1"/>
                <a:gd name="f142" fmla="*/ f84 f56 1"/>
                <a:gd name="f143" fmla="*/ f85 f57 1"/>
                <a:gd name="f144" fmla="*/ f86 f56 1"/>
                <a:gd name="f145" fmla="*/ f87 f57 1"/>
                <a:gd name="f146" fmla="*/ f88 f56 1"/>
                <a:gd name="f147" fmla="*/ f89 f57 1"/>
                <a:gd name="f148" fmla="*/ f91 f56 1"/>
                <a:gd name="f149" fmla="*/ f92 f57 1"/>
                <a:gd name="f150" fmla="*/ f93 f56 1"/>
                <a:gd name="f151" fmla="*/ f94 f57 1"/>
                <a:gd name="f152" fmla="*/ f95 f56 1"/>
                <a:gd name="f153" fmla="*/ f96 f57 1"/>
                <a:gd name="f154" fmla="*/ f97 f56 1"/>
                <a:gd name="f155" fmla="*/ f98 f57 1"/>
                <a:gd name="f156" fmla="*/ f99 f56 1"/>
                <a:gd name="f157" fmla="*/ f100 f57 1"/>
                <a:gd name="f158" fmla="*/ f101 f56 1"/>
                <a:gd name="f159" fmla="*/ f102 f57 1"/>
                <a:gd name="f160" fmla="*/ f103 f56 1"/>
                <a:gd name="f161" fmla="*/ f104 f57 1"/>
                <a:gd name="f162" fmla="*/ f105 f56 1"/>
                <a:gd name="f163" fmla="*/ f106 f57 1"/>
                <a:gd name="f164" fmla="*/ f107 f56 1"/>
                <a:gd name="f165" fmla="*/ f108 f57 1"/>
                <a:gd name="f166" fmla="*/ f109 f56 1"/>
                <a:gd name="f167" fmla="*/ f110 f57 1"/>
                <a:gd name="f168" fmla="*/ f111 f56 1"/>
                <a:gd name="f169" fmla="*/ f112 f57 1"/>
                <a:gd name="f170" fmla="*/ f113 f5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17">
                  <a:pos x="f122" y="f123"/>
                </a:cxn>
                <a:cxn ang="f117">
                  <a:pos x="f124" y="f125"/>
                </a:cxn>
                <a:cxn ang="f117">
                  <a:pos x="f126" y="f127"/>
                </a:cxn>
                <a:cxn ang="f117">
                  <a:pos x="f128" y="f129"/>
                </a:cxn>
                <a:cxn ang="f117">
                  <a:pos x="f130" y="f131"/>
                </a:cxn>
                <a:cxn ang="f117">
                  <a:pos x="f132" y="f133"/>
                </a:cxn>
                <a:cxn ang="f117">
                  <a:pos x="f134" y="f135"/>
                </a:cxn>
                <a:cxn ang="f117">
                  <a:pos x="f136" y="f137"/>
                </a:cxn>
                <a:cxn ang="f117">
                  <a:pos x="f138" y="f139"/>
                </a:cxn>
                <a:cxn ang="f117">
                  <a:pos x="f140" y="f141"/>
                </a:cxn>
                <a:cxn ang="f117">
                  <a:pos x="f142" y="f143"/>
                </a:cxn>
                <a:cxn ang="f117">
                  <a:pos x="f144" y="f145"/>
                </a:cxn>
                <a:cxn ang="f117">
                  <a:pos x="f146" y="f147"/>
                </a:cxn>
                <a:cxn ang="f117">
                  <a:pos x="f146" y="f121"/>
                </a:cxn>
                <a:cxn ang="f117">
                  <a:pos x="f148" y="f149"/>
                </a:cxn>
                <a:cxn ang="f117">
                  <a:pos x="f150" y="f151"/>
                </a:cxn>
                <a:cxn ang="f117">
                  <a:pos x="f152" y="f153"/>
                </a:cxn>
                <a:cxn ang="f117">
                  <a:pos x="f154" y="f155"/>
                </a:cxn>
                <a:cxn ang="f117">
                  <a:pos x="f156" y="f157"/>
                </a:cxn>
                <a:cxn ang="f117">
                  <a:pos x="f158" y="f159"/>
                </a:cxn>
                <a:cxn ang="f117">
                  <a:pos x="f160" y="f161"/>
                </a:cxn>
                <a:cxn ang="f117">
                  <a:pos x="f162" y="f163"/>
                </a:cxn>
                <a:cxn ang="f117">
                  <a:pos x="f164" y="f165"/>
                </a:cxn>
                <a:cxn ang="f117">
                  <a:pos x="f166" y="f167"/>
                </a:cxn>
                <a:cxn ang="f117">
                  <a:pos x="f168" y="f169"/>
                </a:cxn>
                <a:cxn ang="f117">
                  <a:pos x="f170" y="f125"/>
                </a:cxn>
                <a:cxn ang="f117">
                  <a:pos x="f118" y="f123"/>
                </a:cxn>
                <a:cxn ang="f117">
                  <a:pos x="f122" y="f123"/>
                </a:cxn>
                <a:cxn ang="f117">
                  <a:pos x="f122" y="f123"/>
                </a:cxn>
              </a:cxnLst>
              <a:rect l="f118" t="f121" r="f119" b="f120"/>
              <a:pathLst>
                <a:path w="3934" h="1505">
                  <a:moveTo>
                    <a:pt x="f8" y="f7"/>
                  </a:moveTo>
                  <a:lnTo>
                    <a:pt x="f9" y="f10"/>
                  </a:lnTo>
                  <a:lnTo>
                    <a:pt x="f11" y="f12"/>
                  </a:lnTo>
                  <a:lnTo>
                    <a:pt x="f13" y="f14"/>
                  </a:lnTo>
                  <a:lnTo>
                    <a:pt x="f15" y="f16"/>
                  </a:lnTo>
                  <a:lnTo>
                    <a:pt x="f17" y="f18"/>
                  </a:lnTo>
                  <a:lnTo>
                    <a:pt x="f19" y="f20"/>
                  </a:lnTo>
                  <a:lnTo>
                    <a:pt x="f21" y="f22"/>
                  </a:lnTo>
                  <a:lnTo>
                    <a:pt x="f23" y="f24"/>
                  </a:lnTo>
                  <a:lnTo>
                    <a:pt x="f25" y="f26"/>
                  </a:lnTo>
                  <a:lnTo>
                    <a:pt x="f27" y="f28"/>
                  </a:lnTo>
                  <a:lnTo>
                    <a:pt x="f29" y="f30"/>
                  </a:lnTo>
                  <a:lnTo>
                    <a:pt x="f6" y="f31"/>
                  </a:lnTo>
                  <a:lnTo>
                    <a:pt x="f6" y="f5"/>
                  </a:lnTo>
                  <a:lnTo>
                    <a:pt x="f32" y="f33"/>
                  </a:lnTo>
                  <a:lnTo>
                    <a:pt x="f34" y="f35"/>
                  </a:lnTo>
                  <a:lnTo>
                    <a:pt x="f36" y="f37"/>
                  </a:lnTo>
                  <a:lnTo>
                    <a:pt x="f38" y="f39"/>
                  </a:lnTo>
                  <a:lnTo>
                    <a:pt x="f40" y="f41"/>
                  </a:lnTo>
                  <a:lnTo>
                    <a:pt x="f42" y="f43"/>
                  </a:lnTo>
                  <a:lnTo>
                    <a:pt x="f44" y="f45"/>
                  </a:lnTo>
                  <a:lnTo>
                    <a:pt x="f46" y="f47"/>
                  </a:lnTo>
                  <a:lnTo>
                    <a:pt x="f48" y="f49"/>
                  </a:lnTo>
                  <a:lnTo>
                    <a:pt x="f50" y="f51"/>
                  </a:lnTo>
                  <a:lnTo>
                    <a:pt x="f52" y="f53"/>
                  </a:lnTo>
                  <a:lnTo>
                    <a:pt x="f54" y="f10"/>
                  </a:lnTo>
                  <a:lnTo>
                    <a:pt x="f5" y="f7"/>
                  </a:lnTo>
                  <a:lnTo>
                    <a:pt x="f8" y="f7"/>
                  </a:lnTo>
                  <a:lnTo>
                    <a:pt x="f8" y="f7"/>
                  </a:lnTo>
                  <a:close/>
                </a:path>
              </a:pathLst>
            </a:custGeom>
            <a:gradFill>
              <a:gsLst>
                <a:gs pos="0">
                  <a:srgbClr val="000070"/>
                </a:gs>
                <a:gs pos="100000">
                  <a:srgbClr val="0000FF"/>
                </a:gs>
              </a:gsLst>
              <a:lin ang="189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4" name="Freeform 4"/>
            <p:cNvSpPr/>
            <p:nvPr/>
          </p:nvSpPr>
          <p:spPr>
            <a:xfrm>
              <a:off x="6389690" y="5757867"/>
              <a:ext cx="2751136" cy="109378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728"/>
                <a:gd name="f7" fmla="val 689"/>
                <a:gd name="f8" fmla="val 132"/>
                <a:gd name="f9" fmla="val 550"/>
                <a:gd name="f10" fmla="val 527"/>
                <a:gd name="f11" fmla="val 963"/>
                <a:gd name="f12" fmla="val 365"/>
                <a:gd name="f13" fmla="val 1160"/>
                <a:gd name="f14" fmla="val 287"/>
                <a:gd name="f15" fmla="val 1357"/>
                <a:gd name="f16" fmla="val 203"/>
                <a:gd name="f17" fmla="val 1549"/>
                <a:gd name="f18" fmla="val 126"/>
                <a:gd name="f19" fmla="val 48"/>
                <a:gd name="f20" fmla="val 1531"/>
                <a:gd name="f21" fmla="val 84"/>
                <a:gd name="f22" fmla="val 1327"/>
                <a:gd name="f23" fmla="val 167"/>
                <a:gd name="f24" fmla="val 1118"/>
                <a:gd name="f25" fmla="val 257"/>
                <a:gd name="f26" fmla="val 903"/>
                <a:gd name="f27" fmla="val 341"/>
                <a:gd name="f28" fmla="val 454"/>
                <a:gd name="f29" fmla="val 515"/>
                <a:gd name="f30" fmla="+- 0 0 -90"/>
                <a:gd name="f31" fmla="*/ f3 1 1728"/>
                <a:gd name="f32" fmla="*/ f4 1 689"/>
                <a:gd name="f33" fmla="+- f7 0 f5"/>
                <a:gd name="f34" fmla="+- f6 0 f5"/>
                <a:gd name="f35" fmla="*/ f30 f0 1"/>
                <a:gd name="f36" fmla="*/ f34 1 1728"/>
                <a:gd name="f37" fmla="*/ f33 1 689"/>
                <a:gd name="f38" fmla="*/ f35 1 f2"/>
                <a:gd name="f39" fmla="*/ 132 1 f36"/>
                <a:gd name="f40" fmla="*/ 689 1 f37"/>
                <a:gd name="f41" fmla="*/ 550 1 f36"/>
                <a:gd name="f42" fmla="*/ 527 1 f37"/>
                <a:gd name="f43" fmla="*/ 963 1 f36"/>
                <a:gd name="f44" fmla="*/ 365 1 f37"/>
                <a:gd name="f45" fmla="*/ 1160 1 f36"/>
                <a:gd name="f46" fmla="*/ 287 1 f37"/>
                <a:gd name="f47" fmla="*/ 1357 1 f36"/>
                <a:gd name="f48" fmla="*/ 203 1 f37"/>
                <a:gd name="f49" fmla="*/ 1549 1 f36"/>
                <a:gd name="f50" fmla="*/ 126 1 f37"/>
                <a:gd name="f51" fmla="*/ 1728 1 f36"/>
                <a:gd name="f52" fmla="*/ 48 1 f37"/>
                <a:gd name="f53" fmla="*/ 0 1 f37"/>
                <a:gd name="f54" fmla="*/ 1531 1 f36"/>
                <a:gd name="f55" fmla="*/ 84 1 f37"/>
                <a:gd name="f56" fmla="*/ 1327 1 f36"/>
                <a:gd name="f57" fmla="*/ 167 1 f37"/>
                <a:gd name="f58" fmla="*/ 1118 1 f36"/>
                <a:gd name="f59" fmla="*/ 257 1 f37"/>
                <a:gd name="f60" fmla="*/ 903 1 f36"/>
                <a:gd name="f61" fmla="*/ 341 1 f37"/>
                <a:gd name="f62" fmla="*/ 454 1 f36"/>
                <a:gd name="f63" fmla="*/ 515 1 f37"/>
                <a:gd name="f64" fmla="*/ 0 1 f36"/>
                <a:gd name="f65" fmla="*/ f6 1 f36"/>
                <a:gd name="f66" fmla="*/ f7 1 f37"/>
                <a:gd name="f67" fmla="+- f38 0 f1"/>
                <a:gd name="f68" fmla="*/ f64 f31 1"/>
                <a:gd name="f69" fmla="*/ f65 f31 1"/>
                <a:gd name="f70" fmla="*/ f66 f32 1"/>
                <a:gd name="f71" fmla="*/ f53 f32 1"/>
                <a:gd name="f72" fmla="*/ f39 f31 1"/>
                <a:gd name="f73" fmla="*/ f40 f32 1"/>
                <a:gd name="f74" fmla="*/ f41 f31 1"/>
                <a:gd name="f75" fmla="*/ f42 f32 1"/>
                <a:gd name="f76" fmla="*/ f43 f31 1"/>
                <a:gd name="f77" fmla="*/ f44 f32 1"/>
                <a:gd name="f78" fmla="*/ f45 f31 1"/>
                <a:gd name="f79" fmla="*/ f46 f32 1"/>
                <a:gd name="f80" fmla="*/ f47 f31 1"/>
                <a:gd name="f81" fmla="*/ f48 f32 1"/>
                <a:gd name="f82" fmla="*/ f49 f31 1"/>
                <a:gd name="f83" fmla="*/ f50 f32 1"/>
                <a:gd name="f84" fmla="*/ f51 f31 1"/>
                <a:gd name="f85" fmla="*/ f52 f32 1"/>
                <a:gd name="f86" fmla="*/ f54 f31 1"/>
                <a:gd name="f87" fmla="*/ f55 f32 1"/>
                <a:gd name="f88" fmla="*/ f56 f31 1"/>
                <a:gd name="f89" fmla="*/ f57 f32 1"/>
                <a:gd name="f90" fmla="*/ f58 f31 1"/>
                <a:gd name="f91" fmla="*/ f59 f32 1"/>
                <a:gd name="f92" fmla="*/ f60 f31 1"/>
                <a:gd name="f93" fmla="*/ f61 f32 1"/>
                <a:gd name="f94" fmla="*/ f62 f31 1"/>
                <a:gd name="f95" fmla="*/ f63 f3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67">
                  <a:pos x="f72" y="f73"/>
                </a:cxn>
                <a:cxn ang="f67">
                  <a:pos x="f74" y="f75"/>
                </a:cxn>
                <a:cxn ang="f67">
                  <a:pos x="f76" y="f77"/>
                </a:cxn>
                <a:cxn ang="f67">
                  <a:pos x="f78" y="f79"/>
                </a:cxn>
                <a:cxn ang="f67">
                  <a:pos x="f80" y="f81"/>
                </a:cxn>
                <a:cxn ang="f67">
                  <a:pos x="f82" y="f83"/>
                </a:cxn>
                <a:cxn ang="f67">
                  <a:pos x="f84" y="f85"/>
                </a:cxn>
                <a:cxn ang="f67">
                  <a:pos x="f84" y="f71"/>
                </a:cxn>
                <a:cxn ang="f67">
                  <a:pos x="f86" y="f87"/>
                </a:cxn>
                <a:cxn ang="f67">
                  <a:pos x="f88" y="f89"/>
                </a:cxn>
                <a:cxn ang="f67">
                  <a:pos x="f90" y="f91"/>
                </a:cxn>
                <a:cxn ang="f67">
                  <a:pos x="f92" y="f93"/>
                </a:cxn>
                <a:cxn ang="f67">
                  <a:pos x="f94" y="f95"/>
                </a:cxn>
                <a:cxn ang="f67">
                  <a:pos x="f68" y="f73"/>
                </a:cxn>
                <a:cxn ang="f67">
                  <a:pos x="f72" y="f73"/>
                </a:cxn>
                <a:cxn ang="f67">
                  <a:pos x="f72" y="f73"/>
                </a:cxn>
              </a:cxnLst>
              <a:rect l="f68" t="f71" r="f69" b="f70"/>
              <a:pathLst>
                <a:path w="1728" h="689">
                  <a:moveTo>
                    <a:pt x="f8" y="f7"/>
                  </a:moveTo>
                  <a:lnTo>
                    <a:pt x="f9" y="f10"/>
                  </a:lnTo>
                  <a:lnTo>
                    <a:pt x="f11" y="f12"/>
                  </a:lnTo>
                  <a:lnTo>
                    <a:pt x="f13" y="f14"/>
                  </a:lnTo>
                  <a:lnTo>
                    <a:pt x="f15" y="f16"/>
                  </a:lnTo>
                  <a:lnTo>
                    <a:pt x="f17" y="f18"/>
                  </a:lnTo>
                  <a:lnTo>
                    <a:pt x="f6" y="f19"/>
                  </a:lnTo>
                  <a:lnTo>
                    <a:pt x="f6" y="f5"/>
                  </a:lnTo>
                  <a:lnTo>
                    <a:pt x="f20" y="f21"/>
                  </a:lnTo>
                  <a:lnTo>
                    <a:pt x="f22" y="f23"/>
                  </a:lnTo>
                  <a:lnTo>
                    <a:pt x="f24" y="f25"/>
                  </a:lnTo>
                  <a:lnTo>
                    <a:pt x="f26" y="f27"/>
                  </a:lnTo>
                  <a:lnTo>
                    <a:pt x="f28" y="f29"/>
                  </a:lnTo>
                  <a:lnTo>
                    <a:pt x="f5" y="f7"/>
                  </a:lnTo>
                  <a:lnTo>
                    <a:pt x="f8" y="f7"/>
                  </a:lnTo>
                  <a:lnTo>
                    <a:pt x="f8" y="f7"/>
                  </a:lnTo>
                  <a:close/>
                </a:path>
              </a:pathLst>
            </a:custGeom>
            <a:gradFill>
              <a:gsLst>
                <a:gs pos="0">
                  <a:srgbClr val="000070"/>
                </a:gs>
                <a:gs pos="100000">
                  <a:srgbClr val="0000FF"/>
                </a:gs>
              </a:gsLst>
              <a:lin ang="189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5" name="Freeform 5"/>
            <p:cNvSpPr/>
            <p:nvPr/>
          </p:nvSpPr>
          <p:spPr>
            <a:xfrm>
              <a:off x="0" y="0"/>
              <a:ext cx="8855077" cy="5472117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5561"/>
                <a:gd name="f7" fmla="val 3447"/>
                <a:gd name="f8" fmla="val 5555"/>
                <a:gd name="f9" fmla="val 1007"/>
                <a:gd name="f10" fmla="val 929"/>
                <a:gd name="f11" fmla="val 851"/>
                <a:gd name="f12" fmla="val 5537"/>
                <a:gd name="f13" fmla="val 773"/>
                <a:gd name="f14" fmla="val 5501"/>
                <a:gd name="f15" fmla="val 701"/>
                <a:gd name="f16" fmla="val 5453"/>
                <a:gd name="f17" fmla="val 629"/>
                <a:gd name="f18" fmla="val 5399"/>
                <a:gd name="f19" fmla="val 563"/>
                <a:gd name="f20" fmla="val 5327"/>
                <a:gd name="f21" fmla="val 492"/>
                <a:gd name="f22" fmla="val 5244"/>
                <a:gd name="f23" fmla="val 432"/>
                <a:gd name="f24" fmla="val 5148"/>
                <a:gd name="f25" fmla="val 366"/>
                <a:gd name="f26" fmla="val 5040"/>
                <a:gd name="f27" fmla="val 306"/>
                <a:gd name="f28" fmla="val 4921"/>
                <a:gd name="f29" fmla="val 252"/>
                <a:gd name="f30" fmla="val 4795"/>
                <a:gd name="f31" fmla="val 198"/>
                <a:gd name="f32" fmla="val 4652"/>
                <a:gd name="f33" fmla="val 144"/>
                <a:gd name="f34" fmla="val 4502"/>
                <a:gd name="f35" fmla="val 90"/>
                <a:gd name="f36" fmla="val 4341"/>
                <a:gd name="f37" fmla="val 48"/>
                <a:gd name="f38" fmla="val 4167"/>
                <a:gd name="f39" fmla="val 4000"/>
                <a:gd name="f40" fmla="val 4185"/>
                <a:gd name="f41" fmla="val 42"/>
                <a:gd name="f42" fmla="val 4359"/>
                <a:gd name="f43" fmla="val 4520"/>
                <a:gd name="f44" fmla="val 138"/>
                <a:gd name="f45" fmla="val 4670"/>
                <a:gd name="f46" fmla="val 192"/>
                <a:gd name="f47" fmla="val 4807"/>
                <a:gd name="f48" fmla="val 246"/>
                <a:gd name="f49" fmla="val 4933"/>
                <a:gd name="f50" fmla="val 5046"/>
                <a:gd name="f51" fmla="val 426"/>
                <a:gd name="f52" fmla="val 5238"/>
                <a:gd name="f53" fmla="val 5315"/>
                <a:gd name="f54" fmla="val 557"/>
                <a:gd name="f55" fmla="val 5381"/>
                <a:gd name="f56" fmla="val 5429"/>
                <a:gd name="f57" fmla="val 5465"/>
                <a:gd name="f58" fmla="val 779"/>
                <a:gd name="f59" fmla="val 5489"/>
                <a:gd name="f60" fmla="val 5495"/>
                <a:gd name="f61" fmla="val 935"/>
                <a:gd name="f62" fmla="val 1013"/>
                <a:gd name="f63" fmla="val 5471"/>
                <a:gd name="f64" fmla="val 1091"/>
                <a:gd name="f65" fmla="val 5441"/>
                <a:gd name="f66" fmla="val 1163"/>
                <a:gd name="f67" fmla="val 1241"/>
                <a:gd name="f68" fmla="val 5345"/>
                <a:gd name="f69" fmla="val 1319"/>
                <a:gd name="f70" fmla="val 5280"/>
                <a:gd name="f71" fmla="val 1397"/>
                <a:gd name="f72" fmla="val 5202"/>
                <a:gd name="f73" fmla="val 1475"/>
                <a:gd name="f74" fmla="val 5118"/>
                <a:gd name="f75" fmla="val 1553"/>
                <a:gd name="f76" fmla="val 5017"/>
                <a:gd name="f77" fmla="val 1630"/>
                <a:gd name="f78" fmla="val 4909"/>
                <a:gd name="f79" fmla="val 1708"/>
                <a:gd name="f80" fmla="val 4789"/>
                <a:gd name="f81" fmla="val 1786"/>
                <a:gd name="f82" fmla="val 4664"/>
                <a:gd name="f83" fmla="val 1870"/>
                <a:gd name="f84" fmla="val 4526"/>
                <a:gd name="f85" fmla="val 1948"/>
                <a:gd name="f86" fmla="val 4377"/>
                <a:gd name="f87" fmla="val 2026"/>
                <a:gd name="f88" fmla="val 4215"/>
                <a:gd name="f89" fmla="val 2104"/>
                <a:gd name="f90" fmla="val 4048"/>
                <a:gd name="f91" fmla="val 2182"/>
                <a:gd name="f92" fmla="val 3875"/>
                <a:gd name="f93" fmla="val 2260"/>
                <a:gd name="f94" fmla="val 3689"/>
                <a:gd name="f95" fmla="val 2338"/>
                <a:gd name="f96" fmla="val 3498"/>
                <a:gd name="f97" fmla="val 2416"/>
                <a:gd name="f98" fmla="val 3295"/>
                <a:gd name="f99" fmla="val 2488"/>
                <a:gd name="f100" fmla="val 3085"/>
                <a:gd name="f101" fmla="val 2566"/>
                <a:gd name="f102" fmla="val 2864"/>
                <a:gd name="f103" fmla="val 2644"/>
                <a:gd name="f104" fmla="val 2643"/>
                <a:gd name="f105" fmla="val 2715"/>
                <a:gd name="f106" fmla="val 2410"/>
                <a:gd name="f107" fmla="val 2793"/>
                <a:gd name="f108" fmla="val 2164"/>
                <a:gd name="f109" fmla="val 2865"/>
                <a:gd name="f110" fmla="val 1919"/>
                <a:gd name="f111" fmla="val 2937"/>
                <a:gd name="f112" fmla="val 1662"/>
                <a:gd name="f113" fmla="val 3009"/>
                <a:gd name="f114" fmla="val 1399"/>
                <a:gd name="f115" fmla="val 3075"/>
                <a:gd name="f116" fmla="val 1136"/>
                <a:gd name="f117" fmla="val 3147"/>
                <a:gd name="f118" fmla="val 861"/>
                <a:gd name="f119" fmla="val 3213"/>
                <a:gd name="f120" fmla="val 580"/>
                <a:gd name="f121" fmla="val 3279"/>
                <a:gd name="f122" fmla="val 3411"/>
                <a:gd name="f123" fmla="val 586"/>
                <a:gd name="f124" fmla="val 3315"/>
                <a:gd name="f125" fmla="val 867"/>
                <a:gd name="f126" fmla="val 3249"/>
                <a:gd name="f127" fmla="val 1148"/>
                <a:gd name="f128" fmla="val 3177"/>
                <a:gd name="f129" fmla="val 1417"/>
                <a:gd name="f130" fmla="val 3105"/>
                <a:gd name="f131" fmla="val 1680"/>
                <a:gd name="f132" fmla="val 3039"/>
                <a:gd name="f133" fmla="val 1937"/>
                <a:gd name="f134" fmla="val 2961"/>
                <a:gd name="f135" fmla="val 2188"/>
                <a:gd name="f136" fmla="val 2889"/>
                <a:gd name="f137" fmla="val 2434"/>
                <a:gd name="f138" fmla="val 2817"/>
                <a:gd name="f139" fmla="val 2673"/>
                <a:gd name="f140" fmla="val 2739"/>
                <a:gd name="f141" fmla="val 2900"/>
                <a:gd name="f142" fmla="val 2668"/>
                <a:gd name="f143" fmla="val 3121"/>
                <a:gd name="f144" fmla="val 2590"/>
                <a:gd name="f145" fmla="val 3330"/>
                <a:gd name="f146" fmla="val 2512"/>
                <a:gd name="f147" fmla="val 3534"/>
                <a:gd name="f148" fmla="val 3731"/>
                <a:gd name="f149" fmla="val 2356"/>
                <a:gd name="f150" fmla="val 3916"/>
                <a:gd name="f151" fmla="val 2278"/>
                <a:gd name="f152" fmla="val 4096"/>
                <a:gd name="f153" fmla="val 2200"/>
                <a:gd name="f154" fmla="val 4263"/>
                <a:gd name="f155" fmla="val 2116"/>
                <a:gd name="f156" fmla="val 4425"/>
                <a:gd name="f157" fmla="val 2038"/>
                <a:gd name="f158" fmla="val 4574"/>
                <a:gd name="f159" fmla="val 1960"/>
                <a:gd name="f160" fmla="val 4718"/>
                <a:gd name="f161" fmla="val 1876"/>
                <a:gd name="f162" fmla="val 4849"/>
                <a:gd name="f163" fmla="val 1798"/>
                <a:gd name="f164" fmla="val 4969"/>
                <a:gd name="f165" fmla="val 1720"/>
                <a:gd name="f166" fmla="val 5076"/>
                <a:gd name="f167" fmla="val 1636"/>
                <a:gd name="f168" fmla="val 5178"/>
                <a:gd name="f169" fmla="val 1559"/>
                <a:gd name="f170" fmla="val 5262"/>
                <a:gd name="f171" fmla="val 1481"/>
                <a:gd name="f172" fmla="val 5339"/>
                <a:gd name="f173" fmla="val 5405"/>
                <a:gd name="f174" fmla="val 5459"/>
                <a:gd name="f175" fmla="val 5507"/>
                <a:gd name="f176" fmla="val 1085"/>
                <a:gd name="f177" fmla="+- 0 0 -90"/>
                <a:gd name="f178" fmla="*/ f3 1 5561"/>
                <a:gd name="f179" fmla="*/ f4 1 3447"/>
                <a:gd name="f180" fmla="+- f7 0 f5"/>
                <a:gd name="f181" fmla="+- f6 0 f5"/>
                <a:gd name="f182" fmla="*/ f177 f0 1"/>
                <a:gd name="f183" fmla="*/ f181 1 5561"/>
                <a:gd name="f184" fmla="*/ f180 1 3447"/>
                <a:gd name="f185" fmla="*/ f182 1 f2"/>
                <a:gd name="f186" fmla="*/ 5561 1 f183"/>
                <a:gd name="f187" fmla="*/ 929 1 f184"/>
                <a:gd name="f188" fmla="*/ 5537 1 f183"/>
                <a:gd name="f189" fmla="*/ 773 1 f184"/>
                <a:gd name="f190" fmla="*/ 5453 1 f183"/>
                <a:gd name="f191" fmla="*/ 629 1 f184"/>
                <a:gd name="f192" fmla="*/ 5327 1 f183"/>
                <a:gd name="f193" fmla="*/ 492 1 f184"/>
                <a:gd name="f194" fmla="*/ 5148 1 f183"/>
                <a:gd name="f195" fmla="*/ 366 1 f184"/>
                <a:gd name="f196" fmla="*/ 4921 1 f183"/>
                <a:gd name="f197" fmla="*/ 252 1 f184"/>
                <a:gd name="f198" fmla="*/ 4652 1 f183"/>
                <a:gd name="f199" fmla="*/ 144 1 f184"/>
                <a:gd name="f200" fmla="*/ 4341 1 f183"/>
                <a:gd name="f201" fmla="*/ 48 1 f184"/>
                <a:gd name="f202" fmla="*/ 4000 1 f183"/>
                <a:gd name="f203" fmla="*/ 0 1 f184"/>
                <a:gd name="f204" fmla="*/ 4359 1 f183"/>
                <a:gd name="f205" fmla="*/ 90 1 f184"/>
                <a:gd name="f206" fmla="*/ 4670 1 f183"/>
                <a:gd name="f207" fmla="*/ 192 1 f184"/>
                <a:gd name="f208" fmla="*/ 4933 1 f183"/>
                <a:gd name="f209" fmla="*/ 306 1 f184"/>
                <a:gd name="f210" fmla="*/ 426 1 f184"/>
                <a:gd name="f211" fmla="*/ 5315 1 f183"/>
                <a:gd name="f212" fmla="*/ 557 1 f184"/>
                <a:gd name="f213" fmla="*/ 5429 1 f183"/>
                <a:gd name="f214" fmla="*/ 701 1 f184"/>
                <a:gd name="f215" fmla="*/ 5489 1 f183"/>
                <a:gd name="f216" fmla="*/ 851 1 f184"/>
                <a:gd name="f217" fmla="*/ 1013 1 f184"/>
                <a:gd name="f218" fmla="*/ 5441 1 f183"/>
                <a:gd name="f219" fmla="*/ 1163 1 f184"/>
                <a:gd name="f220" fmla="*/ 5345 1 f183"/>
                <a:gd name="f221" fmla="*/ 1319 1 f184"/>
                <a:gd name="f222" fmla="*/ 5202 1 f183"/>
                <a:gd name="f223" fmla="*/ 1475 1 f184"/>
                <a:gd name="f224" fmla="*/ 5017 1 f183"/>
                <a:gd name="f225" fmla="*/ 1630 1 f184"/>
                <a:gd name="f226" fmla="*/ 4789 1 f183"/>
                <a:gd name="f227" fmla="*/ 1786 1 f184"/>
                <a:gd name="f228" fmla="*/ 4526 1 f183"/>
                <a:gd name="f229" fmla="*/ 1948 1 f184"/>
                <a:gd name="f230" fmla="*/ 4215 1 f183"/>
                <a:gd name="f231" fmla="*/ 2104 1 f184"/>
                <a:gd name="f232" fmla="*/ 3875 1 f183"/>
                <a:gd name="f233" fmla="*/ 2260 1 f184"/>
                <a:gd name="f234" fmla="*/ 3498 1 f183"/>
                <a:gd name="f235" fmla="*/ 2416 1 f184"/>
                <a:gd name="f236" fmla="*/ 3085 1 f183"/>
                <a:gd name="f237" fmla="*/ 2566 1 f184"/>
                <a:gd name="f238" fmla="*/ 2643 1 f183"/>
                <a:gd name="f239" fmla="*/ 2715 1 f184"/>
                <a:gd name="f240" fmla="*/ 2164 1 f183"/>
                <a:gd name="f241" fmla="*/ 2865 1 f184"/>
                <a:gd name="f242" fmla="*/ 1662 1 f183"/>
                <a:gd name="f243" fmla="*/ 3009 1 f184"/>
                <a:gd name="f244" fmla="*/ 1136 1 f183"/>
                <a:gd name="f245" fmla="*/ 3147 1 f184"/>
                <a:gd name="f246" fmla="*/ 580 1 f183"/>
                <a:gd name="f247" fmla="*/ 3279 1 f184"/>
                <a:gd name="f248" fmla="*/ 0 1 f183"/>
                <a:gd name="f249" fmla="*/ 3447 1 f184"/>
                <a:gd name="f250" fmla="*/ 867 1 f183"/>
                <a:gd name="f251" fmla="*/ 3249 1 f184"/>
                <a:gd name="f252" fmla="*/ 1417 1 f183"/>
                <a:gd name="f253" fmla="*/ 3105 1 f184"/>
                <a:gd name="f254" fmla="*/ 1937 1 f183"/>
                <a:gd name="f255" fmla="*/ 2961 1 f184"/>
                <a:gd name="f256" fmla="*/ 2434 1 f183"/>
                <a:gd name="f257" fmla="*/ 2817 1 f184"/>
                <a:gd name="f258" fmla="*/ 2900 1 f183"/>
                <a:gd name="f259" fmla="*/ 2668 1 f184"/>
                <a:gd name="f260" fmla="*/ 3330 1 f183"/>
                <a:gd name="f261" fmla="*/ 2512 1 f184"/>
                <a:gd name="f262" fmla="*/ 3731 1 f183"/>
                <a:gd name="f263" fmla="*/ 2356 1 f184"/>
                <a:gd name="f264" fmla="*/ 4096 1 f183"/>
                <a:gd name="f265" fmla="*/ 2200 1 f184"/>
                <a:gd name="f266" fmla="*/ 4425 1 f183"/>
                <a:gd name="f267" fmla="*/ 2038 1 f184"/>
                <a:gd name="f268" fmla="*/ 4718 1 f183"/>
                <a:gd name="f269" fmla="*/ 1876 1 f184"/>
                <a:gd name="f270" fmla="*/ 4969 1 f183"/>
                <a:gd name="f271" fmla="*/ 1720 1 f184"/>
                <a:gd name="f272" fmla="*/ 5178 1 f183"/>
                <a:gd name="f273" fmla="*/ 1559 1 f184"/>
                <a:gd name="f274" fmla="*/ 5339 1 f183"/>
                <a:gd name="f275" fmla="*/ 1397 1 f184"/>
                <a:gd name="f276" fmla="*/ 5459 1 f183"/>
                <a:gd name="f277" fmla="*/ 1241 1 f184"/>
                <a:gd name="f278" fmla="*/ 1085 1 f184"/>
                <a:gd name="f279" fmla="*/ 5555 1 f183"/>
                <a:gd name="f280" fmla="*/ 1007 1 f184"/>
                <a:gd name="f281" fmla="*/ f6 1 f183"/>
                <a:gd name="f282" fmla="*/ f7 1 f184"/>
                <a:gd name="f283" fmla="+- f185 0 f1"/>
                <a:gd name="f284" fmla="*/ f248 f178 1"/>
                <a:gd name="f285" fmla="*/ f281 f178 1"/>
                <a:gd name="f286" fmla="*/ f282 f179 1"/>
                <a:gd name="f287" fmla="*/ f203 f179 1"/>
                <a:gd name="f288" fmla="*/ f186 f178 1"/>
                <a:gd name="f289" fmla="*/ f187 f179 1"/>
                <a:gd name="f290" fmla="*/ f188 f178 1"/>
                <a:gd name="f291" fmla="*/ f189 f179 1"/>
                <a:gd name="f292" fmla="*/ f190 f178 1"/>
                <a:gd name="f293" fmla="*/ f191 f179 1"/>
                <a:gd name="f294" fmla="*/ f192 f178 1"/>
                <a:gd name="f295" fmla="*/ f193 f179 1"/>
                <a:gd name="f296" fmla="*/ f194 f178 1"/>
                <a:gd name="f297" fmla="*/ f195 f179 1"/>
                <a:gd name="f298" fmla="*/ f196 f178 1"/>
                <a:gd name="f299" fmla="*/ f197 f179 1"/>
                <a:gd name="f300" fmla="*/ f198 f178 1"/>
                <a:gd name="f301" fmla="*/ f199 f179 1"/>
                <a:gd name="f302" fmla="*/ f200 f178 1"/>
                <a:gd name="f303" fmla="*/ f201 f179 1"/>
                <a:gd name="f304" fmla="*/ f202 f178 1"/>
                <a:gd name="f305" fmla="*/ f204 f178 1"/>
                <a:gd name="f306" fmla="*/ f205 f179 1"/>
                <a:gd name="f307" fmla="*/ f206 f178 1"/>
                <a:gd name="f308" fmla="*/ f207 f179 1"/>
                <a:gd name="f309" fmla="*/ f208 f178 1"/>
                <a:gd name="f310" fmla="*/ f209 f179 1"/>
                <a:gd name="f311" fmla="*/ f210 f179 1"/>
                <a:gd name="f312" fmla="*/ f211 f178 1"/>
                <a:gd name="f313" fmla="*/ f212 f179 1"/>
                <a:gd name="f314" fmla="*/ f213 f178 1"/>
                <a:gd name="f315" fmla="*/ f214 f179 1"/>
                <a:gd name="f316" fmla="*/ f215 f178 1"/>
                <a:gd name="f317" fmla="*/ f216 f179 1"/>
                <a:gd name="f318" fmla="*/ f217 f179 1"/>
                <a:gd name="f319" fmla="*/ f218 f178 1"/>
                <a:gd name="f320" fmla="*/ f219 f179 1"/>
                <a:gd name="f321" fmla="*/ f220 f178 1"/>
                <a:gd name="f322" fmla="*/ f221 f179 1"/>
                <a:gd name="f323" fmla="*/ f222 f178 1"/>
                <a:gd name="f324" fmla="*/ f223 f179 1"/>
                <a:gd name="f325" fmla="*/ f224 f178 1"/>
                <a:gd name="f326" fmla="*/ f225 f179 1"/>
                <a:gd name="f327" fmla="*/ f226 f178 1"/>
                <a:gd name="f328" fmla="*/ f227 f179 1"/>
                <a:gd name="f329" fmla="*/ f228 f178 1"/>
                <a:gd name="f330" fmla="*/ f229 f179 1"/>
                <a:gd name="f331" fmla="*/ f230 f178 1"/>
                <a:gd name="f332" fmla="*/ f231 f179 1"/>
                <a:gd name="f333" fmla="*/ f232 f178 1"/>
                <a:gd name="f334" fmla="*/ f233 f179 1"/>
                <a:gd name="f335" fmla="*/ f234 f178 1"/>
                <a:gd name="f336" fmla="*/ f235 f179 1"/>
                <a:gd name="f337" fmla="*/ f236 f178 1"/>
                <a:gd name="f338" fmla="*/ f237 f179 1"/>
                <a:gd name="f339" fmla="*/ f238 f178 1"/>
                <a:gd name="f340" fmla="*/ f239 f179 1"/>
                <a:gd name="f341" fmla="*/ f240 f178 1"/>
                <a:gd name="f342" fmla="*/ f241 f179 1"/>
                <a:gd name="f343" fmla="*/ f242 f178 1"/>
                <a:gd name="f344" fmla="*/ f243 f179 1"/>
                <a:gd name="f345" fmla="*/ f244 f178 1"/>
                <a:gd name="f346" fmla="*/ f245 f179 1"/>
                <a:gd name="f347" fmla="*/ f246 f178 1"/>
                <a:gd name="f348" fmla="*/ f247 f179 1"/>
                <a:gd name="f349" fmla="*/ f249 f179 1"/>
                <a:gd name="f350" fmla="*/ f250 f178 1"/>
                <a:gd name="f351" fmla="*/ f251 f179 1"/>
                <a:gd name="f352" fmla="*/ f252 f178 1"/>
                <a:gd name="f353" fmla="*/ f253 f179 1"/>
                <a:gd name="f354" fmla="*/ f254 f178 1"/>
                <a:gd name="f355" fmla="*/ f255 f179 1"/>
                <a:gd name="f356" fmla="*/ f256 f178 1"/>
                <a:gd name="f357" fmla="*/ f257 f179 1"/>
                <a:gd name="f358" fmla="*/ f258 f178 1"/>
                <a:gd name="f359" fmla="*/ f259 f179 1"/>
                <a:gd name="f360" fmla="*/ f260 f178 1"/>
                <a:gd name="f361" fmla="*/ f261 f179 1"/>
                <a:gd name="f362" fmla="*/ f262 f178 1"/>
                <a:gd name="f363" fmla="*/ f263 f179 1"/>
                <a:gd name="f364" fmla="*/ f264 f178 1"/>
                <a:gd name="f365" fmla="*/ f265 f179 1"/>
                <a:gd name="f366" fmla="*/ f266 f178 1"/>
                <a:gd name="f367" fmla="*/ f267 f179 1"/>
                <a:gd name="f368" fmla="*/ f268 f178 1"/>
                <a:gd name="f369" fmla="*/ f269 f179 1"/>
                <a:gd name="f370" fmla="*/ f270 f178 1"/>
                <a:gd name="f371" fmla="*/ f271 f179 1"/>
                <a:gd name="f372" fmla="*/ f272 f178 1"/>
                <a:gd name="f373" fmla="*/ f273 f179 1"/>
                <a:gd name="f374" fmla="*/ f274 f178 1"/>
                <a:gd name="f375" fmla="*/ f275 f179 1"/>
                <a:gd name="f376" fmla="*/ f276 f178 1"/>
                <a:gd name="f377" fmla="*/ f277 f179 1"/>
                <a:gd name="f378" fmla="*/ f278 f179 1"/>
                <a:gd name="f379" fmla="*/ f279 f178 1"/>
                <a:gd name="f380" fmla="*/ f280 f17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83">
                  <a:pos x="f288" y="f289"/>
                </a:cxn>
                <a:cxn ang="f283">
                  <a:pos x="f290" y="f291"/>
                </a:cxn>
                <a:cxn ang="f283">
                  <a:pos x="f292" y="f293"/>
                </a:cxn>
                <a:cxn ang="f283">
                  <a:pos x="f294" y="f295"/>
                </a:cxn>
                <a:cxn ang="f283">
                  <a:pos x="f296" y="f297"/>
                </a:cxn>
                <a:cxn ang="f283">
                  <a:pos x="f298" y="f299"/>
                </a:cxn>
                <a:cxn ang="f283">
                  <a:pos x="f300" y="f301"/>
                </a:cxn>
                <a:cxn ang="f283">
                  <a:pos x="f302" y="f303"/>
                </a:cxn>
                <a:cxn ang="f283">
                  <a:pos x="f304" y="f287"/>
                </a:cxn>
                <a:cxn ang="f283">
                  <a:pos x="f305" y="f306"/>
                </a:cxn>
                <a:cxn ang="f283">
                  <a:pos x="f307" y="f308"/>
                </a:cxn>
                <a:cxn ang="f283">
                  <a:pos x="f309" y="f310"/>
                </a:cxn>
                <a:cxn ang="f283">
                  <a:pos x="f296" y="f311"/>
                </a:cxn>
                <a:cxn ang="f283">
                  <a:pos x="f312" y="f313"/>
                </a:cxn>
                <a:cxn ang="f283">
                  <a:pos x="f314" y="f315"/>
                </a:cxn>
                <a:cxn ang="f283">
                  <a:pos x="f316" y="f317"/>
                </a:cxn>
                <a:cxn ang="f283">
                  <a:pos x="f316" y="f318"/>
                </a:cxn>
                <a:cxn ang="f283">
                  <a:pos x="f319" y="f320"/>
                </a:cxn>
                <a:cxn ang="f283">
                  <a:pos x="f321" y="f322"/>
                </a:cxn>
                <a:cxn ang="f283">
                  <a:pos x="f323" y="f324"/>
                </a:cxn>
                <a:cxn ang="f283">
                  <a:pos x="f325" y="f326"/>
                </a:cxn>
                <a:cxn ang="f283">
                  <a:pos x="f327" y="f328"/>
                </a:cxn>
                <a:cxn ang="f283">
                  <a:pos x="f329" y="f330"/>
                </a:cxn>
                <a:cxn ang="f283">
                  <a:pos x="f331" y="f332"/>
                </a:cxn>
                <a:cxn ang="f283">
                  <a:pos x="f333" y="f334"/>
                </a:cxn>
                <a:cxn ang="f283">
                  <a:pos x="f335" y="f336"/>
                </a:cxn>
                <a:cxn ang="f283">
                  <a:pos x="f337" y="f338"/>
                </a:cxn>
                <a:cxn ang="f283">
                  <a:pos x="f339" y="f340"/>
                </a:cxn>
                <a:cxn ang="f283">
                  <a:pos x="f341" y="f342"/>
                </a:cxn>
                <a:cxn ang="f283">
                  <a:pos x="f343" y="f344"/>
                </a:cxn>
                <a:cxn ang="f283">
                  <a:pos x="f345" y="f346"/>
                </a:cxn>
                <a:cxn ang="f283">
                  <a:pos x="f347" y="f348"/>
                </a:cxn>
                <a:cxn ang="f283">
                  <a:pos x="f284" y="f349"/>
                </a:cxn>
                <a:cxn ang="f283">
                  <a:pos x="f350" y="f351"/>
                </a:cxn>
                <a:cxn ang="f283">
                  <a:pos x="f352" y="f353"/>
                </a:cxn>
                <a:cxn ang="f283">
                  <a:pos x="f354" y="f355"/>
                </a:cxn>
                <a:cxn ang="f283">
                  <a:pos x="f356" y="f357"/>
                </a:cxn>
                <a:cxn ang="f283">
                  <a:pos x="f358" y="f359"/>
                </a:cxn>
                <a:cxn ang="f283">
                  <a:pos x="f360" y="f361"/>
                </a:cxn>
                <a:cxn ang="f283">
                  <a:pos x="f362" y="f363"/>
                </a:cxn>
                <a:cxn ang="f283">
                  <a:pos x="f364" y="f365"/>
                </a:cxn>
                <a:cxn ang="f283">
                  <a:pos x="f366" y="f367"/>
                </a:cxn>
                <a:cxn ang="f283">
                  <a:pos x="f368" y="f369"/>
                </a:cxn>
                <a:cxn ang="f283">
                  <a:pos x="f370" y="f371"/>
                </a:cxn>
                <a:cxn ang="f283">
                  <a:pos x="f372" y="f373"/>
                </a:cxn>
                <a:cxn ang="f283">
                  <a:pos x="f374" y="f375"/>
                </a:cxn>
                <a:cxn ang="f283">
                  <a:pos x="f376" y="f377"/>
                </a:cxn>
                <a:cxn ang="f283">
                  <a:pos x="f290" y="f378"/>
                </a:cxn>
                <a:cxn ang="f283">
                  <a:pos x="f379" y="f380"/>
                </a:cxn>
              </a:cxnLst>
              <a:rect l="f284" t="f287" r="f285" b="f286"/>
              <a:pathLst>
                <a:path w="5561" h="3447">
                  <a:moveTo>
                    <a:pt x="f8" y="f9"/>
                  </a:moveTo>
                  <a:lnTo>
                    <a:pt x="f6" y="f10"/>
                  </a:lnTo>
                  <a:lnTo>
                    <a:pt x="f8" y="f11"/>
                  </a:lnTo>
                  <a:lnTo>
                    <a:pt x="f12" y="f13"/>
                  </a:lnTo>
                  <a:lnTo>
                    <a:pt x="f14" y="f15"/>
                  </a:lnTo>
                  <a:lnTo>
                    <a:pt x="f16" y="f17"/>
                  </a:lnTo>
                  <a:lnTo>
                    <a:pt x="f18" y="f19"/>
                  </a:lnTo>
                  <a:lnTo>
                    <a:pt x="f20" y="f21"/>
                  </a:lnTo>
                  <a:lnTo>
                    <a:pt x="f22" y="f23"/>
                  </a:lnTo>
                  <a:lnTo>
                    <a:pt x="f24" y="f25"/>
                  </a:lnTo>
                  <a:lnTo>
                    <a:pt x="f26" y="f27"/>
                  </a:lnTo>
                  <a:lnTo>
                    <a:pt x="f28" y="f29"/>
                  </a:lnTo>
                  <a:lnTo>
                    <a:pt x="f30" y="f31"/>
                  </a:lnTo>
                  <a:lnTo>
                    <a:pt x="f32" y="f33"/>
                  </a:lnTo>
                  <a:lnTo>
                    <a:pt x="f34" y="f35"/>
                  </a:lnTo>
                  <a:lnTo>
                    <a:pt x="f36" y="f37"/>
                  </a:lnTo>
                  <a:lnTo>
                    <a:pt x="f38" y="f5"/>
                  </a:lnTo>
                  <a:lnTo>
                    <a:pt x="f39" y="f5"/>
                  </a:lnTo>
                  <a:lnTo>
                    <a:pt x="f40" y="f41"/>
                  </a:lnTo>
                  <a:lnTo>
                    <a:pt x="f42" y="f35"/>
                  </a:lnTo>
                  <a:lnTo>
                    <a:pt x="f43" y="f44"/>
                  </a:lnTo>
                  <a:lnTo>
                    <a:pt x="f45" y="f46"/>
                  </a:lnTo>
                  <a:lnTo>
                    <a:pt x="f47" y="f48"/>
                  </a:lnTo>
                  <a:lnTo>
                    <a:pt x="f49" y="f27"/>
                  </a:lnTo>
                  <a:lnTo>
                    <a:pt x="f50" y="f25"/>
                  </a:lnTo>
                  <a:lnTo>
                    <a:pt x="f24" y="f51"/>
                  </a:lnTo>
                  <a:lnTo>
                    <a:pt x="f52" y="f21"/>
                  </a:lnTo>
                  <a:lnTo>
                    <a:pt x="f53" y="f54"/>
                  </a:lnTo>
                  <a:lnTo>
                    <a:pt x="f55" y="f17"/>
                  </a:lnTo>
                  <a:lnTo>
                    <a:pt x="f56" y="f15"/>
                  </a:lnTo>
                  <a:lnTo>
                    <a:pt x="f57" y="f58"/>
                  </a:lnTo>
                  <a:lnTo>
                    <a:pt x="f59" y="f11"/>
                  </a:lnTo>
                  <a:lnTo>
                    <a:pt x="f60" y="f61"/>
                  </a:lnTo>
                  <a:lnTo>
                    <a:pt x="f59" y="f62"/>
                  </a:lnTo>
                  <a:lnTo>
                    <a:pt x="f63" y="f64"/>
                  </a:lnTo>
                  <a:lnTo>
                    <a:pt x="f65" y="f66"/>
                  </a:lnTo>
                  <a:lnTo>
                    <a:pt x="f18" y="f67"/>
                  </a:lnTo>
                  <a:lnTo>
                    <a:pt x="f68" y="f69"/>
                  </a:lnTo>
                  <a:lnTo>
                    <a:pt x="f70" y="f71"/>
                  </a:lnTo>
                  <a:lnTo>
                    <a:pt x="f72" y="f73"/>
                  </a:lnTo>
                  <a:lnTo>
                    <a:pt x="f74" y="f75"/>
                  </a:lnTo>
                  <a:lnTo>
                    <a:pt x="f76" y="f77"/>
                  </a:lnTo>
                  <a:lnTo>
                    <a:pt x="f78" y="f79"/>
                  </a:lnTo>
                  <a:lnTo>
                    <a:pt x="f80" y="f81"/>
                  </a:lnTo>
                  <a:lnTo>
                    <a:pt x="f82" y="f83"/>
                  </a:lnTo>
                  <a:lnTo>
                    <a:pt x="f84" y="f85"/>
                  </a:lnTo>
                  <a:lnTo>
                    <a:pt x="f86" y="f87"/>
                  </a:lnTo>
                  <a:lnTo>
                    <a:pt x="f88" y="f89"/>
                  </a:lnTo>
                  <a:lnTo>
                    <a:pt x="f90" y="f91"/>
                  </a:lnTo>
                  <a:lnTo>
                    <a:pt x="f92" y="f93"/>
                  </a:lnTo>
                  <a:lnTo>
                    <a:pt x="f94" y="f95"/>
                  </a:lnTo>
                  <a:lnTo>
                    <a:pt x="f96" y="f97"/>
                  </a:lnTo>
                  <a:lnTo>
                    <a:pt x="f98" y="f99"/>
                  </a:lnTo>
                  <a:lnTo>
                    <a:pt x="f100" y="f101"/>
                  </a:lnTo>
                  <a:lnTo>
                    <a:pt x="f102" y="f103"/>
                  </a:lnTo>
                  <a:lnTo>
                    <a:pt x="f104" y="f105"/>
                  </a:lnTo>
                  <a:lnTo>
                    <a:pt x="f106" y="f107"/>
                  </a:lnTo>
                  <a:lnTo>
                    <a:pt x="f108" y="f109"/>
                  </a:lnTo>
                  <a:lnTo>
                    <a:pt x="f110" y="f111"/>
                  </a:lnTo>
                  <a:lnTo>
                    <a:pt x="f112" y="f113"/>
                  </a:lnTo>
                  <a:lnTo>
                    <a:pt x="f114" y="f115"/>
                  </a:lnTo>
                  <a:lnTo>
                    <a:pt x="f116" y="f117"/>
                  </a:lnTo>
                  <a:lnTo>
                    <a:pt x="f118" y="f119"/>
                  </a:lnTo>
                  <a:lnTo>
                    <a:pt x="f120" y="f121"/>
                  </a:lnTo>
                  <a:lnTo>
                    <a:pt x="f5" y="f122"/>
                  </a:lnTo>
                  <a:lnTo>
                    <a:pt x="f5" y="f7"/>
                  </a:lnTo>
                  <a:lnTo>
                    <a:pt x="f123" y="f124"/>
                  </a:lnTo>
                  <a:lnTo>
                    <a:pt x="f125" y="f126"/>
                  </a:lnTo>
                  <a:lnTo>
                    <a:pt x="f127" y="f128"/>
                  </a:lnTo>
                  <a:lnTo>
                    <a:pt x="f129" y="f130"/>
                  </a:lnTo>
                  <a:lnTo>
                    <a:pt x="f131" y="f132"/>
                  </a:lnTo>
                  <a:lnTo>
                    <a:pt x="f133" y="f134"/>
                  </a:lnTo>
                  <a:lnTo>
                    <a:pt x="f135" y="f136"/>
                  </a:lnTo>
                  <a:lnTo>
                    <a:pt x="f137" y="f138"/>
                  </a:lnTo>
                  <a:lnTo>
                    <a:pt x="f139" y="f140"/>
                  </a:lnTo>
                  <a:lnTo>
                    <a:pt x="f141" y="f142"/>
                  </a:lnTo>
                  <a:lnTo>
                    <a:pt x="f143" y="f144"/>
                  </a:lnTo>
                  <a:lnTo>
                    <a:pt x="f145" y="f146"/>
                  </a:lnTo>
                  <a:lnTo>
                    <a:pt x="f147" y="f137"/>
                  </a:lnTo>
                  <a:lnTo>
                    <a:pt x="f148" y="f149"/>
                  </a:lnTo>
                  <a:lnTo>
                    <a:pt x="f150" y="f151"/>
                  </a:lnTo>
                  <a:lnTo>
                    <a:pt x="f152" y="f153"/>
                  </a:lnTo>
                  <a:lnTo>
                    <a:pt x="f154" y="f155"/>
                  </a:lnTo>
                  <a:lnTo>
                    <a:pt x="f156" y="f157"/>
                  </a:lnTo>
                  <a:lnTo>
                    <a:pt x="f158" y="f159"/>
                  </a:lnTo>
                  <a:lnTo>
                    <a:pt x="f160" y="f161"/>
                  </a:lnTo>
                  <a:lnTo>
                    <a:pt x="f162" y="f163"/>
                  </a:lnTo>
                  <a:lnTo>
                    <a:pt x="f164" y="f165"/>
                  </a:lnTo>
                  <a:lnTo>
                    <a:pt x="f166" y="f167"/>
                  </a:lnTo>
                  <a:lnTo>
                    <a:pt x="f168" y="f169"/>
                  </a:lnTo>
                  <a:lnTo>
                    <a:pt x="f170" y="f171"/>
                  </a:lnTo>
                  <a:lnTo>
                    <a:pt x="f172" y="f71"/>
                  </a:lnTo>
                  <a:lnTo>
                    <a:pt x="f173" y="f69"/>
                  </a:lnTo>
                  <a:lnTo>
                    <a:pt x="f174" y="f67"/>
                  </a:lnTo>
                  <a:lnTo>
                    <a:pt x="f175" y="f66"/>
                  </a:lnTo>
                  <a:lnTo>
                    <a:pt x="f12" y="f176"/>
                  </a:lnTo>
                  <a:lnTo>
                    <a:pt x="f8" y="f9"/>
                  </a:lnTo>
                  <a:lnTo>
                    <a:pt x="f8" y="f9"/>
                  </a:lnTo>
                  <a:close/>
                </a:path>
              </a:pathLst>
            </a:custGeom>
            <a:gradFill>
              <a:gsLst>
                <a:gs pos="0">
                  <a:srgbClr val="000070"/>
                </a:gs>
                <a:gs pos="100000">
                  <a:srgbClr val="0000FF"/>
                </a:gs>
              </a:gsLst>
              <a:lin ang="189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6" name="Freeform 6"/>
            <p:cNvSpPr/>
            <p:nvPr/>
          </p:nvSpPr>
          <p:spPr>
            <a:xfrm>
              <a:off x="7845423" y="0"/>
              <a:ext cx="1295403" cy="43815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813"/>
                <a:gd name="f7" fmla="val 276"/>
                <a:gd name="f8" fmla="val 222"/>
                <a:gd name="f9" fmla="val 670"/>
                <a:gd name="f10" fmla="val 162"/>
                <a:gd name="f11" fmla="val 514"/>
                <a:gd name="f12" fmla="val 108"/>
                <a:gd name="f13" fmla="val 347"/>
                <a:gd name="f14" fmla="val 54"/>
                <a:gd name="f15" fmla="val 167"/>
                <a:gd name="f16" fmla="val 227"/>
                <a:gd name="f17" fmla="val 60"/>
                <a:gd name="f18" fmla="val 442"/>
                <a:gd name="f19" fmla="val 132"/>
                <a:gd name="f20" fmla="val 634"/>
                <a:gd name="f21" fmla="val 204"/>
                <a:gd name="f22" fmla="+- 0 0 -90"/>
                <a:gd name="f23" fmla="*/ f3 1 813"/>
                <a:gd name="f24" fmla="*/ f4 1 276"/>
                <a:gd name="f25" fmla="+- f7 0 f5"/>
                <a:gd name="f26" fmla="+- f6 0 f5"/>
                <a:gd name="f27" fmla="*/ f22 f0 1"/>
                <a:gd name="f28" fmla="*/ f26 1 813"/>
                <a:gd name="f29" fmla="*/ f25 1 276"/>
                <a:gd name="f30" fmla="*/ f27 1 f2"/>
                <a:gd name="f31" fmla="*/ 813 1 f28"/>
                <a:gd name="f32" fmla="*/ 222 1 f29"/>
                <a:gd name="f33" fmla="*/ 670 1 f28"/>
                <a:gd name="f34" fmla="*/ 162 1 f29"/>
                <a:gd name="f35" fmla="*/ 514 1 f28"/>
                <a:gd name="f36" fmla="*/ 108 1 f29"/>
                <a:gd name="f37" fmla="*/ 347 1 f28"/>
                <a:gd name="f38" fmla="*/ 54 1 f29"/>
                <a:gd name="f39" fmla="*/ 167 1 f28"/>
                <a:gd name="f40" fmla="*/ 0 1 f29"/>
                <a:gd name="f41" fmla="*/ 0 1 f28"/>
                <a:gd name="f42" fmla="*/ 227 1 f28"/>
                <a:gd name="f43" fmla="*/ 60 1 f29"/>
                <a:gd name="f44" fmla="*/ 442 1 f28"/>
                <a:gd name="f45" fmla="*/ 132 1 f29"/>
                <a:gd name="f46" fmla="*/ 634 1 f28"/>
                <a:gd name="f47" fmla="*/ 204 1 f29"/>
                <a:gd name="f48" fmla="*/ 276 1 f29"/>
                <a:gd name="f49" fmla="*/ f6 1 f28"/>
                <a:gd name="f50" fmla="*/ f7 1 f29"/>
                <a:gd name="f51" fmla="+- f30 0 f1"/>
                <a:gd name="f52" fmla="*/ f41 f23 1"/>
                <a:gd name="f53" fmla="*/ f49 f23 1"/>
                <a:gd name="f54" fmla="*/ f50 f24 1"/>
                <a:gd name="f55" fmla="*/ f40 f24 1"/>
                <a:gd name="f56" fmla="*/ f31 f23 1"/>
                <a:gd name="f57" fmla="*/ f32 f24 1"/>
                <a:gd name="f58" fmla="*/ f33 f23 1"/>
                <a:gd name="f59" fmla="*/ f34 f24 1"/>
                <a:gd name="f60" fmla="*/ f35 f23 1"/>
                <a:gd name="f61" fmla="*/ f36 f24 1"/>
                <a:gd name="f62" fmla="*/ f37 f23 1"/>
                <a:gd name="f63" fmla="*/ f38 f24 1"/>
                <a:gd name="f64" fmla="*/ f39 f23 1"/>
                <a:gd name="f65" fmla="*/ f42 f23 1"/>
                <a:gd name="f66" fmla="*/ f43 f24 1"/>
                <a:gd name="f67" fmla="*/ f44 f23 1"/>
                <a:gd name="f68" fmla="*/ f45 f24 1"/>
                <a:gd name="f69" fmla="*/ f46 f23 1"/>
                <a:gd name="f70" fmla="*/ f47 f24 1"/>
                <a:gd name="f71" fmla="*/ f48 f2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51">
                  <a:pos x="f56" y="f57"/>
                </a:cxn>
                <a:cxn ang="f51">
                  <a:pos x="f58" y="f59"/>
                </a:cxn>
                <a:cxn ang="f51">
                  <a:pos x="f60" y="f61"/>
                </a:cxn>
                <a:cxn ang="f51">
                  <a:pos x="f62" y="f63"/>
                </a:cxn>
                <a:cxn ang="f51">
                  <a:pos x="f64" y="f55"/>
                </a:cxn>
                <a:cxn ang="f51">
                  <a:pos x="f52" y="f55"/>
                </a:cxn>
                <a:cxn ang="f51">
                  <a:pos x="f65" y="f66"/>
                </a:cxn>
                <a:cxn ang="f51">
                  <a:pos x="f67" y="f68"/>
                </a:cxn>
                <a:cxn ang="f51">
                  <a:pos x="f69" y="f70"/>
                </a:cxn>
                <a:cxn ang="f51">
                  <a:pos x="f56" y="f71"/>
                </a:cxn>
                <a:cxn ang="f51">
                  <a:pos x="f56" y="f57"/>
                </a:cxn>
                <a:cxn ang="f51">
                  <a:pos x="f56" y="f57"/>
                </a:cxn>
              </a:cxnLst>
              <a:rect l="f52" t="f55" r="f53" b="f54"/>
              <a:pathLst>
                <a:path w="813" h="276">
                  <a:moveTo>
                    <a:pt x="f6" y="f8"/>
                  </a:moveTo>
                  <a:lnTo>
                    <a:pt x="f9" y="f10"/>
                  </a:lnTo>
                  <a:lnTo>
                    <a:pt x="f11" y="f12"/>
                  </a:lnTo>
                  <a:lnTo>
                    <a:pt x="f13" y="f14"/>
                  </a:lnTo>
                  <a:lnTo>
                    <a:pt x="f15" y="f5"/>
                  </a:lnTo>
                  <a:lnTo>
                    <a:pt x="f5" y="f5"/>
                  </a:lnTo>
                  <a:lnTo>
                    <a:pt x="f16" y="f17"/>
                  </a:lnTo>
                  <a:lnTo>
                    <a:pt x="f18" y="f19"/>
                  </a:lnTo>
                  <a:lnTo>
                    <a:pt x="f20" y="f21"/>
                  </a:lnTo>
                  <a:lnTo>
                    <a:pt x="f6" y="f7"/>
                  </a:lnTo>
                  <a:lnTo>
                    <a:pt x="f6" y="f8"/>
                  </a:lnTo>
                  <a:lnTo>
                    <a:pt x="f6" y="f8"/>
                  </a:lnTo>
                  <a:close/>
                </a:path>
              </a:pathLst>
            </a:custGeom>
            <a:gradFill>
              <a:gsLst>
                <a:gs pos="0">
                  <a:srgbClr val="000070"/>
                </a:gs>
                <a:gs pos="50000">
                  <a:srgbClr val="2E2E8A"/>
                </a:gs>
                <a:gs pos="100000">
                  <a:srgbClr val="000070"/>
                </a:gs>
              </a:gsLst>
              <a:lin ang="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7" name="Freeform 7"/>
            <p:cNvSpPr/>
            <p:nvPr/>
          </p:nvSpPr>
          <p:spPr>
            <a:xfrm>
              <a:off x="0" y="3149595"/>
              <a:ext cx="9140827" cy="333057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5740"/>
                <a:gd name="f7" fmla="val 2098"/>
                <a:gd name="f8" fmla="val 5638"/>
                <a:gd name="f9" fmla="val 72"/>
                <a:gd name="f10" fmla="val 5537"/>
                <a:gd name="f11" fmla="val 138"/>
                <a:gd name="f12" fmla="val 5423"/>
                <a:gd name="f13" fmla="val 210"/>
                <a:gd name="f14" fmla="val 5304"/>
                <a:gd name="f15" fmla="val 276"/>
                <a:gd name="f16" fmla="val 5052"/>
                <a:gd name="f17" fmla="val 414"/>
                <a:gd name="f18" fmla="val 4777"/>
                <a:gd name="f19" fmla="val 552"/>
                <a:gd name="f20" fmla="val 4478"/>
                <a:gd name="f21" fmla="val 690"/>
                <a:gd name="f22" fmla="val 4162"/>
                <a:gd name="f23" fmla="val 827"/>
                <a:gd name="f24" fmla="val 3827"/>
                <a:gd name="f25" fmla="val 959"/>
                <a:gd name="f26" fmla="val 3468"/>
                <a:gd name="f27" fmla="val 1091"/>
                <a:gd name="f28" fmla="val 3091"/>
                <a:gd name="f29" fmla="val 1223"/>
                <a:gd name="f30" fmla="val 2697"/>
                <a:gd name="f31" fmla="val 1355"/>
                <a:gd name="f32" fmla="val 2284"/>
                <a:gd name="f33" fmla="val 1481"/>
                <a:gd name="f34" fmla="val 1860"/>
                <a:gd name="f35" fmla="val 1601"/>
                <a:gd name="f36" fmla="val 1417"/>
                <a:gd name="f37" fmla="val 1721"/>
                <a:gd name="f38" fmla="val 957"/>
                <a:gd name="f39" fmla="val 1834"/>
                <a:gd name="f40" fmla="val 484"/>
                <a:gd name="f41" fmla="val 1948"/>
                <a:gd name="f42" fmla="val 2056"/>
                <a:gd name="f43" fmla="val 478"/>
                <a:gd name="f44" fmla="val 1990"/>
                <a:gd name="f45" fmla="val 951"/>
                <a:gd name="f46" fmla="val 1882"/>
                <a:gd name="f47" fmla="val 1405"/>
                <a:gd name="f48" fmla="val 1763"/>
                <a:gd name="f49" fmla="val 1842"/>
                <a:gd name="f50" fmla="val 1649"/>
                <a:gd name="f51" fmla="val 2266"/>
                <a:gd name="f52" fmla="val 1523"/>
                <a:gd name="f53" fmla="val 2679"/>
                <a:gd name="f54" fmla="val 1397"/>
                <a:gd name="f55" fmla="val 3067"/>
                <a:gd name="f56" fmla="val 1271"/>
                <a:gd name="f57" fmla="val 3444"/>
                <a:gd name="f58" fmla="val 1139"/>
                <a:gd name="f59" fmla="val 3803"/>
                <a:gd name="f60" fmla="val 1007"/>
                <a:gd name="f61" fmla="val 4138"/>
                <a:gd name="f62" fmla="val 875"/>
                <a:gd name="f63" fmla="val 4460"/>
                <a:gd name="f64" fmla="val 737"/>
                <a:gd name="f65" fmla="val 4759"/>
                <a:gd name="f66" fmla="val 600"/>
                <a:gd name="f67" fmla="val 5040"/>
                <a:gd name="f68" fmla="val 462"/>
                <a:gd name="f69" fmla="val 5292"/>
                <a:gd name="f70" fmla="val 324"/>
                <a:gd name="f71" fmla="val 5531"/>
                <a:gd name="f72" fmla="val 186"/>
                <a:gd name="f73" fmla="val 48"/>
                <a:gd name="f74" fmla="+- 0 0 -90"/>
                <a:gd name="f75" fmla="*/ f3 1 5740"/>
                <a:gd name="f76" fmla="*/ f4 1 2098"/>
                <a:gd name="f77" fmla="+- f7 0 f5"/>
                <a:gd name="f78" fmla="+- f6 0 f5"/>
                <a:gd name="f79" fmla="*/ f74 f0 1"/>
                <a:gd name="f80" fmla="*/ f78 1 5740"/>
                <a:gd name="f81" fmla="*/ f77 1 2098"/>
                <a:gd name="f82" fmla="*/ f79 1 f2"/>
                <a:gd name="f83" fmla="*/ 5740 1 f80"/>
                <a:gd name="f84" fmla="*/ 0 1 f81"/>
                <a:gd name="f85" fmla="*/ 5638 1 f80"/>
                <a:gd name="f86" fmla="*/ 72 1 f81"/>
                <a:gd name="f87" fmla="*/ 5537 1 f80"/>
                <a:gd name="f88" fmla="*/ 138 1 f81"/>
                <a:gd name="f89" fmla="*/ 5423 1 f80"/>
                <a:gd name="f90" fmla="*/ 210 1 f81"/>
                <a:gd name="f91" fmla="*/ 5304 1 f80"/>
                <a:gd name="f92" fmla="*/ 276 1 f81"/>
                <a:gd name="f93" fmla="*/ 5052 1 f80"/>
                <a:gd name="f94" fmla="*/ 414 1 f81"/>
                <a:gd name="f95" fmla="*/ 4777 1 f80"/>
                <a:gd name="f96" fmla="*/ 552 1 f81"/>
                <a:gd name="f97" fmla="*/ 4478 1 f80"/>
                <a:gd name="f98" fmla="*/ 690 1 f81"/>
                <a:gd name="f99" fmla="*/ 4162 1 f80"/>
                <a:gd name="f100" fmla="*/ 827 1 f81"/>
                <a:gd name="f101" fmla="*/ 3827 1 f80"/>
                <a:gd name="f102" fmla="*/ 959 1 f81"/>
                <a:gd name="f103" fmla="*/ 3468 1 f80"/>
                <a:gd name="f104" fmla="*/ 1091 1 f81"/>
                <a:gd name="f105" fmla="*/ 3091 1 f80"/>
                <a:gd name="f106" fmla="*/ 1223 1 f81"/>
                <a:gd name="f107" fmla="*/ 2697 1 f80"/>
                <a:gd name="f108" fmla="*/ 1355 1 f81"/>
                <a:gd name="f109" fmla="*/ 2284 1 f80"/>
                <a:gd name="f110" fmla="*/ 1481 1 f81"/>
                <a:gd name="f111" fmla="*/ 1860 1 f80"/>
                <a:gd name="f112" fmla="*/ 1601 1 f81"/>
                <a:gd name="f113" fmla="*/ 1417 1 f80"/>
                <a:gd name="f114" fmla="*/ 1721 1 f81"/>
                <a:gd name="f115" fmla="*/ 957 1 f80"/>
                <a:gd name="f116" fmla="*/ 1834 1 f81"/>
                <a:gd name="f117" fmla="*/ 484 1 f80"/>
                <a:gd name="f118" fmla="*/ 1948 1 f81"/>
                <a:gd name="f119" fmla="*/ 0 1 f80"/>
                <a:gd name="f120" fmla="*/ 2056 1 f81"/>
                <a:gd name="f121" fmla="*/ 2098 1 f81"/>
                <a:gd name="f122" fmla="*/ 478 1 f80"/>
                <a:gd name="f123" fmla="*/ 1990 1 f81"/>
                <a:gd name="f124" fmla="*/ 951 1 f80"/>
                <a:gd name="f125" fmla="*/ 1882 1 f81"/>
                <a:gd name="f126" fmla="*/ 1405 1 f80"/>
                <a:gd name="f127" fmla="*/ 1763 1 f81"/>
                <a:gd name="f128" fmla="*/ 1842 1 f80"/>
                <a:gd name="f129" fmla="*/ 1649 1 f81"/>
                <a:gd name="f130" fmla="*/ 2266 1 f80"/>
                <a:gd name="f131" fmla="*/ 1523 1 f81"/>
                <a:gd name="f132" fmla="*/ 2679 1 f80"/>
                <a:gd name="f133" fmla="*/ 1397 1 f81"/>
                <a:gd name="f134" fmla="*/ 3067 1 f80"/>
                <a:gd name="f135" fmla="*/ 1271 1 f81"/>
                <a:gd name="f136" fmla="*/ 3444 1 f80"/>
                <a:gd name="f137" fmla="*/ 1139 1 f81"/>
                <a:gd name="f138" fmla="*/ 3803 1 f80"/>
                <a:gd name="f139" fmla="*/ 1007 1 f81"/>
                <a:gd name="f140" fmla="*/ 4138 1 f80"/>
                <a:gd name="f141" fmla="*/ 875 1 f81"/>
                <a:gd name="f142" fmla="*/ 4460 1 f80"/>
                <a:gd name="f143" fmla="*/ 737 1 f81"/>
                <a:gd name="f144" fmla="*/ 4759 1 f80"/>
                <a:gd name="f145" fmla="*/ 600 1 f81"/>
                <a:gd name="f146" fmla="*/ 5040 1 f80"/>
                <a:gd name="f147" fmla="*/ 462 1 f81"/>
                <a:gd name="f148" fmla="*/ 5292 1 f80"/>
                <a:gd name="f149" fmla="*/ 324 1 f81"/>
                <a:gd name="f150" fmla="*/ 5531 1 f80"/>
                <a:gd name="f151" fmla="*/ 186 1 f81"/>
                <a:gd name="f152" fmla="*/ 48 1 f81"/>
                <a:gd name="f153" fmla="*/ f6 1 f80"/>
                <a:gd name="f154" fmla="*/ f7 1 f81"/>
                <a:gd name="f155" fmla="+- f82 0 f1"/>
                <a:gd name="f156" fmla="*/ f119 f75 1"/>
                <a:gd name="f157" fmla="*/ f153 f75 1"/>
                <a:gd name="f158" fmla="*/ f154 f76 1"/>
                <a:gd name="f159" fmla="*/ f84 f76 1"/>
                <a:gd name="f160" fmla="*/ f83 f75 1"/>
                <a:gd name="f161" fmla="*/ f85 f75 1"/>
                <a:gd name="f162" fmla="*/ f86 f76 1"/>
                <a:gd name="f163" fmla="*/ f87 f75 1"/>
                <a:gd name="f164" fmla="*/ f88 f76 1"/>
                <a:gd name="f165" fmla="*/ f89 f75 1"/>
                <a:gd name="f166" fmla="*/ f90 f76 1"/>
                <a:gd name="f167" fmla="*/ f91 f75 1"/>
                <a:gd name="f168" fmla="*/ f92 f76 1"/>
                <a:gd name="f169" fmla="*/ f93 f75 1"/>
                <a:gd name="f170" fmla="*/ f94 f76 1"/>
                <a:gd name="f171" fmla="*/ f95 f75 1"/>
                <a:gd name="f172" fmla="*/ f96 f76 1"/>
                <a:gd name="f173" fmla="*/ f97 f75 1"/>
                <a:gd name="f174" fmla="*/ f98 f76 1"/>
                <a:gd name="f175" fmla="*/ f99 f75 1"/>
                <a:gd name="f176" fmla="*/ f100 f76 1"/>
                <a:gd name="f177" fmla="*/ f101 f75 1"/>
                <a:gd name="f178" fmla="*/ f102 f76 1"/>
                <a:gd name="f179" fmla="*/ f103 f75 1"/>
                <a:gd name="f180" fmla="*/ f104 f76 1"/>
                <a:gd name="f181" fmla="*/ f105 f75 1"/>
                <a:gd name="f182" fmla="*/ f106 f76 1"/>
                <a:gd name="f183" fmla="*/ f107 f75 1"/>
                <a:gd name="f184" fmla="*/ f108 f76 1"/>
                <a:gd name="f185" fmla="*/ f109 f75 1"/>
                <a:gd name="f186" fmla="*/ f110 f76 1"/>
                <a:gd name="f187" fmla="*/ f111 f75 1"/>
                <a:gd name="f188" fmla="*/ f112 f76 1"/>
                <a:gd name="f189" fmla="*/ f113 f75 1"/>
                <a:gd name="f190" fmla="*/ f114 f76 1"/>
                <a:gd name="f191" fmla="*/ f115 f75 1"/>
                <a:gd name="f192" fmla="*/ f116 f76 1"/>
                <a:gd name="f193" fmla="*/ f117 f75 1"/>
                <a:gd name="f194" fmla="*/ f118 f76 1"/>
                <a:gd name="f195" fmla="*/ f120 f76 1"/>
                <a:gd name="f196" fmla="*/ f121 f76 1"/>
                <a:gd name="f197" fmla="*/ f122 f75 1"/>
                <a:gd name="f198" fmla="*/ f123 f76 1"/>
                <a:gd name="f199" fmla="*/ f124 f75 1"/>
                <a:gd name="f200" fmla="*/ f125 f76 1"/>
                <a:gd name="f201" fmla="*/ f126 f75 1"/>
                <a:gd name="f202" fmla="*/ f127 f76 1"/>
                <a:gd name="f203" fmla="*/ f128 f75 1"/>
                <a:gd name="f204" fmla="*/ f129 f76 1"/>
                <a:gd name="f205" fmla="*/ f130 f75 1"/>
                <a:gd name="f206" fmla="*/ f131 f76 1"/>
                <a:gd name="f207" fmla="*/ f132 f75 1"/>
                <a:gd name="f208" fmla="*/ f133 f76 1"/>
                <a:gd name="f209" fmla="*/ f134 f75 1"/>
                <a:gd name="f210" fmla="*/ f135 f76 1"/>
                <a:gd name="f211" fmla="*/ f136 f75 1"/>
                <a:gd name="f212" fmla="*/ f137 f76 1"/>
                <a:gd name="f213" fmla="*/ f138 f75 1"/>
                <a:gd name="f214" fmla="*/ f139 f76 1"/>
                <a:gd name="f215" fmla="*/ f140 f75 1"/>
                <a:gd name="f216" fmla="*/ f141 f76 1"/>
                <a:gd name="f217" fmla="*/ f142 f75 1"/>
                <a:gd name="f218" fmla="*/ f143 f76 1"/>
                <a:gd name="f219" fmla="*/ f144 f75 1"/>
                <a:gd name="f220" fmla="*/ f145 f76 1"/>
                <a:gd name="f221" fmla="*/ f146 f75 1"/>
                <a:gd name="f222" fmla="*/ f147 f76 1"/>
                <a:gd name="f223" fmla="*/ f148 f75 1"/>
                <a:gd name="f224" fmla="*/ f149 f76 1"/>
                <a:gd name="f225" fmla="*/ f150 f75 1"/>
                <a:gd name="f226" fmla="*/ f151 f76 1"/>
                <a:gd name="f227" fmla="*/ f152 f7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55">
                  <a:pos x="f160" y="f159"/>
                </a:cxn>
                <a:cxn ang="f155">
                  <a:pos x="f161" y="f162"/>
                </a:cxn>
                <a:cxn ang="f155">
                  <a:pos x="f163" y="f164"/>
                </a:cxn>
                <a:cxn ang="f155">
                  <a:pos x="f165" y="f166"/>
                </a:cxn>
                <a:cxn ang="f155">
                  <a:pos x="f167" y="f168"/>
                </a:cxn>
                <a:cxn ang="f155">
                  <a:pos x="f169" y="f170"/>
                </a:cxn>
                <a:cxn ang="f155">
                  <a:pos x="f171" y="f172"/>
                </a:cxn>
                <a:cxn ang="f155">
                  <a:pos x="f173" y="f174"/>
                </a:cxn>
                <a:cxn ang="f155">
                  <a:pos x="f175" y="f176"/>
                </a:cxn>
                <a:cxn ang="f155">
                  <a:pos x="f177" y="f178"/>
                </a:cxn>
                <a:cxn ang="f155">
                  <a:pos x="f179" y="f180"/>
                </a:cxn>
                <a:cxn ang="f155">
                  <a:pos x="f181" y="f182"/>
                </a:cxn>
                <a:cxn ang="f155">
                  <a:pos x="f183" y="f184"/>
                </a:cxn>
                <a:cxn ang="f155">
                  <a:pos x="f185" y="f186"/>
                </a:cxn>
                <a:cxn ang="f155">
                  <a:pos x="f187" y="f188"/>
                </a:cxn>
                <a:cxn ang="f155">
                  <a:pos x="f189" y="f190"/>
                </a:cxn>
                <a:cxn ang="f155">
                  <a:pos x="f191" y="f192"/>
                </a:cxn>
                <a:cxn ang="f155">
                  <a:pos x="f193" y="f194"/>
                </a:cxn>
                <a:cxn ang="f155">
                  <a:pos x="f156" y="f195"/>
                </a:cxn>
                <a:cxn ang="f155">
                  <a:pos x="f156" y="f196"/>
                </a:cxn>
                <a:cxn ang="f155">
                  <a:pos x="f197" y="f198"/>
                </a:cxn>
                <a:cxn ang="f155">
                  <a:pos x="f199" y="f200"/>
                </a:cxn>
                <a:cxn ang="f155">
                  <a:pos x="f201" y="f202"/>
                </a:cxn>
                <a:cxn ang="f155">
                  <a:pos x="f203" y="f204"/>
                </a:cxn>
                <a:cxn ang="f155">
                  <a:pos x="f205" y="f206"/>
                </a:cxn>
                <a:cxn ang="f155">
                  <a:pos x="f207" y="f208"/>
                </a:cxn>
                <a:cxn ang="f155">
                  <a:pos x="f209" y="f210"/>
                </a:cxn>
                <a:cxn ang="f155">
                  <a:pos x="f211" y="f212"/>
                </a:cxn>
                <a:cxn ang="f155">
                  <a:pos x="f213" y="f214"/>
                </a:cxn>
                <a:cxn ang="f155">
                  <a:pos x="f215" y="f216"/>
                </a:cxn>
                <a:cxn ang="f155">
                  <a:pos x="f217" y="f218"/>
                </a:cxn>
                <a:cxn ang="f155">
                  <a:pos x="f219" y="f220"/>
                </a:cxn>
                <a:cxn ang="f155">
                  <a:pos x="f221" y="f222"/>
                </a:cxn>
                <a:cxn ang="f155">
                  <a:pos x="f223" y="f224"/>
                </a:cxn>
                <a:cxn ang="f155">
                  <a:pos x="f225" y="f226"/>
                </a:cxn>
                <a:cxn ang="f155">
                  <a:pos x="f160" y="f227"/>
                </a:cxn>
                <a:cxn ang="f155">
                  <a:pos x="f160" y="f159"/>
                </a:cxn>
                <a:cxn ang="f155">
                  <a:pos x="f160" y="f159"/>
                </a:cxn>
              </a:cxnLst>
              <a:rect l="f156" t="f159" r="f157" b="f158"/>
              <a:pathLst>
                <a:path w="5740" h="2098">
                  <a:moveTo>
                    <a:pt x="f6" y="f5"/>
                  </a:moveTo>
                  <a:lnTo>
                    <a:pt x="f8" y="f9"/>
                  </a:lnTo>
                  <a:lnTo>
                    <a:pt x="f10" y="f11"/>
                  </a:lnTo>
                  <a:lnTo>
                    <a:pt x="f12" y="f13"/>
                  </a:lnTo>
                  <a:lnTo>
                    <a:pt x="f14" y="f15"/>
                  </a:lnTo>
                  <a:lnTo>
                    <a:pt x="f16" y="f17"/>
                  </a:lnTo>
                  <a:lnTo>
                    <a:pt x="f18" y="f19"/>
                  </a:lnTo>
                  <a:lnTo>
                    <a:pt x="f20" y="f21"/>
                  </a:lnTo>
                  <a:lnTo>
                    <a:pt x="f22" y="f23"/>
                  </a:lnTo>
                  <a:lnTo>
                    <a:pt x="f24" y="f25"/>
                  </a:lnTo>
                  <a:lnTo>
                    <a:pt x="f26" y="f27"/>
                  </a:lnTo>
                  <a:lnTo>
                    <a:pt x="f28" y="f29"/>
                  </a:lnTo>
                  <a:lnTo>
                    <a:pt x="f30" y="f31"/>
                  </a:lnTo>
                  <a:lnTo>
                    <a:pt x="f32" y="f33"/>
                  </a:lnTo>
                  <a:lnTo>
                    <a:pt x="f34" y="f35"/>
                  </a:lnTo>
                  <a:lnTo>
                    <a:pt x="f36" y="f37"/>
                  </a:lnTo>
                  <a:lnTo>
                    <a:pt x="f38" y="f39"/>
                  </a:lnTo>
                  <a:lnTo>
                    <a:pt x="f40" y="f41"/>
                  </a:lnTo>
                  <a:lnTo>
                    <a:pt x="f5" y="f42"/>
                  </a:lnTo>
                  <a:lnTo>
                    <a:pt x="f5" y="f7"/>
                  </a:lnTo>
                  <a:lnTo>
                    <a:pt x="f43" y="f44"/>
                  </a:lnTo>
                  <a:lnTo>
                    <a:pt x="f45" y="f46"/>
                  </a:lnTo>
                  <a:lnTo>
                    <a:pt x="f47" y="f48"/>
                  </a:lnTo>
                  <a:lnTo>
                    <a:pt x="f49" y="f50"/>
                  </a:lnTo>
                  <a:lnTo>
                    <a:pt x="f51" y="f52"/>
                  </a:lnTo>
                  <a:lnTo>
                    <a:pt x="f53" y="f54"/>
                  </a:lnTo>
                  <a:lnTo>
                    <a:pt x="f55" y="f56"/>
                  </a:lnTo>
                  <a:lnTo>
                    <a:pt x="f57" y="f58"/>
                  </a:lnTo>
                  <a:lnTo>
                    <a:pt x="f59" y="f60"/>
                  </a:lnTo>
                  <a:lnTo>
                    <a:pt x="f61" y="f62"/>
                  </a:lnTo>
                  <a:lnTo>
                    <a:pt x="f63" y="f64"/>
                  </a:lnTo>
                  <a:lnTo>
                    <a:pt x="f65" y="f66"/>
                  </a:lnTo>
                  <a:lnTo>
                    <a:pt x="f67" y="f68"/>
                  </a:lnTo>
                  <a:lnTo>
                    <a:pt x="f69" y="f70"/>
                  </a:lnTo>
                  <a:lnTo>
                    <a:pt x="f71" y="f72"/>
                  </a:lnTo>
                  <a:lnTo>
                    <a:pt x="f6" y="f73"/>
                  </a:lnTo>
                  <a:lnTo>
                    <a:pt x="f6" y="f5"/>
                  </a:lnTo>
                  <a:lnTo>
                    <a:pt x="f6" y="f5"/>
                  </a:lnTo>
                  <a:close/>
                </a:path>
              </a:pathLst>
            </a:custGeom>
            <a:gradFill>
              <a:gsLst>
                <a:gs pos="0">
                  <a:srgbClr val="000070"/>
                </a:gs>
                <a:gs pos="100000">
                  <a:srgbClr val="0000FF"/>
                </a:gs>
              </a:gsLst>
              <a:lin ang="189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8" name="Freeform 8"/>
            <p:cNvSpPr/>
            <p:nvPr/>
          </p:nvSpPr>
          <p:spPr>
            <a:xfrm>
              <a:off x="0" y="161921"/>
              <a:ext cx="3113083" cy="2008186"/>
            </a:xfrm>
            <a:custGeom>
              <a:avLst/>
              <a:gdLst>
                <a:gd name="f0" fmla="val 10800000"/>
                <a:gd name="f1" fmla="val 5400000"/>
                <a:gd name="f2" fmla="val 360"/>
                <a:gd name="f3" fmla="val 180"/>
                <a:gd name="f4" fmla="val w"/>
                <a:gd name="f5" fmla="val h"/>
                <a:gd name="f6" fmla="val 0"/>
                <a:gd name="f7" fmla="val 1955"/>
                <a:gd name="f8" fmla="val 1265"/>
                <a:gd name="f9" fmla="val 533"/>
                <a:gd name="f10" fmla="val 485"/>
                <a:gd name="f11" fmla="val 1937"/>
                <a:gd name="f12" fmla="val 438"/>
                <a:gd name="f13" fmla="val 1901"/>
                <a:gd name="f14" fmla="val 390"/>
                <a:gd name="f15" fmla="val 1842"/>
                <a:gd name="f16" fmla="val 348"/>
                <a:gd name="f17" fmla="val 1770"/>
                <a:gd name="f18" fmla="val 306"/>
                <a:gd name="f19" fmla="val 1686"/>
                <a:gd name="f20" fmla="val 270"/>
                <a:gd name="f21" fmla="val 1579"/>
                <a:gd name="f22" fmla="val 228"/>
                <a:gd name="f23" fmla="val 1459"/>
                <a:gd name="f24" fmla="val 198"/>
                <a:gd name="f25" fmla="val 1327"/>
                <a:gd name="f26" fmla="val 162"/>
                <a:gd name="f27" fmla="val 1178"/>
                <a:gd name="f28" fmla="val 132"/>
                <a:gd name="f29" fmla="val 1010"/>
                <a:gd name="f30" fmla="val 102"/>
                <a:gd name="f31" fmla="val 837"/>
                <a:gd name="f32" fmla="val 78"/>
                <a:gd name="f33" fmla="val 646"/>
                <a:gd name="f34" fmla="val 54"/>
                <a:gd name="f35" fmla="val 442"/>
                <a:gd name="f36" fmla="val 36"/>
                <a:gd name="f37" fmla="val 227"/>
                <a:gd name="f38" fmla="val 18"/>
                <a:gd name="f39" fmla="val 12"/>
                <a:gd name="f40" fmla="val 221"/>
                <a:gd name="f41" fmla="val 30"/>
                <a:gd name="f42" fmla="val 431"/>
                <a:gd name="f43" fmla="val 48"/>
                <a:gd name="f44" fmla="val 628"/>
                <a:gd name="f45" fmla="val 66"/>
                <a:gd name="f46" fmla="val 813"/>
                <a:gd name="f47" fmla="val 90"/>
                <a:gd name="f48" fmla="val 987"/>
                <a:gd name="f49" fmla="val 114"/>
                <a:gd name="f50" fmla="val 1148"/>
                <a:gd name="f51" fmla="val 144"/>
                <a:gd name="f52" fmla="val 1292"/>
                <a:gd name="f53" fmla="val 174"/>
                <a:gd name="f54" fmla="val 1423"/>
                <a:gd name="f55" fmla="val 204"/>
                <a:gd name="f56" fmla="val 1537"/>
                <a:gd name="f57" fmla="val 240"/>
                <a:gd name="f58" fmla="val 1638"/>
                <a:gd name="f59" fmla="val 276"/>
                <a:gd name="f60" fmla="val 1728"/>
                <a:gd name="f61" fmla="val 318"/>
                <a:gd name="f62" fmla="val 1794"/>
                <a:gd name="f63" fmla="val 1848"/>
                <a:gd name="f64" fmla="val 402"/>
                <a:gd name="f65" fmla="val 1883"/>
                <a:gd name="f66" fmla="val 443"/>
                <a:gd name="f67" fmla="val 491"/>
                <a:gd name="f68" fmla="val 539"/>
                <a:gd name="f69" fmla="val 587"/>
                <a:gd name="f70" fmla="val 1854"/>
                <a:gd name="f71" fmla="val 629"/>
                <a:gd name="f72" fmla="val 1806"/>
                <a:gd name="f73" fmla="val 677"/>
                <a:gd name="f74" fmla="val 1746"/>
                <a:gd name="f75" fmla="val 719"/>
                <a:gd name="f76" fmla="val 1668"/>
                <a:gd name="f77" fmla="val 767"/>
                <a:gd name="f78" fmla="val 809"/>
                <a:gd name="f79" fmla="val 1471"/>
                <a:gd name="f80" fmla="val 857"/>
                <a:gd name="f81" fmla="val 1357"/>
                <a:gd name="f82" fmla="val 899"/>
                <a:gd name="f83" fmla="val 1226"/>
                <a:gd name="f84" fmla="val 941"/>
                <a:gd name="f85" fmla="val 1088"/>
                <a:gd name="f86" fmla="val 989"/>
                <a:gd name="f87" fmla="val 933"/>
                <a:gd name="f88" fmla="val 1031"/>
                <a:gd name="f89" fmla="val 765"/>
                <a:gd name="f90" fmla="val 1073"/>
                <a:gd name="f91" fmla="val 592"/>
                <a:gd name="f92" fmla="val 1115"/>
                <a:gd name="f93" fmla="val 407"/>
                <a:gd name="f94" fmla="val 1157"/>
                <a:gd name="f95" fmla="val 209"/>
                <a:gd name="f96" fmla="val 1199"/>
                <a:gd name="f97" fmla="val 1241"/>
                <a:gd name="f98" fmla="val 215"/>
                <a:gd name="f99" fmla="val 1223"/>
                <a:gd name="f100" fmla="val 413"/>
                <a:gd name="f101" fmla="val 1181"/>
                <a:gd name="f102" fmla="val 610"/>
                <a:gd name="f103" fmla="val 1139"/>
                <a:gd name="f104" fmla="val 789"/>
                <a:gd name="f105" fmla="val 1091"/>
                <a:gd name="f106" fmla="val 957"/>
                <a:gd name="f107" fmla="val 1049"/>
                <a:gd name="f108" fmla="val 1118"/>
                <a:gd name="f109" fmla="val 1001"/>
                <a:gd name="f110" fmla="val 1262"/>
                <a:gd name="f111" fmla="val 959"/>
                <a:gd name="f112" fmla="val 1393"/>
                <a:gd name="f113" fmla="val 911"/>
                <a:gd name="f114" fmla="val 1513"/>
                <a:gd name="f115" fmla="val 863"/>
                <a:gd name="f116" fmla="val 1620"/>
                <a:gd name="f117" fmla="val 815"/>
                <a:gd name="f118" fmla="val 1716"/>
                <a:gd name="f119" fmla="val 725"/>
                <a:gd name="f120" fmla="val 1860"/>
                <a:gd name="f121" fmla="val 1907"/>
                <a:gd name="f122" fmla="val 581"/>
                <a:gd name="f123" fmla="+- 0 0 -90"/>
                <a:gd name="f124" fmla="*/ f4 1 1955"/>
                <a:gd name="f125" fmla="*/ f5 1 1265"/>
                <a:gd name="f126" fmla="+- f8 0 f6"/>
                <a:gd name="f127" fmla="+- f7 0 f6"/>
                <a:gd name="f128" fmla="*/ f123 f0 1"/>
                <a:gd name="f129" fmla="*/ f127 1 1955"/>
                <a:gd name="f130" fmla="*/ f126 1 1265"/>
                <a:gd name="f131" fmla="*/ f128 1 f3"/>
                <a:gd name="f132" fmla="*/ 1955 1 f129"/>
                <a:gd name="f133" fmla="*/ 485 1 f130"/>
                <a:gd name="f134" fmla="*/ 1901 1 f129"/>
                <a:gd name="f135" fmla="*/ 390 1 f130"/>
                <a:gd name="f136" fmla="*/ 1770 1 f129"/>
                <a:gd name="f137" fmla="*/ 306 1 f130"/>
                <a:gd name="f138" fmla="*/ 1579 1 f129"/>
                <a:gd name="f139" fmla="*/ 228 1 f130"/>
                <a:gd name="f140" fmla="*/ 1327 1 f129"/>
                <a:gd name="f141" fmla="*/ 162 1 f130"/>
                <a:gd name="f142" fmla="*/ 1010 1 f129"/>
                <a:gd name="f143" fmla="*/ 102 1 f130"/>
                <a:gd name="f144" fmla="*/ 646 1 f129"/>
                <a:gd name="f145" fmla="*/ 54 1 f130"/>
                <a:gd name="f146" fmla="*/ 227 1 f129"/>
                <a:gd name="f147" fmla="*/ 18 1 f130"/>
                <a:gd name="f148" fmla="*/ 0 1 f129"/>
                <a:gd name="f149" fmla="*/ 12 1 f130"/>
                <a:gd name="f150" fmla="*/ 431 1 f129"/>
                <a:gd name="f151" fmla="*/ 48 1 f130"/>
                <a:gd name="f152" fmla="*/ 813 1 f129"/>
                <a:gd name="f153" fmla="*/ 90 1 f130"/>
                <a:gd name="f154" fmla="*/ 1148 1 f129"/>
                <a:gd name="f155" fmla="*/ 144 1 f130"/>
                <a:gd name="f156" fmla="*/ 1423 1 f129"/>
                <a:gd name="f157" fmla="*/ 204 1 f130"/>
                <a:gd name="f158" fmla="*/ 1638 1 f129"/>
                <a:gd name="f159" fmla="*/ 276 1 f130"/>
                <a:gd name="f160" fmla="*/ 1794 1 f129"/>
                <a:gd name="f161" fmla="*/ 360 1 f130"/>
                <a:gd name="f162" fmla="*/ 1883 1 f129"/>
                <a:gd name="f163" fmla="*/ 443 1 f130"/>
                <a:gd name="f164" fmla="*/ 539 1 f130"/>
                <a:gd name="f165" fmla="*/ 1854 1 f129"/>
                <a:gd name="f166" fmla="*/ 629 1 f130"/>
                <a:gd name="f167" fmla="*/ 1746 1 f129"/>
                <a:gd name="f168" fmla="*/ 719 1 f130"/>
                <a:gd name="f169" fmla="*/ 809 1 f130"/>
                <a:gd name="f170" fmla="*/ 1357 1 f129"/>
                <a:gd name="f171" fmla="*/ 899 1 f130"/>
                <a:gd name="f172" fmla="*/ 1088 1 f129"/>
                <a:gd name="f173" fmla="*/ 989 1 f130"/>
                <a:gd name="f174" fmla="*/ 765 1 f129"/>
                <a:gd name="f175" fmla="*/ 1073 1 f130"/>
                <a:gd name="f176" fmla="*/ 407 1 f129"/>
                <a:gd name="f177" fmla="*/ 1157 1 f130"/>
                <a:gd name="f178" fmla="*/ 1241 1 f130"/>
                <a:gd name="f179" fmla="*/ 215 1 f129"/>
                <a:gd name="f180" fmla="*/ 1223 1 f130"/>
                <a:gd name="f181" fmla="*/ 610 1 f129"/>
                <a:gd name="f182" fmla="*/ 1139 1 f130"/>
                <a:gd name="f183" fmla="*/ 957 1 f129"/>
                <a:gd name="f184" fmla="*/ 1049 1 f130"/>
                <a:gd name="f185" fmla="*/ 1262 1 f129"/>
                <a:gd name="f186" fmla="*/ 959 1 f130"/>
                <a:gd name="f187" fmla="*/ 1513 1 f129"/>
                <a:gd name="f188" fmla="*/ 863 1 f130"/>
                <a:gd name="f189" fmla="*/ 1716 1 f129"/>
                <a:gd name="f190" fmla="*/ 767 1 f130"/>
                <a:gd name="f191" fmla="*/ 1860 1 f129"/>
                <a:gd name="f192" fmla="*/ 677 1 f130"/>
                <a:gd name="f193" fmla="*/ 1937 1 f129"/>
                <a:gd name="f194" fmla="*/ 581 1 f130"/>
                <a:gd name="f195" fmla="*/ 533 1 f130"/>
                <a:gd name="f196" fmla="*/ f7 1 f129"/>
                <a:gd name="f197" fmla="*/ 0 1 f130"/>
                <a:gd name="f198" fmla="*/ f8 1 f130"/>
                <a:gd name="f199" fmla="+- f131 0 f1"/>
                <a:gd name="f200" fmla="*/ f148 f124 1"/>
                <a:gd name="f201" fmla="*/ f196 f124 1"/>
                <a:gd name="f202" fmla="*/ f198 f125 1"/>
                <a:gd name="f203" fmla="*/ f197 f125 1"/>
                <a:gd name="f204" fmla="*/ f132 f124 1"/>
                <a:gd name="f205" fmla="*/ f133 f125 1"/>
                <a:gd name="f206" fmla="*/ f134 f124 1"/>
                <a:gd name="f207" fmla="*/ f135 f125 1"/>
                <a:gd name="f208" fmla="*/ f136 f124 1"/>
                <a:gd name="f209" fmla="*/ f137 f125 1"/>
                <a:gd name="f210" fmla="*/ f138 f124 1"/>
                <a:gd name="f211" fmla="*/ f139 f125 1"/>
                <a:gd name="f212" fmla="*/ f140 f124 1"/>
                <a:gd name="f213" fmla="*/ f141 f125 1"/>
                <a:gd name="f214" fmla="*/ f142 f124 1"/>
                <a:gd name="f215" fmla="*/ f143 f125 1"/>
                <a:gd name="f216" fmla="*/ f144 f124 1"/>
                <a:gd name="f217" fmla="*/ f145 f125 1"/>
                <a:gd name="f218" fmla="*/ f146 f124 1"/>
                <a:gd name="f219" fmla="*/ f147 f125 1"/>
                <a:gd name="f220" fmla="*/ f149 f125 1"/>
                <a:gd name="f221" fmla="*/ f150 f124 1"/>
                <a:gd name="f222" fmla="*/ f151 f125 1"/>
                <a:gd name="f223" fmla="*/ f152 f124 1"/>
                <a:gd name="f224" fmla="*/ f153 f125 1"/>
                <a:gd name="f225" fmla="*/ f154 f124 1"/>
                <a:gd name="f226" fmla="*/ f155 f125 1"/>
                <a:gd name="f227" fmla="*/ f156 f124 1"/>
                <a:gd name="f228" fmla="*/ f157 f125 1"/>
                <a:gd name="f229" fmla="*/ f158 f124 1"/>
                <a:gd name="f230" fmla="*/ f159 f125 1"/>
                <a:gd name="f231" fmla="*/ f160 f124 1"/>
                <a:gd name="f232" fmla="*/ f161 f125 1"/>
                <a:gd name="f233" fmla="*/ f162 f124 1"/>
                <a:gd name="f234" fmla="*/ f163 f125 1"/>
                <a:gd name="f235" fmla="*/ f164 f125 1"/>
                <a:gd name="f236" fmla="*/ f165 f124 1"/>
                <a:gd name="f237" fmla="*/ f166 f125 1"/>
                <a:gd name="f238" fmla="*/ f167 f124 1"/>
                <a:gd name="f239" fmla="*/ f168 f125 1"/>
                <a:gd name="f240" fmla="*/ f169 f125 1"/>
                <a:gd name="f241" fmla="*/ f170 f124 1"/>
                <a:gd name="f242" fmla="*/ f171 f125 1"/>
                <a:gd name="f243" fmla="*/ f172 f124 1"/>
                <a:gd name="f244" fmla="*/ f173 f125 1"/>
                <a:gd name="f245" fmla="*/ f174 f124 1"/>
                <a:gd name="f246" fmla="*/ f175 f125 1"/>
                <a:gd name="f247" fmla="*/ f176 f124 1"/>
                <a:gd name="f248" fmla="*/ f177 f125 1"/>
                <a:gd name="f249" fmla="*/ f178 f125 1"/>
                <a:gd name="f250" fmla="*/ f179 f124 1"/>
                <a:gd name="f251" fmla="*/ f180 f125 1"/>
                <a:gd name="f252" fmla="*/ f181 f124 1"/>
                <a:gd name="f253" fmla="*/ f182 f125 1"/>
                <a:gd name="f254" fmla="*/ f183 f124 1"/>
                <a:gd name="f255" fmla="*/ f184 f125 1"/>
                <a:gd name="f256" fmla="*/ f185 f124 1"/>
                <a:gd name="f257" fmla="*/ f186 f125 1"/>
                <a:gd name="f258" fmla="*/ f187 f124 1"/>
                <a:gd name="f259" fmla="*/ f188 f125 1"/>
                <a:gd name="f260" fmla="*/ f189 f124 1"/>
                <a:gd name="f261" fmla="*/ f190 f125 1"/>
                <a:gd name="f262" fmla="*/ f191 f124 1"/>
                <a:gd name="f263" fmla="*/ f192 f125 1"/>
                <a:gd name="f264" fmla="*/ f193 f124 1"/>
                <a:gd name="f265" fmla="*/ f194 f125 1"/>
                <a:gd name="f266" fmla="*/ f195 f12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99">
                  <a:pos x="f204" y="f205"/>
                </a:cxn>
                <a:cxn ang="f199">
                  <a:pos x="f206" y="f207"/>
                </a:cxn>
                <a:cxn ang="f199">
                  <a:pos x="f208" y="f209"/>
                </a:cxn>
                <a:cxn ang="f199">
                  <a:pos x="f210" y="f211"/>
                </a:cxn>
                <a:cxn ang="f199">
                  <a:pos x="f212" y="f213"/>
                </a:cxn>
                <a:cxn ang="f199">
                  <a:pos x="f214" y="f215"/>
                </a:cxn>
                <a:cxn ang="f199">
                  <a:pos x="f216" y="f217"/>
                </a:cxn>
                <a:cxn ang="f199">
                  <a:pos x="f218" y="f219"/>
                </a:cxn>
                <a:cxn ang="f199">
                  <a:pos x="f200" y="f220"/>
                </a:cxn>
                <a:cxn ang="f199">
                  <a:pos x="f221" y="f222"/>
                </a:cxn>
                <a:cxn ang="f199">
                  <a:pos x="f223" y="f224"/>
                </a:cxn>
                <a:cxn ang="f199">
                  <a:pos x="f225" y="f226"/>
                </a:cxn>
                <a:cxn ang="f199">
                  <a:pos x="f227" y="f228"/>
                </a:cxn>
                <a:cxn ang="f199">
                  <a:pos x="f229" y="f230"/>
                </a:cxn>
                <a:cxn ang="f199">
                  <a:pos x="f231" y="f232"/>
                </a:cxn>
                <a:cxn ang="f199">
                  <a:pos x="f233" y="f234"/>
                </a:cxn>
                <a:cxn ang="f199">
                  <a:pos x="f206" y="f235"/>
                </a:cxn>
                <a:cxn ang="f199">
                  <a:pos x="f236" y="f237"/>
                </a:cxn>
                <a:cxn ang="f199">
                  <a:pos x="f238" y="f239"/>
                </a:cxn>
                <a:cxn ang="f199">
                  <a:pos x="f210" y="f240"/>
                </a:cxn>
                <a:cxn ang="f199">
                  <a:pos x="f241" y="f242"/>
                </a:cxn>
                <a:cxn ang="f199">
                  <a:pos x="f243" y="f244"/>
                </a:cxn>
                <a:cxn ang="f199">
                  <a:pos x="f245" y="f246"/>
                </a:cxn>
                <a:cxn ang="f199">
                  <a:pos x="f247" y="f248"/>
                </a:cxn>
                <a:cxn ang="f199">
                  <a:pos x="f200" y="f249"/>
                </a:cxn>
                <a:cxn ang="f199">
                  <a:pos x="f250" y="f251"/>
                </a:cxn>
                <a:cxn ang="f199">
                  <a:pos x="f252" y="f253"/>
                </a:cxn>
                <a:cxn ang="f199">
                  <a:pos x="f254" y="f255"/>
                </a:cxn>
                <a:cxn ang="f199">
                  <a:pos x="f256" y="f257"/>
                </a:cxn>
                <a:cxn ang="f199">
                  <a:pos x="f258" y="f259"/>
                </a:cxn>
                <a:cxn ang="f199">
                  <a:pos x="f260" y="f261"/>
                </a:cxn>
                <a:cxn ang="f199">
                  <a:pos x="f262" y="f263"/>
                </a:cxn>
                <a:cxn ang="f199">
                  <a:pos x="f264" y="f265"/>
                </a:cxn>
                <a:cxn ang="f199">
                  <a:pos x="f204" y="f266"/>
                </a:cxn>
              </a:cxnLst>
              <a:rect l="f200" t="f203" r="f201" b="f202"/>
              <a:pathLst>
                <a:path w="1955" h="1265">
                  <a:moveTo>
                    <a:pt x="f7" y="f9"/>
                  </a:moveTo>
                  <a:lnTo>
                    <a:pt x="f7" y="f10"/>
                  </a:lnTo>
                  <a:lnTo>
                    <a:pt x="f11" y="f12"/>
                  </a:lnTo>
                  <a:lnTo>
                    <a:pt x="f13" y="f14"/>
                  </a:lnTo>
                  <a:lnTo>
                    <a:pt x="f15" y="f16"/>
                  </a:lnTo>
                  <a:lnTo>
                    <a:pt x="f17" y="f18"/>
                  </a:lnTo>
                  <a:lnTo>
                    <a:pt x="f19" y="f20"/>
                  </a:lnTo>
                  <a:lnTo>
                    <a:pt x="f21" y="f22"/>
                  </a:lnTo>
                  <a:lnTo>
                    <a:pt x="f23" y="f24"/>
                  </a:lnTo>
                  <a:lnTo>
                    <a:pt x="f25" y="f26"/>
                  </a:lnTo>
                  <a:lnTo>
                    <a:pt x="f27" y="f28"/>
                  </a:lnTo>
                  <a:lnTo>
                    <a:pt x="f29" y="f30"/>
                  </a:lnTo>
                  <a:lnTo>
                    <a:pt x="f31" y="f32"/>
                  </a:lnTo>
                  <a:lnTo>
                    <a:pt x="f33" y="f34"/>
                  </a:lnTo>
                  <a:lnTo>
                    <a:pt x="f35" y="f36"/>
                  </a:lnTo>
                  <a:lnTo>
                    <a:pt x="f37" y="f38"/>
                  </a:lnTo>
                  <a:lnTo>
                    <a:pt x="f6" y="f6"/>
                  </a:lnTo>
                  <a:lnTo>
                    <a:pt x="f6" y="f39"/>
                  </a:lnTo>
                  <a:lnTo>
                    <a:pt x="f40" y="f41"/>
                  </a:lnTo>
                  <a:lnTo>
                    <a:pt x="f42" y="f43"/>
                  </a:lnTo>
                  <a:lnTo>
                    <a:pt x="f44" y="f45"/>
                  </a:lnTo>
                  <a:lnTo>
                    <a:pt x="f46" y="f47"/>
                  </a:lnTo>
                  <a:lnTo>
                    <a:pt x="f48" y="f49"/>
                  </a:lnTo>
                  <a:lnTo>
                    <a:pt x="f50" y="f51"/>
                  </a:lnTo>
                  <a:lnTo>
                    <a:pt x="f52" y="f53"/>
                  </a:lnTo>
                  <a:lnTo>
                    <a:pt x="f54" y="f55"/>
                  </a:lnTo>
                  <a:lnTo>
                    <a:pt x="f56" y="f57"/>
                  </a:lnTo>
                  <a:lnTo>
                    <a:pt x="f58" y="f59"/>
                  </a:lnTo>
                  <a:lnTo>
                    <a:pt x="f60" y="f61"/>
                  </a:lnTo>
                  <a:lnTo>
                    <a:pt x="f62" y="f2"/>
                  </a:lnTo>
                  <a:lnTo>
                    <a:pt x="f63" y="f64"/>
                  </a:lnTo>
                  <a:lnTo>
                    <a:pt x="f65" y="f66"/>
                  </a:lnTo>
                  <a:lnTo>
                    <a:pt x="f13" y="f67"/>
                  </a:lnTo>
                  <a:lnTo>
                    <a:pt x="f13" y="f68"/>
                  </a:lnTo>
                  <a:lnTo>
                    <a:pt x="f65" y="f69"/>
                  </a:lnTo>
                  <a:lnTo>
                    <a:pt x="f70" y="f71"/>
                  </a:lnTo>
                  <a:lnTo>
                    <a:pt x="f72" y="f73"/>
                  </a:lnTo>
                  <a:lnTo>
                    <a:pt x="f74" y="f75"/>
                  </a:lnTo>
                  <a:lnTo>
                    <a:pt x="f76" y="f77"/>
                  </a:lnTo>
                  <a:lnTo>
                    <a:pt x="f21" y="f78"/>
                  </a:lnTo>
                  <a:lnTo>
                    <a:pt x="f79" y="f80"/>
                  </a:lnTo>
                  <a:lnTo>
                    <a:pt x="f81" y="f82"/>
                  </a:lnTo>
                  <a:lnTo>
                    <a:pt x="f83" y="f84"/>
                  </a:lnTo>
                  <a:lnTo>
                    <a:pt x="f85" y="f86"/>
                  </a:lnTo>
                  <a:lnTo>
                    <a:pt x="f87" y="f88"/>
                  </a:lnTo>
                  <a:lnTo>
                    <a:pt x="f89" y="f90"/>
                  </a:lnTo>
                  <a:lnTo>
                    <a:pt x="f91" y="f92"/>
                  </a:lnTo>
                  <a:lnTo>
                    <a:pt x="f93" y="f94"/>
                  </a:lnTo>
                  <a:lnTo>
                    <a:pt x="f95" y="f96"/>
                  </a:lnTo>
                  <a:lnTo>
                    <a:pt x="f6" y="f97"/>
                  </a:lnTo>
                  <a:lnTo>
                    <a:pt x="f6" y="f8"/>
                  </a:lnTo>
                  <a:lnTo>
                    <a:pt x="f98" y="f99"/>
                  </a:lnTo>
                  <a:lnTo>
                    <a:pt x="f100" y="f101"/>
                  </a:lnTo>
                  <a:lnTo>
                    <a:pt x="f102" y="f103"/>
                  </a:lnTo>
                  <a:lnTo>
                    <a:pt x="f104" y="f105"/>
                  </a:lnTo>
                  <a:lnTo>
                    <a:pt x="f106" y="f107"/>
                  </a:lnTo>
                  <a:lnTo>
                    <a:pt x="f108" y="f109"/>
                  </a:lnTo>
                  <a:lnTo>
                    <a:pt x="f110" y="f111"/>
                  </a:lnTo>
                  <a:lnTo>
                    <a:pt x="f112" y="f113"/>
                  </a:lnTo>
                  <a:lnTo>
                    <a:pt x="f114" y="f115"/>
                  </a:lnTo>
                  <a:lnTo>
                    <a:pt x="f116" y="f117"/>
                  </a:lnTo>
                  <a:lnTo>
                    <a:pt x="f118" y="f77"/>
                  </a:lnTo>
                  <a:lnTo>
                    <a:pt x="f62" y="f119"/>
                  </a:lnTo>
                  <a:lnTo>
                    <a:pt x="f120" y="f73"/>
                  </a:lnTo>
                  <a:lnTo>
                    <a:pt x="f121" y="f71"/>
                  </a:lnTo>
                  <a:lnTo>
                    <a:pt x="f11" y="f122"/>
                  </a:lnTo>
                  <a:lnTo>
                    <a:pt x="f7" y="f9"/>
                  </a:lnTo>
                  <a:lnTo>
                    <a:pt x="f7" y="f9"/>
                  </a:lnTo>
                  <a:close/>
                </a:path>
              </a:pathLst>
            </a:custGeom>
            <a:gradFill>
              <a:gsLst>
                <a:gs pos="0">
                  <a:srgbClr val="000070"/>
                </a:gs>
                <a:gs pos="100000">
                  <a:srgbClr val="0000FF"/>
                </a:gs>
              </a:gsLst>
              <a:lin ang="189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9" name="Freeform 9"/>
            <p:cNvSpPr/>
            <p:nvPr/>
          </p:nvSpPr>
          <p:spPr>
            <a:xfrm>
              <a:off x="0" y="0"/>
              <a:ext cx="7475540" cy="4605339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4694"/>
                <a:gd name="f7" fmla="val 2901"/>
                <a:gd name="f8" fmla="val 4688"/>
                <a:gd name="f9" fmla="val 869"/>
                <a:gd name="f10" fmla="val 797"/>
                <a:gd name="f11" fmla="val 731"/>
                <a:gd name="f12" fmla="val 4664"/>
                <a:gd name="f13" fmla="val 665"/>
                <a:gd name="f14" fmla="val 4634"/>
                <a:gd name="f15" fmla="val 599"/>
                <a:gd name="f16" fmla="val 4586"/>
                <a:gd name="f17" fmla="val 540"/>
                <a:gd name="f18" fmla="val 4532"/>
                <a:gd name="f19" fmla="val 480"/>
                <a:gd name="f20" fmla="val 4466"/>
                <a:gd name="f21" fmla="val 426"/>
                <a:gd name="f22" fmla="val 4389"/>
                <a:gd name="f23" fmla="val 366"/>
                <a:gd name="f24" fmla="val 4299"/>
                <a:gd name="f25" fmla="val 312"/>
                <a:gd name="f26" fmla="val 4197"/>
                <a:gd name="f27" fmla="val 264"/>
                <a:gd name="f28" fmla="val 4084"/>
                <a:gd name="f29" fmla="val 216"/>
                <a:gd name="f30" fmla="val 3964"/>
                <a:gd name="f31" fmla="val 168"/>
                <a:gd name="f32" fmla="val 3833"/>
                <a:gd name="f33" fmla="val 120"/>
                <a:gd name="f34" fmla="val 3689"/>
                <a:gd name="f35" fmla="val 78"/>
                <a:gd name="f36" fmla="val 3540"/>
                <a:gd name="f37" fmla="val 36"/>
                <a:gd name="f38" fmla="val 3378"/>
                <a:gd name="f39" fmla="val 3205"/>
                <a:gd name="f40" fmla="val 162"/>
                <a:gd name="f41" fmla="val 210"/>
                <a:gd name="f42" fmla="val 258"/>
                <a:gd name="f43" fmla="val 4191"/>
                <a:gd name="f44" fmla="val 4287"/>
                <a:gd name="f45" fmla="val 4371"/>
                <a:gd name="f46" fmla="val 420"/>
                <a:gd name="f47" fmla="val 4443"/>
                <a:gd name="f48" fmla="val 4502"/>
                <a:gd name="f49" fmla="val 4550"/>
                <a:gd name="f50" fmla="val 605"/>
                <a:gd name="f51" fmla="val 671"/>
                <a:gd name="f52" fmla="val 4610"/>
                <a:gd name="f53" fmla="val 737"/>
                <a:gd name="f54" fmla="val 4616"/>
                <a:gd name="f55" fmla="val 803"/>
                <a:gd name="f56" fmla="val 875"/>
                <a:gd name="f57" fmla="val 4592"/>
                <a:gd name="f58" fmla="val 935"/>
                <a:gd name="f59" fmla="val 4568"/>
                <a:gd name="f60" fmla="val 1001"/>
                <a:gd name="f61" fmla="val 1067"/>
                <a:gd name="f62" fmla="val 4490"/>
                <a:gd name="f63" fmla="val 1127"/>
                <a:gd name="f64" fmla="val 4437"/>
                <a:gd name="f65" fmla="val 1193"/>
                <a:gd name="f66" fmla="val 1259"/>
                <a:gd name="f67" fmla="val 1325"/>
                <a:gd name="f68" fmla="val 4215"/>
                <a:gd name="f69" fmla="val 1385"/>
                <a:gd name="f70" fmla="val 4126"/>
                <a:gd name="f71" fmla="val 1451"/>
                <a:gd name="f72" fmla="val 4024"/>
                <a:gd name="f73" fmla="val 1517"/>
                <a:gd name="f74" fmla="val 3916"/>
                <a:gd name="f75" fmla="val 1583"/>
                <a:gd name="f76" fmla="val 3803"/>
                <a:gd name="f77" fmla="val 1648"/>
                <a:gd name="f78" fmla="val 3677"/>
                <a:gd name="f79" fmla="val 1714"/>
                <a:gd name="f80" fmla="val 3546"/>
                <a:gd name="f81" fmla="val 1774"/>
                <a:gd name="f82" fmla="val 3408"/>
                <a:gd name="f83" fmla="val 1840"/>
                <a:gd name="f84" fmla="val 3259"/>
                <a:gd name="f85" fmla="val 1906"/>
                <a:gd name="f86" fmla="val 3103"/>
                <a:gd name="f87" fmla="val 1972"/>
                <a:gd name="f88" fmla="val 2942"/>
                <a:gd name="f89" fmla="val 2032"/>
                <a:gd name="f90" fmla="val 2768"/>
                <a:gd name="f91" fmla="val 2098"/>
                <a:gd name="f92" fmla="val 2595"/>
                <a:gd name="f93" fmla="val 2164"/>
                <a:gd name="f94" fmla="val 2410"/>
                <a:gd name="f95" fmla="val 2224"/>
                <a:gd name="f96" fmla="val 2284"/>
                <a:gd name="f97" fmla="val 2027"/>
                <a:gd name="f98" fmla="val 2350"/>
                <a:gd name="f99" fmla="val 1824"/>
                <a:gd name="f100" fmla="val 1614"/>
                <a:gd name="f101" fmla="val 2470"/>
                <a:gd name="f102" fmla="val 1399"/>
                <a:gd name="f103" fmla="val 2530"/>
                <a:gd name="f104" fmla="val 957"/>
                <a:gd name="f105" fmla="val 2644"/>
                <a:gd name="f106" fmla="val 484"/>
                <a:gd name="f107" fmla="val 2757"/>
                <a:gd name="f108" fmla="val 2865"/>
                <a:gd name="f109" fmla="val 496"/>
                <a:gd name="f110" fmla="val 2787"/>
                <a:gd name="f111" fmla="val 969"/>
                <a:gd name="f112" fmla="val 2674"/>
                <a:gd name="f113" fmla="val 1423"/>
                <a:gd name="f114" fmla="val 2554"/>
                <a:gd name="f115" fmla="val 1638"/>
                <a:gd name="f116" fmla="val 2494"/>
                <a:gd name="f117" fmla="val 1854"/>
                <a:gd name="f118" fmla="val 2434"/>
                <a:gd name="f119" fmla="val 2057"/>
                <a:gd name="f120" fmla="val 2374"/>
                <a:gd name="f121" fmla="val 2254"/>
                <a:gd name="f122" fmla="val 2308"/>
                <a:gd name="f123" fmla="val 2451"/>
                <a:gd name="f124" fmla="val 2248"/>
                <a:gd name="f125" fmla="val 2637"/>
                <a:gd name="f126" fmla="val 2182"/>
                <a:gd name="f127" fmla="val 2816"/>
                <a:gd name="f128" fmla="val 2116"/>
                <a:gd name="f129" fmla="val 2990"/>
                <a:gd name="f130" fmla="val 2050"/>
                <a:gd name="f131" fmla="val 3151"/>
                <a:gd name="f132" fmla="val 1984"/>
                <a:gd name="f133" fmla="val 3312"/>
                <a:gd name="f134" fmla="val 1924"/>
                <a:gd name="f135" fmla="val 3462"/>
                <a:gd name="f136" fmla="val 1858"/>
                <a:gd name="f137" fmla="val 3605"/>
                <a:gd name="f138" fmla="val 1792"/>
                <a:gd name="f139" fmla="val 3737"/>
                <a:gd name="f140" fmla="val 1720"/>
                <a:gd name="f141" fmla="val 3863"/>
                <a:gd name="f142" fmla="val 1654"/>
                <a:gd name="f143" fmla="val 3982"/>
                <a:gd name="f144" fmla="val 1589"/>
                <a:gd name="f145" fmla="val 4090"/>
                <a:gd name="f146" fmla="val 1523"/>
                <a:gd name="f147" fmla="val 1457"/>
                <a:gd name="f148" fmla="val 1391"/>
                <a:gd name="f149" fmla="val 4508"/>
                <a:gd name="f150" fmla="val 4562"/>
                <a:gd name="f151" fmla="val 1061"/>
                <a:gd name="f152" fmla="val 4646"/>
                <a:gd name="f153" fmla="val 995"/>
                <a:gd name="f154" fmla="val 4670"/>
                <a:gd name="f155" fmla="+- 0 0 -90"/>
                <a:gd name="f156" fmla="*/ f3 1 4694"/>
                <a:gd name="f157" fmla="*/ f4 1 2901"/>
                <a:gd name="f158" fmla="+- f7 0 f5"/>
                <a:gd name="f159" fmla="+- f6 0 f5"/>
                <a:gd name="f160" fmla="*/ f155 f0 1"/>
                <a:gd name="f161" fmla="*/ f159 1 4694"/>
                <a:gd name="f162" fmla="*/ f158 1 2901"/>
                <a:gd name="f163" fmla="*/ f160 1 f2"/>
                <a:gd name="f164" fmla="*/ 4694 1 f161"/>
                <a:gd name="f165" fmla="*/ 797 1 f162"/>
                <a:gd name="f166" fmla="*/ 4664 1 f161"/>
                <a:gd name="f167" fmla="*/ 665 1 f162"/>
                <a:gd name="f168" fmla="*/ 4586 1 f161"/>
                <a:gd name="f169" fmla="*/ 540 1 f162"/>
                <a:gd name="f170" fmla="*/ 4466 1 f161"/>
                <a:gd name="f171" fmla="*/ 426 1 f162"/>
                <a:gd name="f172" fmla="*/ 4299 1 f161"/>
                <a:gd name="f173" fmla="*/ 312 1 f162"/>
                <a:gd name="f174" fmla="*/ 4084 1 f161"/>
                <a:gd name="f175" fmla="*/ 216 1 f162"/>
                <a:gd name="f176" fmla="*/ 3833 1 f161"/>
                <a:gd name="f177" fmla="*/ 120 1 f162"/>
                <a:gd name="f178" fmla="*/ 3540 1 f161"/>
                <a:gd name="f179" fmla="*/ 36 1 f162"/>
                <a:gd name="f180" fmla="*/ 3205 1 f161"/>
                <a:gd name="f181" fmla="*/ 0 1 f162"/>
                <a:gd name="f182" fmla="*/ 78 1 f162"/>
                <a:gd name="f183" fmla="*/ 162 1 f162"/>
                <a:gd name="f184" fmla="*/ 258 1 f162"/>
                <a:gd name="f185" fmla="*/ 4287 1 f161"/>
                <a:gd name="f186" fmla="*/ 366 1 f162"/>
                <a:gd name="f187" fmla="*/ 4443 1 f161"/>
                <a:gd name="f188" fmla="*/ 480 1 f162"/>
                <a:gd name="f189" fmla="*/ 4550 1 f161"/>
                <a:gd name="f190" fmla="*/ 605 1 f162"/>
                <a:gd name="f191" fmla="*/ 4610 1 f161"/>
                <a:gd name="f192" fmla="*/ 737 1 f162"/>
                <a:gd name="f193" fmla="*/ 875 1 f162"/>
                <a:gd name="f194" fmla="*/ 4568 1 f161"/>
                <a:gd name="f195" fmla="*/ 1001 1 f162"/>
                <a:gd name="f196" fmla="*/ 4490 1 f161"/>
                <a:gd name="f197" fmla="*/ 1127 1 f162"/>
                <a:gd name="f198" fmla="*/ 4371 1 f161"/>
                <a:gd name="f199" fmla="*/ 1259 1 f162"/>
                <a:gd name="f200" fmla="*/ 4215 1 f161"/>
                <a:gd name="f201" fmla="*/ 1385 1 f162"/>
                <a:gd name="f202" fmla="*/ 4024 1 f161"/>
                <a:gd name="f203" fmla="*/ 1517 1 f162"/>
                <a:gd name="f204" fmla="*/ 3803 1 f161"/>
                <a:gd name="f205" fmla="*/ 1648 1 f162"/>
                <a:gd name="f206" fmla="*/ 3546 1 f161"/>
                <a:gd name="f207" fmla="*/ 1774 1 f162"/>
                <a:gd name="f208" fmla="*/ 3259 1 f161"/>
                <a:gd name="f209" fmla="*/ 1906 1 f162"/>
                <a:gd name="f210" fmla="*/ 2942 1 f161"/>
                <a:gd name="f211" fmla="*/ 2032 1 f162"/>
                <a:gd name="f212" fmla="*/ 2595 1 f161"/>
                <a:gd name="f213" fmla="*/ 2164 1 f162"/>
                <a:gd name="f214" fmla="*/ 2224 1 f161"/>
                <a:gd name="f215" fmla="*/ 2284 1 f162"/>
                <a:gd name="f216" fmla="*/ 1824 1 f161"/>
                <a:gd name="f217" fmla="*/ 2410 1 f162"/>
                <a:gd name="f218" fmla="*/ 1399 1 f161"/>
                <a:gd name="f219" fmla="*/ 2530 1 f162"/>
                <a:gd name="f220" fmla="*/ 484 1 f161"/>
                <a:gd name="f221" fmla="*/ 2757 1 f162"/>
                <a:gd name="f222" fmla="*/ 0 1 f161"/>
                <a:gd name="f223" fmla="*/ 2901 1 f162"/>
                <a:gd name="f224" fmla="*/ 969 1 f161"/>
                <a:gd name="f225" fmla="*/ 2674 1 f162"/>
                <a:gd name="f226" fmla="*/ 1638 1 f161"/>
                <a:gd name="f227" fmla="*/ 2494 1 f162"/>
                <a:gd name="f228" fmla="*/ 2057 1 f161"/>
                <a:gd name="f229" fmla="*/ 2374 1 f162"/>
                <a:gd name="f230" fmla="*/ 2451 1 f161"/>
                <a:gd name="f231" fmla="*/ 2248 1 f162"/>
                <a:gd name="f232" fmla="*/ 2816 1 f161"/>
                <a:gd name="f233" fmla="*/ 2116 1 f162"/>
                <a:gd name="f234" fmla="*/ 3151 1 f161"/>
                <a:gd name="f235" fmla="*/ 1984 1 f162"/>
                <a:gd name="f236" fmla="*/ 3462 1 f161"/>
                <a:gd name="f237" fmla="*/ 1858 1 f162"/>
                <a:gd name="f238" fmla="*/ 3737 1 f161"/>
                <a:gd name="f239" fmla="*/ 1720 1 f162"/>
                <a:gd name="f240" fmla="*/ 3982 1 f161"/>
                <a:gd name="f241" fmla="*/ 1589 1 f162"/>
                <a:gd name="f242" fmla="*/ 4191 1 f161"/>
                <a:gd name="f243" fmla="*/ 1457 1 f162"/>
                <a:gd name="f244" fmla="*/ 1325 1 f162"/>
                <a:gd name="f245" fmla="*/ 4508 1 f161"/>
                <a:gd name="f246" fmla="*/ 1193 1 f162"/>
                <a:gd name="f247" fmla="*/ 1061 1 f162"/>
                <a:gd name="f248" fmla="*/ 4670 1 f161"/>
                <a:gd name="f249" fmla="*/ 935 1 f162"/>
                <a:gd name="f250" fmla="*/ 4688 1 f161"/>
                <a:gd name="f251" fmla="*/ 869 1 f162"/>
                <a:gd name="f252" fmla="*/ f6 1 f161"/>
                <a:gd name="f253" fmla="*/ f7 1 f162"/>
                <a:gd name="f254" fmla="+- f163 0 f1"/>
                <a:gd name="f255" fmla="*/ f222 f156 1"/>
                <a:gd name="f256" fmla="*/ f252 f156 1"/>
                <a:gd name="f257" fmla="*/ f253 f157 1"/>
                <a:gd name="f258" fmla="*/ f181 f157 1"/>
                <a:gd name="f259" fmla="*/ f164 f156 1"/>
                <a:gd name="f260" fmla="*/ f165 f157 1"/>
                <a:gd name="f261" fmla="*/ f166 f156 1"/>
                <a:gd name="f262" fmla="*/ f167 f157 1"/>
                <a:gd name="f263" fmla="*/ f168 f156 1"/>
                <a:gd name="f264" fmla="*/ f169 f157 1"/>
                <a:gd name="f265" fmla="*/ f170 f156 1"/>
                <a:gd name="f266" fmla="*/ f171 f157 1"/>
                <a:gd name="f267" fmla="*/ f172 f156 1"/>
                <a:gd name="f268" fmla="*/ f173 f157 1"/>
                <a:gd name="f269" fmla="*/ f174 f156 1"/>
                <a:gd name="f270" fmla="*/ f175 f157 1"/>
                <a:gd name="f271" fmla="*/ f176 f156 1"/>
                <a:gd name="f272" fmla="*/ f177 f157 1"/>
                <a:gd name="f273" fmla="*/ f178 f156 1"/>
                <a:gd name="f274" fmla="*/ f179 f157 1"/>
                <a:gd name="f275" fmla="*/ f180 f156 1"/>
                <a:gd name="f276" fmla="*/ f182 f157 1"/>
                <a:gd name="f277" fmla="*/ f183 f157 1"/>
                <a:gd name="f278" fmla="*/ f184 f157 1"/>
                <a:gd name="f279" fmla="*/ f185 f156 1"/>
                <a:gd name="f280" fmla="*/ f186 f157 1"/>
                <a:gd name="f281" fmla="*/ f187 f156 1"/>
                <a:gd name="f282" fmla="*/ f188 f157 1"/>
                <a:gd name="f283" fmla="*/ f189 f156 1"/>
                <a:gd name="f284" fmla="*/ f190 f157 1"/>
                <a:gd name="f285" fmla="*/ f191 f156 1"/>
                <a:gd name="f286" fmla="*/ f192 f157 1"/>
                <a:gd name="f287" fmla="*/ f193 f157 1"/>
                <a:gd name="f288" fmla="*/ f194 f156 1"/>
                <a:gd name="f289" fmla="*/ f195 f157 1"/>
                <a:gd name="f290" fmla="*/ f196 f156 1"/>
                <a:gd name="f291" fmla="*/ f197 f157 1"/>
                <a:gd name="f292" fmla="*/ f198 f156 1"/>
                <a:gd name="f293" fmla="*/ f199 f157 1"/>
                <a:gd name="f294" fmla="*/ f200 f156 1"/>
                <a:gd name="f295" fmla="*/ f201 f157 1"/>
                <a:gd name="f296" fmla="*/ f202 f156 1"/>
                <a:gd name="f297" fmla="*/ f203 f157 1"/>
                <a:gd name="f298" fmla="*/ f204 f156 1"/>
                <a:gd name="f299" fmla="*/ f205 f157 1"/>
                <a:gd name="f300" fmla="*/ f206 f156 1"/>
                <a:gd name="f301" fmla="*/ f207 f157 1"/>
                <a:gd name="f302" fmla="*/ f208 f156 1"/>
                <a:gd name="f303" fmla="*/ f209 f157 1"/>
                <a:gd name="f304" fmla="*/ f210 f156 1"/>
                <a:gd name="f305" fmla="*/ f211 f157 1"/>
                <a:gd name="f306" fmla="*/ f212 f156 1"/>
                <a:gd name="f307" fmla="*/ f213 f157 1"/>
                <a:gd name="f308" fmla="*/ f214 f156 1"/>
                <a:gd name="f309" fmla="*/ f215 f157 1"/>
                <a:gd name="f310" fmla="*/ f216 f156 1"/>
                <a:gd name="f311" fmla="*/ f217 f157 1"/>
                <a:gd name="f312" fmla="*/ f218 f156 1"/>
                <a:gd name="f313" fmla="*/ f219 f157 1"/>
                <a:gd name="f314" fmla="*/ f220 f156 1"/>
                <a:gd name="f315" fmla="*/ f221 f157 1"/>
                <a:gd name="f316" fmla="*/ f223 f157 1"/>
                <a:gd name="f317" fmla="*/ f224 f156 1"/>
                <a:gd name="f318" fmla="*/ f225 f157 1"/>
                <a:gd name="f319" fmla="*/ f226 f156 1"/>
                <a:gd name="f320" fmla="*/ f227 f157 1"/>
                <a:gd name="f321" fmla="*/ f228 f156 1"/>
                <a:gd name="f322" fmla="*/ f229 f157 1"/>
                <a:gd name="f323" fmla="*/ f230 f156 1"/>
                <a:gd name="f324" fmla="*/ f231 f157 1"/>
                <a:gd name="f325" fmla="*/ f232 f156 1"/>
                <a:gd name="f326" fmla="*/ f233 f157 1"/>
                <a:gd name="f327" fmla="*/ f234 f156 1"/>
                <a:gd name="f328" fmla="*/ f235 f157 1"/>
                <a:gd name="f329" fmla="*/ f236 f156 1"/>
                <a:gd name="f330" fmla="*/ f237 f157 1"/>
                <a:gd name="f331" fmla="*/ f238 f156 1"/>
                <a:gd name="f332" fmla="*/ f239 f157 1"/>
                <a:gd name="f333" fmla="*/ f240 f156 1"/>
                <a:gd name="f334" fmla="*/ f241 f157 1"/>
                <a:gd name="f335" fmla="*/ f242 f156 1"/>
                <a:gd name="f336" fmla="*/ f243 f157 1"/>
                <a:gd name="f337" fmla="*/ f244 f157 1"/>
                <a:gd name="f338" fmla="*/ f245 f156 1"/>
                <a:gd name="f339" fmla="*/ f246 f157 1"/>
                <a:gd name="f340" fmla="*/ f247 f157 1"/>
                <a:gd name="f341" fmla="*/ f248 f156 1"/>
                <a:gd name="f342" fmla="*/ f249 f157 1"/>
                <a:gd name="f343" fmla="*/ f250 f156 1"/>
                <a:gd name="f344" fmla="*/ f251 f15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54">
                  <a:pos x="f259" y="f260"/>
                </a:cxn>
                <a:cxn ang="f254">
                  <a:pos x="f261" y="f262"/>
                </a:cxn>
                <a:cxn ang="f254">
                  <a:pos x="f263" y="f264"/>
                </a:cxn>
                <a:cxn ang="f254">
                  <a:pos x="f265" y="f266"/>
                </a:cxn>
                <a:cxn ang="f254">
                  <a:pos x="f267" y="f268"/>
                </a:cxn>
                <a:cxn ang="f254">
                  <a:pos x="f269" y="f270"/>
                </a:cxn>
                <a:cxn ang="f254">
                  <a:pos x="f271" y="f272"/>
                </a:cxn>
                <a:cxn ang="f254">
                  <a:pos x="f273" y="f274"/>
                </a:cxn>
                <a:cxn ang="f254">
                  <a:pos x="f275" y="f258"/>
                </a:cxn>
                <a:cxn ang="f254">
                  <a:pos x="f273" y="f276"/>
                </a:cxn>
                <a:cxn ang="f254">
                  <a:pos x="f271" y="f277"/>
                </a:cxn>
                <a:cxn ang="f254">
                  <a:pos x="f269" y="f278"/>
                </a:cxn>
                <a:cxn ang="f254">
                  <a:pos x="f279" y="f280"/>
                </a:cxn>
                <a:cxn ang="f254">
                  <a:pos x="f281" y="f282"/>
                </a:cxn>
                <a:cxn ang="f254">
                  <a:pos x="f283" y="f284"/>
                </a:cxn>
                <a:cxn ang="f254">
                  <a:pos x="f285" y="f286"/>
                </a:cxn>
                <a:cxn ang="f254">
                  <a:pos x="f285" y="f287"/>
                </a:cxn>
                <a:cxn ang="f254">
                  <a:pos x="f288" y="f289"/>
                </a:cxn>
                <a:cxn ang="f254">
                  <a:pos x="f290" y="f291"/>
                </a:cxn>
                <a:cxn ang="f254">
                  <a:pos x="f292" y="f293"/>
                </a:cxn>
                <a:cxn ang="f254">
                  <a:pos x="f294" y="f295"/>
                </a:cxn>
                <a:cxn ang="f254">
                  <a:pos x="f296" y="f297"/>
                </a:cxn>
                <a:cxn ang="f254">
                  <a:pos x="f298" y="f299"/>
                </a:cxn>
                <a:cxn ang="f254">
                  <a:pos x="f300" y="f301"/>
                </a:cxn>
                <a:cxn ang="f254">
                  <a:pos x="f302" y="f303"/>
                </a:cxn>
                <a:cxn ang="f254">
                  <a:pos x="f304" y="f305"/>
                </a:cxn>
                <a:cxn ang="f254">
                  <a:pos x="f306" y="f307"/>
                </a:cxn>
                <a:cxn ang="f254">
                  <a:pos x="f308" y="f309"/>
                </a:cxn>
                <a:cxn ang="f254">
                  <a:pos x="f310" y="f311"/>
                </a:cxn>
                <a:cxn ang="f254">
                  <a:pos x="f312" y="f313"/>
                </a:cxn>
                <a:cxn ang="f254">
                  <a:pos x="f314" y="f315"/>
                </a:cxn>
                <a:cxn ang="f254">
                  <a:pos x="f255" y="f316"/>
                </a:cxn>
                <a:cxn ang="f254">
                  <a:pos x="f317" y="f318"/>
                </a:cxn>
                <a:cxn ang="f254">
                  <a:pos x="f319" y="f320"/>
                </a:cxn>
                <a:cxn ang="f254">
                  <a:pos x="f321" y="f322"/>
                </a:cxn>
                <a:cxn ang="f254">
                  <a:pos x="f323" y="f324"/>
                </a:cxn>
                <a:cxn ang="f254">
                  <a:pos x="f325" y="f326"/>
                </a:cxn>
                <a:cxn ang="f254">
                  <a:pos x="f327" y="f328"/>
                </a:cxn>
                <a:cxn ang="f254">
                  <a:pos x="f329" y="f330"/>
                </a:cxn>
                <a:cxn ang="f254">
                  <a:pos x="f331" y="f332"/>
                </a:cxn>
                <a:cxn ang="f254">
                  <a:pos x="f333" y="f334"/>
                </a:cxn>
                <a:cxn ang="f254">
                  <a:pos x="f335" y="f336"/>
                </a:cxn>
                <a:cxn ang="f254">
                  <a:pos x="f292" y="f337"/>
                </a:cxn>
                <a:cxn ang="f254">
                  <a:pos x="f338" y="f339"/>
                </a:cxn>
                <a:cxn ang="f254">
                  <a:pos x="f285" y="f340"/>
                </a:cxn>
                <a:cxn ang="f254">
                  <a:pos x="f341" y="f342"/>
                </a:cxn>
                <a:cxn ang="f254">
                  <a:pos x="f343" y="f344"/>
                </a:cxn>
              </a:cxnLst>
              <a:rect l="f255" t="f258" r="f256" b="f257"/>
              <a:pathLst>
                <a:path w="4694" h="2901">
                  <a:moveTo>
                    <a:pt x="f8" y="f9"/>
                  </a:moveTo>
                  <a:lnTo>
                    <a:pt x="f6" y="f10"/>
                  </a:lnTo>
                  <a:lnTo>
                    <a:pt x="f8" y="f11"/>
                  </a:lnTo>
                  <a:lnTo>
                    <a:pt x="f12" y="f13"/>
                  </a:lnTo>
                  <a:lnTo>
                    <a:pt x="f14" y="f15"/>
                  </a:lnTo>
                  <a:lnTo>
                    <a:pt x="f16" y="f17"/>
                  </a:lnTo>
                  <a:lnTo>
                    <a:pt x="f18" y="f19"/>
                  </a:lnTo>
                  <a:lnTo>
                    <a:pt x="f20" y="f21"/>
                  </a:lnTo>
                  <a:lnTo>
                    <a:pt x="f22" y="f23"/>
                  </a:lnTo>
                  <a:lnTo>
                    <a:pt x="f24" y="f25"/>
                  </a:lnTo>
                  <a:lnTo>
                    <a:pt x="f26" y="f27"/>
                  </a:lnTo>
                  <a:lnTo>
                    <a:pt x="f28" y="f29"/>
                  </a:lnTo>
                  <a:lnTo>
                    <a:pt x="f30" y="f31"/>
                  </a:lnTo>
                  <a:lnTo>
                    <a:pt x="f32" y="f33"/>
                  </a:lnTo>
                  <a:lnTo>
                    <a:pt x="f34" y="f35"/>
                  </a:lnTo>
                  <a:lnTo>
                    <a:pt x="f36" y="f37"/>
                  </a:lnTo>
                  <a:lnTo>
                    <a:pt x="f38" y="f5"/>
                  </a:lnTo>
                  <a:lnTo>
                    <a:pt x="f39" y="f5"/>
                  </a:lnTo>
                  <a:lnTo>
                    <a:pt x="f38" y="f37"/>
                  </a:lnTo>
                  <a:lnTo>
                    <a:pt x="f36" y="f35"/>
                  </a:lnTo>
                  <a:lnTo>
                    <a:pt x="f34" y="f33"/>
                  </a:lnTo>
                  <a:lnTo>
                    <a:pt x="f32" y="f40"/>
                  </a:lnTo>
                  <a:lnTo>
                    <a:pt x="f30" y="f41"/>
                  </a:lnTo>
                  <a:lnTo>
                    <a:pt x="f28" y="f42"/>
                  </a:lnTo>
                  <a:lnTo>
                    <a:pt x="f43" y="f25"/>
                  </a:lnTo>
                  <a:lnTo>
                    <a:pt x="f44" y="f23"/>
                  </a:lnTo>
                  <a:lnTo>
                    <a:pt x="f45" y="f46"/>
                  </a:lnTo>
                  <a:lnTo>
                    <a:pt x="f47" y="f19"/>
                  </a:lnTo>
                  <a:lnTo>
                    <a:pt x="f48" y="f17"/>
                  </a:lnTo>
                  <a:lnTo>
                    <a:pt x="f49" y="f50"/>
                  </a:lnTo>
                  <a:lnTo>
                    <a:pt x="f16" y="f51"/>
                  </a:lnTo>
                  <a:lnTo>
                    <a:pt x="f52" y="f53"/>
                  </a:lnTo>
                  <a:lnTo>
                    <a:pt x="f54" y="f55"/>
                  </a:lnTo>
                  <a:lnTo>
                    <a:pt x="f52" y="f56"/>
                  </a:lnTo>
                  <a:lnTo>
                    <a:pt x="f57" y="f58"/>
                  </a:lnTo>
                  <a:lnTo>
                    <a:pt x="f59" y="f60"/>
                  </a:lnTo>
                  <a:lnTo>
                    <a:pt x="f18" y="f61"/>
                  </a:lnTo>
                  <a:lnTo>
                    <a:pt x="f62" y="f63"/>
                  </a:lnTo>
                  <a:lnTo>
                    <a:pt x="f64" y="f65"/>
                  </a:lnTo>
                  <a:lnTo>
                    <a:pt x="f45" y="f66"/>
                  </a:lnTo>
                  <a:lnTo>
                    <a:pt x="f24" y="f67"/>
                  </a:lnTo>
                  <a:lnTo>
                    <a:pt x="f68" y="f69"/>
                  </a:lnTo>
                  <a:lnTo>
                    <a:pt x="f70" y="f71"/>
                  </a:lnTo>
                  <a:lnTo>
                    <a:pt x="f72" y="f73"/>
                  </a:lnTo>
                  <a:lnTo>
                    <a:pt x="f74" y="f75"/>
                  </a:lnTo>
                  <a:lnTo>
                    <a:pt x="f76" y="f77"/>
                  </a:lnTo>
                  <a:lnTo>
                    <a:pt x="f78" y="f79"/>
                  </a:lnTo>
                  <a:lnTo>
                    <a:pt x="f80" y="f81"/>
                  </a:lnTo>
                  <a:lnTo>
                    <a:pt x="f82" y="f83"/>
                  </a:lnTo>
                  <a:lnTo>
                    <a:pt x="f84" y="f85"/>
                  </a:lnTo>
                  <a:lnTo>
                    <a:pt x="f86" y="f87"/>
                  </a:lnTo>
                  <a:lnTo>
                    <a:pt x="f88" y="f89"/>
                  </a:lnTo>
                  <a:lnTo>
                    <a:pt x="f90" y="f91"/>
                  </a:lnTo>
                  <a:lnTo>
                    <a:pt x="f92" y="f93"/>
                  </a:lnTo>
                  <a:lnTo>
                    <a:pt x="f94" y="f95"/>
                  </a:lnTo>
                  <a:lnTo>
                    <a:pt x="f95" y="f96"/>
                  </a:lnTo>
                  <a:lnTo>
                    <a:pt x="f97" y="f98"/>
                  </a:lnTo>
                  <a:lnTo>
                    <a:pt x="f99" y="f94"/>
                  </a:lnTo>
                  <a:lnTo>
                    <a:pt x="f100" y="f101"/>
                  </a:lnTo>
                  <a:lnTo>
                    <a:pt x="f102" y="f103"/>
                  </a:lnTo>
                  <a:lnTo>
                    <a:pt x="f104" y="f105"/>
                  </a:lnTo>
                  <a:lnTo>
                    <a:pt x="f106" y="f107"/>
                  </a:lnTo>
                  <a:lnTo>
                    <a:pt x="f5" y="f108"/>
                  </a:lnTo>
                  <a:lnTo>
                    <a:pt x="f5" y="f7"/>
                  </a:lnTo>
                  <a:lnTo>
                    <a:pt x="f109" y="f110"/>
                  </a:lnTo>
                  <a:lnTo>
                    <a:pt x="f111" y="f112"/>
                  </a:lnTo>
                  <a:lnTo>
                    <a:pt x="f113" y="f114"/>
                  </a:lnTo>
                  <a:lnTo>
                    <a:pt x="f115" y="f116"/>
                  </a:lnTo>
                  <a:lnTo>
                    <a:pt x="f117" y="f118"/>
                  </a:lnTo>
                  <a:lnTo>
                    <a:pt x="f119" y="f120"/>
                  </a:lnTo>
                  <a:lnTo>
                    <a:pt x="f121" y="f122"/>
                  </a:lnTo>
                  <a:lnTo>
                    <a:pt x="f123" y="f124"/>
                  </a:lnTo>
                  <a:lnTo>
                    <a:pt x="f125" y="f126"/>
                  </a:lnTo>
                  <a:lnTo>
                    <a:pt x="f127" y="f128"/>
                  </a:lnTo>
                  <a:lnTo>
                    <a:pt x="f129" y="f130"/>
                  </a:lnTo>
                  <a:lnTo>
                    <a:pt x="f131" y="f132"/>
                  </a:lnTo>
                  <a:lnTo>
                    <a:pt x="f133" y="f134"/>
                  </a:lnTo>
                  <a:lnTo>
                    <a:pt x="f135" y="f136"/>
                  </a:lnTo>
                  <a:lnTo>
                    <a:pt x="f137" y="f138"/>
                  </a:lnTo>
                  <a:lnTo>
                    <a:pt x="f139" y="f140"/>
                  </a:lnTo>
                  <a:lnTo>
                    <a:pt x="f141" y="f142"/>
                  </a:lnTo>
                  <a:lnTo>
                    <a:pt x="f143" y="f144"/>
                  </a:lnTo>
                  <a:lnTo>
                    <a:pt x="f145" y="f146"/>
                  </a:lnTo>
                  <a:lnTo>
                    <a:pt x="f43" y="f147"/>
                  </a:lnTo>
                  <a:lnTo>
                    <a:pt x="f44" y="f148"/>
                  </a:lnTo>
                  <a:lnTo>
                    <a:pt x="f45" y="f67"/>
                  </a:lnTo>
                  <a:lnTo>
                    <a:pt x="f47" y="f66"/>
                  </a:lnTo>
                  <a:lnTo>
                    <a:pt x="f149" y="f65"/>
                  </a:lnTo>
                  <a:lnTo>
                    <a:pt x="f150" y="f63"/>
                  </a:lnTo>
                  <a:lnTo>
                    <a:pt x="f52" y="f151"/>
                  </a:lnTo>
                  <a:lnTo>
                    <a:pt x="f152" y="f153"/>
                  </a:lnTo>
                  <a:lnTo>
                    <a:pt x="f154" y="f58"/>
                  </a:lnTo>
                  <a:lnTo>
                    <a:pt x="f8" y="f9"/>
                  </a:lnTo>
                  <a:lnTo>
                    <a:pt x="f8" y="f9"/>
                  </a:lnTo>
                  <a:close/>
                </a:path>
              </a:pathLst>
            </a:custGeom>
            <a:gradFill>
              <a:gsLst>
                <a:gs pos="0">
                  <a:srgbClr val="000070"/>
                </a:gs>
                <a:gs pos="100000">
                  <a:srgbClr val="0000FF"/>
                </a:gs>
              </a:gsLst>
              <a:lin ang="189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0" name="Freeform 10"/>
            <p:cNvSpPr/>
            <p:nvPr/>
          </p:nvSpPr>
          <p:spPr>
            <a:xfrm>
              <a:off x="0" y="0"/>
              <a:ext cx="5989640" cy="3740152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3761"/>
                <a:gd name="f7" fmla="val 2356"/>
                <a:gd name="f8" fmla="val 3755"/>
                <a:gd name="f9" fmla="val 785"/>
                <a:gd name="f10" fmla="val 719"/>
                <a:gd name="f11" fmla="val 659"/>
                <a:gd name="f12" fmla="val 3731"/>
                <a:gd name="f13" fmla="val 599"/>
                <a:gd name="f14" fmla="val 3701"/>
                <a:gd name="f15" fmla="val 545"/>
                <a:gd name="f16" fmla="val 3653"/>
                <a:gd name="f17" fmla="val 486"/>
                <a:gd name="f18" fmla="val 3593"/>
                <a:gd name="f19" fmla="val 432"/>
                <a:gd name="f20" fmla="val 3522"/>
                <a:gd name="f21" fmla="val 378"/>
                <a:gd name="f22" fmla="val 3444"/>
                <a:gd name="f23" fmla="val 330"/>
                <a:gd name="f24" fmla="val 3348"/>
                <a:gd name="f25" fmla="val 282"/>
                <a:gd name="f26" fmla="val 3241"/>
                <a:gd name="f27" fmla="val 234"/>
                <a:gd name="f28" fmla="val 3127"/>
                <a:gd name="f29" fmla="val 192"/>
                <a:gd name="f30" fmla="val 3002"/>
                <a:gd name="f31" fmla="val 150"/>
                <a:gd name="f32" fmla="val 2864"/>
                <a:gd name="f33" fmla="val 108"/>
                <a:gd name="f34" fmla="val 2715"/>
                <a:gd name="f35" fmla="val 72"/>
                <a:gd name="f36" fmla="val 2559"/>
                <a:gd name="f37" fmla="val 36"/>
                <a:gd name="f38" fmla="val 2392"/>
                <a:gd name="f39" fmla="val 2230"/>
                <a:gd name="f40" fmla="val 2410"/>
                <a:gd name="f41" fmla="val 2577"/>
                <a:gd name="f42" fmla="val 2732"/>
                <a:gd name="f43" fmla="val 2876"/>
                <a:gd name="f44" fmla="val 3014"/>
                <a:gd name="f45" fmla="val 3139"/>
                <a:gd name="f46" fmla="val 3253"/>
                <a:gd name="f47" fmla="val 3438"/>
                <a:gd name="f48" fmla="val 384"/>
                <a:gd name="f49" fmla="val 3516"/>
                <a:gd name="f50" fmla="val 3576"/>
                <a:gd name="f51" fmla="val 492"/>
                <a:gd name="f52" fmla="val 3623"/>
                <a:gd name="f53" fmla="val 3665"/>
                <a:gd name="f54" fmla="val 605"/>
                <a:gd name="f55" fmla="val 3683"/>
                <a:gd name="f56" fmla="val 665"/>
                <a:gd name="f57" fmla="val 3695"/>
                <a:gd name="f58" fmla="val 725"/>
                <a:gd name="f59" fmla="val 3689"/>
                <a:gd name="f60" fmla="val 791"/>
                <a:gd name="f61" fmla="val 3677"/>
                <a:gd name="f62" fmla="val 839"/>
                <a:gd name="f63" fmla="val 887"/>
                <a:gd name="f64" fmla="val 3629"/>
                <a:gd name="f65" fmla="val 941"/>
                <a:gd name="f66" fmla="val 989"/>
                <a:gd name="f67" fmla="val 3546"/>
                <a:gd name="f68" fmla="val 1037"/>
                <a:gd name="f69" fmla="val 3498"/>
                <a:gd name="f70" fmla="val 1091"/>
                <a:gd name="f71" fmla="val 1139"/>
                <a:gd name="f72" fmla="val 3372"/>
                <a:gd name="f73" fmla="val 1187"/>
                <a:gd name="f74" fmla="val 3301"/>
                <a:gd name="f75" fmla="val 1241"/>
                <a:gd name="f76" fmla="val 3223"/>
                <a:gd name="f77" fmla="val 1289"/>
                <a:gd name="f78" fmla="val 3133"/>
                <a:gd name="f79" fmla="val 1343"/>
                <a:gd name="f80" fmla="val 3043"/>
                <a:gd name="f81" fmla="val 1391"/>
                <a:gd name="f82" fmla="val 2942"/>
                <a:gd name="f83" fmla="val 1439"/>
                <a:gd name="f84" fmla="val 2834"/>
                <a:gd name="f85" fmla="val 1493"/>
                <a:gd name="f86" fmla="val 2727"/>
                <a:gd name="f87" fmla="val 1541"/>
                <a:gd name="f88" fmla="val 2607"/>
                <a:gd name="f89" fmla="val 1589"/>
                <a:gd name="f90" fmla="val 1690"/>
                <a:gd name="f91" fmla="val 2075"/>
                <a:gd name="f92" fmla="val 1786"/>
                <a:gd name="f93" fmla="val 1782"/>
                <a:gd name="f94" fmla="val 1882"/>
                <a:gd name="f95" fmla="val 1459"/>
                <a:gd name="f96" fmla="val 1972"/>
                <a:gd name="f97" fmla="val 1124"/>
                <a:gd name="f98" fmla="val 2068"/>
                <a:gd name="f99" fmla="val 765"/>
                <a:gd name="f100" fmla="val 2158"/>
                <a:gd name="f101" fmla="val 389"/>
                <a:gd name="f102" fmla="val 2242"/>
                <a:gd name="f103" fmla="val 2326"/>
                <a:gd name="f104" fmla="val 401"/>
                <a:gd name="f105" fmla="val 2272"/>
                <a:gd name="f106" fmla="val 777"/>
                <a:gd name="f107" fmla="val 2182"/>
                <a:gd name="f108" fmla="val 1142"/>
                <a:gd name="f109" fmla="val 2092"/>
                <a:gd name="f110" fmla="val 1483"/>
                <a:gd name="f111" fmla="val 1996"/>
                <a:gd name="f112" fmla="val 1812"/>
                <a:gd name="f113" fmla="val 1900"/>
                <a:gd name="f114" fmla="val 2111"/>
                <a:gd name="f115" fmla="val 1804"/>
                <a:gd name="f116" fmla="val 1702"/>
                <a:gd name="f117" fmla="val 2523"/>
                <a:gd name="f118" fmla="val 1654"/>
                <a:gd name="f119" fmla="val 2649"/>
                <a:gd name="f120" fmla="val 1607"/>
                <a:gd name="f121" fmla="val 2768"/>
                <a:gd name="f122" fmla="val 1553"/>
                <a:gd name="f123" fmla="val 2882"/>
                <a:gd name="f124" fmla="val 1505"/>
                <a:gd name="f125" fmla="val 2990"/>
                <a:gd name="f126" fmla="val 1451"/>
                <a:gd name="f127" fmla="val 3091"/>
                <a:gd name="f128" fmla="val 1403"/>
                <a:gd name="f129" fmla="val 3187"/>
                <a:gd name="f130" fmla="val 1349"/>
                <a:gd name="f131" fmla="val 3277"/>
                <a:gd name="f132" fmla="val 1301"/>
                <a:gd name="f133" fmla="val 3354"/>
                <a:gd name="f134" fmla="val 1247"/>
                <a:gd name="f135" fmla="val 3432"/>
                <a:gd name="f136" fmla="val 1193"/>
                <a:gd name="f137" fmla="val 1145"/>
                <a:gd name="f138" fmla="val 3558"/>
                <a:gd name="f139" fmla="val 3611"/>
                <a:gd name="f140" fmla="val 1043"/>
                <a:gd name="f141" fmla="val 3719"/>
                <a:gd name="f142" fmla="val 3743"/>
                <a:gd name="f143" fmla="val 833"/>
                <a:gd name="f144" fmla="+- 0 0 -90"/>
                <a:gd name="f145" fmla="*/ f3 1 3761"/>
                <a:gd name="f146" fmla="*/ f4 1 2356"/>
                <a:gd name="f147" fmla="+- f7 0 f5"/>
                <a:gd name="f148" fmla="+- f6 0 f5"/>
                <a:gd name="f149" fmla="*/ f144 f0 1"/>
                <a:gd name="f150" fmla="*/ f148 1 3761"/>
                <a:gd name="f151" fmla="*/ f147 1 2356"/>
                <a:gd name="f152" fmla="*/ f149 1 f2"/>
                <a:gd name="f153" fmla="*/ 3761 1 f150"/>
                <a:gd name="f154" fmla="*/ 719 1 f151"/>
                <a:gd name="f155" fmla="*/ 3731 1 f150"/>
                <a:gd name="f156" fmla="*/ 599 1 f151"/>
                <a:gd name="f157" fmla="*/ 3653 1 f150"/>
                <a:gd name="f158" fmla="*/ 486 1 f151"/>
                <a:gd name="f159" fmla="*/ 3522 1 f150"/>
                <a:gd name="f160" fmla="*/ 378 1 f151"/>
                <a:gd name="f161" fmla="*/ 3348 1 f150"/>
                <a:gd name="f162" fmla="*/ 282 1 f151"/>
                <a:gd name="f163" fmla="*/ 3127 1 f150"/>
                <a:gd name="f164" fmla="*/ 192 1 f151"/>
                <a:gd name="f165" fmla="*/ 2864 1 f150"/>
                <a:gd name="f166" fmla="*/ 108 1 f151"/>
                <a:gd name="f167" fmla="*/ 2559 1 f150"/>
                <a:gd name="f168" fmla="*/ 36 1 f151"/>
                <a:gd name="f169" fmla="*/ 2230 1 f150"/>
                <a:gd name="f170" fmla="*/ 0 1 f151"/>
                <a:gd name="f171" fmla="*/ 2577 1 f150"/>
                <a:gd name="f172" fmla="*/ 72 1 f151"/>
                <a:gd name="f173" fmla="*/ 2876 1 f150"/>
                <a:gd name="f174" fmla="*/ 150 1 f151"/>
                <a:gd name="f175" fmla="*/ 3139 1 f150"/>
                <a:gd name="f176" fmla="*/ 234 1 f151"/>
                <a:gd name="f177" fmla="*/ 330 1 f151"/>
                <a:gd name="f178" fmla="*/ 3516 1 f150"/>
                <a:gd name="f179" fmla="*/ 432 1 f151"/>
                <a:gd name="f180" fmla="*/ 3623 1 f150"/>
                <a:gd name="f181" fmla="*/ 545 1 f151"/>
                <a:gd name="f182" fmla="*/ 3683 1 f150"/>
                <a:gd name="f183" fmla="*/ 665 1 f151"/>
                <a:gd name="f184" fmla="*/ 3689 1 f150"/>
                <a:gd name="f185" fmla="*/ 791 1 f151"/>
                <a:gd name="f186" fmla="*/ 887 1 f151"/>
                <a:gd name="f187" fmla="*/ 3593 1 f150"/>
                <a:gd name="f188" fmla="*/ 989 1 f151"/>
                <a:gd name="f189" fmla="*/ 3498 1 f150"/>
                <a:gd name="f190" fmla="*/ 1091 1 f151"/>
                <a:gd name="f191" fmla="*/ 3372 1 f150"/>
                <a:gd name="f192" fmla="*/ 1187 1 f151"/>
                <a:gd name="f193" fmla="*/ 3223 1 f150"/>
                <a:gd name="f194" fmla="*/ 1289 1 f151"/>
                <a:gd name="f195" fmla="*/ 3043 1 f150"/>
                <a:gd name="f196" fmla="*/ 1391 1 f151"/>
                <a:gd name="f197" fmla="*/ 2834 1 f150"/>
                <a:gd name="f198" fmla="*/ 1493 1 f151"/>
                <a:gd name="f199" fmla="*/ 2607 1 f150"/>
                <a:gd name="f200" fmla="*/ 1589 1 f151"/>
                <a:gd name="f201" fmla="*/ 2075 1 f150"/>
                <a:gd name="f202" fmla="*/ 1786 1 f151"/>
                <a:gd name="f203" fmla="*/ 1459 1 f150"/>
                <a:gd name="f204" fmla="*/ 1972 1 f151"/>
                <a:gd name="f205" fmla="*/ 765 1 f150"/>
                <a:gd name="f206" fmla="*/ 2158 1 f151"/>
                <a:gd name="f207" fmla="*/ 0 1 f150"/>
                <a:gd name="f208" fmla="*/ 2326 1 f151"/>
                <a:gd name="f209" fmla="*/ 401 1 f150"/>
                <a:gd name="f210" fmla="*/ 2272 1 f151"/>
                <a:gd name="f211" fmla="*/ 1142 1 f150"/>
                <a:gd name="f212" fmla="*/ 2092 1 f151"/>
                <a:gd name="f213" fmla="*/ 1812 1 f150"/>
                <a:gd name="f214" fmla="*/ 1900 1 f151"/>
                <a:gd name="f215" fmla="*/ 2392 1 f150"/>
                <a:gd name="f216" fmla="*/ 1702 1 f151"/>
                <a:gd name="f217" fmla="*/ 2649 1 f150"/>
                <a:gd name="f218" fmla="*/ 1607 1 f151"/>
                <a:gd name="f219" fmla="*/ 2882 1 f150"/>
                <a:gd name="f220" fmla="*/ 1505 1 f151"/>
                <a:gd name="f221" fmla="*/ 3091 1 f150"/>
                <a:gd name="f222" fmla="*/ 1403 1 f151"/>
                <a:gd name="f223" fmla="*/ 3277 1 f150"/>
                <a:gd name="f224" fmla="*/ 1301 1 f151"/>
                <a:gd name="f225" fmla="*/ 3432 1 f150"/>
                <a:gd name="f226" fmla="*/ 1193 1 f151"/>
                <a:gd name="f227" fmla="*/ 3558 1 f150"/>
                <a:gd name="f228" fmla="*/ 3719 1 f150"/>
                <a:gd name="f229" fmla="*/ 3755 1 f150"/>
                <a:gd name="f230" fmla="*/ 785 1 f151"/>
                <a:gd name="f231" fmla="*/ f6 1 f150"/>
                <a:gd name="f232" fmla="*/ f7 1 f151"/>
                <a:gd name="f233" fmla="+- f152 0 f1"/>
                <a:gd name="f234" fmla="*/ f207 f145 1"/>
                <a:gd name="f235" fmla="*/ f231 f145 1"/>
                <a:gd name="f236" fmla="*/ f232 f146 1"/>
                <a:gd name="f237" fmla="*/ f170 f146 1"/>
                <a:gd name="f238" fmla="*/ f153 f145 1"/>
                <a:gd name="f239" fmla="*/ f154 f146 1"/>
                <a:gd name="f240" fmla="*/ f155 f145 1"/>
                <a:gd name="f241" fmla="*/ f156 f146 1"/>
                <a:gd name="f242" fmla="*/ f157 f145 1"/>
                <a:gd name="f243" fmla="*/ f158 f146 1"/>
                <a:gd name="f244" fmla="*/ f159 f145 1"/>
                <a:gd name="f245" fmla="*/ f160 f146 1"/>
                <a:gd name="f246" fmla="*/ f161 f145 1"/>
                <a:gd name="f247" fmla="*/ f162 f146 1"/>
                <a:gd name="f248" fmla="*/ f163 f145 1"/>
                <a:gd name="f249" fmla="*/ f164 f146 1"/>
                <a:gd name="f250" fmla="*/ f165 f145 1"/>
                <a:gd name="f251" fmla="*/ f166 f146 1"/>
                <a:gd name="f252" fmla="*/ f167 f145 1"/>
                <a:gd name="f253" fmla="*/ f168 f146 1"/>
                <a:gd name="f254" fmla="*/ f169 f145 1"/>
                <a:gd name="f255" fmla="*/ f171 f145 1"/>
                <a:gd name="f256" fmla="*/ f172 f146 1"/>
                <a:gd name="f257" fmla="*/ f173 f145 1"/>
                <a:gd name="f258" fmla="*/ f174 f146 1"/>
                <a:gd name="f259" fmla="*/ f175 f145 1"/>
                <a:gd name="f260" fmla="*/ f176 f146 1"/>
                <a:gd name="f261" fmla="*/ f177 f146 1"/>
                <a:gd name="f262" fmla="*/ f178 f145 1"/>
                <a:gd name="f263" fmla="*/ f179 f146 1"/>
                <a:gd name="f264" fmla="*/ f180 f145 1"/>
                <a:gd name="f265" fmla="*/ f181 f146 1"/>
                <a:gd name="f266" fmla="*/ f182 f145 1"/>
                <a:gd name="f267" fmla="*/ f183 f146 1"/>
                <a:gd name="f268" fmla="*/ f184 f145 1"/>
                <a:gd name="f269" fmla="*/ f185 f146 1"/>
                <a:gd name="f270" fmla="*/ f186 f146 1"/>
                <a:gd name="f271" fmla="*/ f187 f145 1"/>
                <a:gd name="f272" fmla="*/ f188 f146 1"/>
                <a:gd name="f273" fmla="*/ f189 f145 1"/>
                <a:gd name="f274" fmla="*/ f190 f146 1"/>
                <a:gd name="f275" fmla="*/ f191 f145 1"/>
                <a:gd name="f276" fmla="*/ f192 f146 1"/>
                <a:gd name="f277" fmla="*/ f193 f145 1"/>
                <a:gd name="f278" fmla="*/ f194 f146 1"/>
                <a:gd name="f279" fmla="*/ f195 f145 1"/>
                <a:gd name="f280" fmla="*/ f196 f146 1"/>
                <a:gd name="f281" fmla="*/ f197 f145 1"/>
                <a:gd name="f282" fmla="*/ f198 f146 1"/>
                <a:gd name="f283" fmla="*/ f199 f145 1"/>
                <a:gd name="f284" fmla="*/ f200 f146 1"/>
                <a:gd name="f285" fmla="*/ f201 f145 1"/>
                <a:gd name="f286" fmla="*/ f202 f146 1"/>
                <a:gd name="f287" fmla="*/ f203 f145 1"/>
                <a:gd name="f288" fmla="*/ f204 f146 1"/>
                <a:gd name="f289" fmla="*/ f205 f145 1"/>
                <a:gd name="f290" fmla="*/ f206 f146 1"/>
                <a:gd name="f291" fmla="*/ f208 f146 1"/>
                <a:gd name="f292" fmla="*/ f209 f145 1"/>
                <a:gd name="f293" fmla="*/ f210 f146 1"/>
                <a:gd name="f294" fmla="*/ f211 f145 1"/>
                <a:gd name="f295" fmla="*/ f212 f146 1"/>
                <a:gd name="f296" fmla="*/ f213 f145 1"/>
                <a:gd name="f297" fmla="*/ f214 f146 1"/>
                <a:gd name="f298" fmla="*/ f215 f145 1"/>
                <a:gd name="f299" fmla="*/ f216 f146 1"/>
                <a:gd name="f300" fmla="*/ f217 f145 1"/>
                <a:gd name="f301" fmla="*/ f218 f146 1"/>
                <a:gd name="f302" fmla="*/ f219 f145 1"/>
                <a:gd name="f303" fmla="*/ f220 f146 1"/>
                <a:gd name="f304" fmla="*/ f221 f145 1"/>
                <a:gd name="f305" fmla="*/ f222 f146 1"/>
                <a:gd name="f306" fmla="*/ f223 f145 1"/>
                <a:gd name="f307" fmla="*/ f224 f146 1"/>
                <a:gd name="f308" fmla="*/ f225 f145 1"/>
                <a:gd name="f309" fmla="*/ f226 f146 1"/>
                <a:gd name="f310" fmla="*/ f227 f145 1"/>
                <a:gd name="f311" fmla="*/ f228 f145 1"/>
                <a:gd name="f312" fmla="*/ f229 f145 1"/>
                <a:gd name="f313" fmla="*/ f230 f14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3">
                  <a:pos x="f238" y="f239"/>
                </a:cxn>
                <a:cxn ang="f233">
                  <a:pos x="f240" y="f241"/>
                </a:cxn>
                <a:cxn ang="f233">
                  <a:pos x="f242" y="f243"/>
                </a:cxn>
                <a:cxn ang="f233">
                  <a:pos x="f244" y="f245"/>
                </a:cxn>
                <a:cxn ang="f233">
                  <a:pos x="f246" y="f247"/>
                </a:cxn>
                <a:cxn ang="f233">
                  <a:pos x="f248" y="f249"/>
                </a:cxn>
                <a:cxn ang="f233">
                  <a:pos x="f250" y="f251"/>
                </a:cxn>
                <a:cxn ang="f233">
                  <a:pos x="f252" y="f253"/>
                </a:cxn>
                <a:cxn ang="f233">
                  <a:pos x="f254" y="f237"/>
                </a:cxn>
                <a:cxn ang="f233">
                  <a:pos x="f255" y="f256"/>
                </a:cxn>
                <a:cxn ang="f233">
                  <a:pos x="f257" y="f258"/>
                </a:cxn>
                <a:cxn ang="f233">
                  <a:pos x="f259" y="f260"/>
                </a:cxn>
                <a:cxn ang="f233">
                  <a:pos x="f246" y="f261"/>
                </a:cxn>
                <a:cxn ang="f233">
                  <a:pos x="f262" y="f263"/>
                </a:cxn>
                <a:cxn ang="f233">
                  <a:pos x="f264" y="f265"/>
                </a:cxn>
                <a:cxn ang="f233">
                  <a:pos x="f266" y="f267"/>
                </a:cxn>
                <a:cxn ang="f233">
                  <a:pos x="f268" y="f269"/>
                </a:cxn>
                <a:cxn ang="f233">
                  <a:pos x="f242" y="f270"/>
                </a:cxn>
                <a:cxn ang="f233">
                  <a:pos x="f271" y="f272"/>
                </a:cxn>
                <a:cxn ang="f233">
                  <a:pos x="f273" y="f274"/>
                </a:cxn>
                <a:cxn ang="f233">
                  <a:pos x="f275" y="f276"/>
                </a:cxn>
                <a:cxn ang="f233">
                  <a:pos x="f277" y="f278"/>
                </a:cxn>
                <a:cxn ang="f233">
                  <a:pos x="f279" y="f280"/>
                </a:cxn>
                <a:cxn ang="f233">
                  <a:pos x="f281" y="f282"/>
                </a:cxn>
                <a:cxn ang="f233">
                  <a:pos x="f283" y="f284"/>
                </a:cxn>
                <a:cxn ang="f233">
                  <a:pos x="f285" y="f286"/>
                </a:cxn>
                <a:cxn ang="f233">
                  <a:pos x="f287" y="f288"/>
                </a:cxn>
                <a:cxn ang="f233">
                  <a:pos x="f289" y="f290"/>
                </a:cxn>
                <a:cxn ang="f233">
                  <a:pos x="f234" y="f291"/>
                </a:cxn>
                <a:cxn ang="f233">
                  <a:pos x="f292" y="f293"/>
                </a:cxn>
                <a:cxn ang="f233">
                  <a:pos x="f294" y="f295"/>
                </a:cxn>
                <a:cxn ang="f233">
                  <a:pos x="f296" y="f297"/>
                </a:cxn>
                <a:cxn ang="f233">
                  <a:pos x="f298" y="f299"/>
                </a:cxn>
                <a:cxn ang="f233">
                  <a:pos x="f300" y="f301"/>
                </a:cxn>
                <a:cxn ang="f233">
                  <a:pos x="f302" y="f303"/>
                </a:cxn>
                <a:cxn ang="f233">
                  <a:pos x="f304" y="f305"/>
                </a:cxn>
                <a:cxn ang="f233">
                  <a:pos x="f306" y="f307"/>
                </a:cxn>
                <a:cxn ang="f233">
                  <a:pos x="f308" y="f309"/>
                </a:cxn>
                <a:cxn ang="f233">
                  <a:pos x="f310" y="f274"/>
                </a:cxn>
                <a:cxn ang="f233">
                  <a:pos x="f242" y="f272"/>
                </a:cxn>
                <a:cxn ang="f233">
                  <a:pos x="f311" y="f270"/>
                </a:cxn>
                <a:cxn ang="f233">
                  <a:pos x="f312" y="f313"/>
                </a:cxn>
              </a:cxnLst>
              <a:rect l="f234" t="f237" r="f235" b="f236"/>
              <a:pathLst>
                <a:path w="3761" h="2356">
                  <a:moveTo>
                    <a:pt x="f8" y="f9"/>
                  </a:moveTo>
                  <a:lnTo>
                    <a:pt x="f6" y="f10"/>
                  </a:lnTo>
                  <a:lnTo>
                    <a:pt x="f8" y="f11"/>
                  </a:lnTo>
                  <a:lnTo>
                    <a:pt x="f12" y="f13"/>
                  </a:lnTo>
                  <a:lnTo>
                    <a:pt x="f14" y="f15"/>
                  </a:lnTo>
                  <a:lnTo>
                    <a:pt x="f16" y="f17"/>
                  </a:lnTo>
                  <a:lnTo>
                    <a:pt x="f18" y="f19"/>
                  </a:lnTo>
                  <a:lnTo>
                    <a:pt x="f20" y="f21"/>
                  </a:lnTo>
                  <a:lnTo>
                    <a:pt x="f22" y="f23"/>
                  </a:lnTo>
                  <a:lnTo>
                    <a:pt x="f24" y="f25"/>
                  </a:lnTo>
                  <a:lnTo>
                    <a:pt x="f26" y="f27"/>
                  </a:lnTo>
                  <a:lnTo>
                    <a:pt x="f28" y="f29"/>
                  </a:lnTo>
                  <a:lnTo>
                    <a:pt x="f30" y="f31"/>
                  </a:lnTo>
                  <a:lnTo>
                    <a:pt x="f32" y="f33"/>
                  </a:lnTo>
                  <a:lnTo>
                    <a:pt x="f34" y="f35"/>
                  </a:lnTo>
                  <a:lnTo>
                    <a:pt x="f36" y="f37"/>
                  </a:lnTo>
                  <a:lnTo>
                    <a:pt x="f38" y="f5"/>
                  </a:lnTo>
                  <a:lnTo>
                    <a:pt x="f39" y="f5"/>
                  </a:lnTo>
                  <a:lnTo>
                    <a:pt x="f40" y="f37"/>
                  </a:lnTo>
                  <a:lnTo>
                    <a:pt x="f41" y="f35"/>
                  </a:lnTo>
                  <a:lnTo>
                    <a:pt x="f42" y="f33"/>
                  </a:lnTo>
                  <a:lnTo>
                    <a:pt x="f43" y="f31"/>
                  </a:lnTo>
                  <a:lnTo>
                    <a:pt x="f44" y="f29"/>
                  </a:lnTo>
                  <a:lnTo>
                    <a:pt x="f45" y="f27"/>
                  </a:lnTo>
                  <a:lnTo>
                    <a:pt x="f46" y="f25"/>
                  </a:lnTo>
                  <a:lnTo>
                    <a:pt x="f24" y="f23"/>
                  </a:lnTo>
                  <a:lnTo>
                    <a:pt x="f47" y="f48"/>
                  </a:lnTo>
                  <a:lnTo>
                    <a:pt x="f49" y="f19"/>
                  </a:lnTo>
                  <a:lnTo>
                    <a:pt x="f50" y="f51"/>
                  </a:lnTo>
                  <a:lnTo>
                    <a:pt x="f52" y="f15"/>
                  </a:lnTo>
                  <a:lnTo>
                    <a:pt x="f53" y="f54"/>
                  </a:lnTo>
                  <a:lnTo>
                    <a:pt x="f55" y="f56"/>
                  </a:lnTo>
                  <a:lnTo>
                    <a:pt x="f57" y="f58"/>
                  </a:lnTo>
                  <a:lnTo>
                    <a:pt x="f59" y="f60"/>
                  </a:lnTo>
                  <a:lnTo>
                    <a:pt x="f61" y="f62"/>
                  </a:lnTo>
                  <a:lnTo>
                    <a:pt x="f16" y="f63"/>
                  </a:lnTo>
                  <a:lnTo>
                    <a:pt x="f64" y="f65"/>
                  </a:lnTo>
                  <a:lnTo>
                    <a:pt x="f18" y="f66"/>
                  </a:lnTo>
                  <a:lnTo>
                    <a:pt x="f67" y="f68"/>
                  </a:lnTo>
                  <a:lnTo>
                    <a:pt x="f69" y="f70"/>
                  </a:lnTo>
                  <a:lnTo>
                    <a:pt x="f47" y="f71"/>
                  </a:lnTo>
                  <a:lnTo>
                    <a:pt x="f72" y="f73"/>
                  </a:lnTo>
                  <a:lnTo>
                    <a:pt x="f74" y="f75"/>
                  </a:lnTo>
                  <a:lnTo>
                    <a:pt x="f76" y="f77"/>
                  </a:lnTo>
                  <a:lnTo>
                    <a:pt x="f78" y="f79"/>
                  </a:lnTo>
                  <a:lnTo>
                    <a:pt x="f80" y="f81"/>
                  </a:lnTo>
                  <a:lnTo>
                    <a:pt x="f82" y="f83"/>
                  </a:lnTo>
                  <a:lnTo>
                    <a:pt x="f84" y="f85"/>
                  </a:lnTo>
                  <a:lnTo>
                    <a:pt x="f86" y="f87"/>
                  </a:lnTo>
                  <a:lnTo>
                    <a:pt x="f88" y="f89"/>
                  </a:lnTo>
                  <a:lnTo>
                    <a:pt x="f7" y="f90"/>
                  </a:lnTo>
                  <a:lnTo>
                    <a:pt x="f91" y="f92"/>
                  </a:lnTo>
                  <a:lnTo>
                    <a:pt x="f93" y="f94"/>
                  </a:lnTo>
                  <a:lnTo>
                    <a:pt x="f95" y="f96"/>
                  </a:lnTo>
                  <a:lnTo>
                    <a:pt x="f97" y="f98"/>
                  </a:lnTo>
                  <a:lnTo>
                    <a:pt x="f99" y="f100"/>
                  </a:lnTo>
                  <a:lnTo>
                    <a:pt x="f101" y="f102"/>
                  </a:lnTo>
                  <a:lnTo>
                    <a:pt x="f5" y="f103"/>
                  </a:lnTo>
                  <a:lnTo>
                    <a:pt x="f5" y="f7"/>
                  </a:lnTo>
                  <a:lnTo>
                    <a:pt x="f104" y="f105"/>
                  </a:lnTo>
                  <a:lnTo>
                    <a:pt x="f106" y="f107"/>
                  </a:lnTo>
                  <a:lnTo>
                    <a:pt x="f108" y="f109"/>
                  </a:lnTo>
                  <a:lnTo>
                    <a:pt x="f110" y="f111"/>
                  </a:lnTo>
                  <a:lnTo>
                    <a:pt x="f112" y="f113"/>
                  </a:lnTo>
                  <a:lnTo>
                    <a:pt x="f114" y="f115"/>
                  </a:lnTo>
                  <a:lnTo>
                    <a:pt x="f38" y="f116"/>
                  </a:lnTo>
                  <a:lnTo>
                    <a:pt x="f117" y="f118"/>
                  </a:lnTo>
                  <a:lnTo>
                    <a:pt x="f119" y="f120"/>
                  </a:lnTo>
                  <a:lnTo>
                    <a:pt x="f121" y="f122"/>
                  </a:lnTo>
                  <a:lnTo>
                    <a:pt x="f123" y="f124"/>
                  </a:lnTo>
                  <a:lnTo>
                    <a:pt x="f125" y="f126"/>
                  </a:lnTo>
                  <a:lnTo>
                    <a:pt x="f127" y="f128"/>
                  </a:lnTo>
                  <a:lnTo>
                    <a:pt x="f129" y="f130"/>
                  </a:lnTo>
                  <a:lnTo>
                    <a:pt x="f131" y="f132"/>
                  </a:lnTo>
                  <a:lnTo>
                    <a:pt x="f133" y="f134"/>
                  </a:lnTo>
                  <a:lnTo>
                    <a:pt x="f135" y="f136"/>
                  </a:lnTo>
                  <a:lnTo>
                    <a:pt x="f69" y="f137"/>
                  </a:lnTo>
                  <a:lnTo>
                    <a:pt x="f138" y="f70"/>
                  </a:lnTo>
                  <a:lnTo>
                    <a:pt x="f139" y="f140"/>
                  </a:lnTo>
                  <a:lnTo>
                    <a:pt x="f16" y="f66"/>
                  </a:lnTo>
                  <a:lnTo>
                    <a:pt x="f59" y="f65"/>
                  </a:lnTo>
                  <a:lnTo>
                    <a:pt x="f141" y="f63"/>
                  </a:lnTo>
                  <a:lnTo>
                    <a:pt x="f142" y="f143"/>
                  </a:lnTo>
                  <a:lnTo>
                    <a:pt x="f8" y="f9"/>
                  </a:lnTo>
                  <a:lnTo>
                    <a:pt x="f8" y="f9"/>
                  </a:lnTo>
                  <a:close/>
                </a:path>
              </a:pathLst>
            </a:custGeom>
            <a:gradFill>
              <a:gsLst>
                <a:gs pos="0">
                  <a:srgbClr val="000070"/>
                </a:gs>
                <a:gs pos="100000">
                  <a:srgbClr val="0000FF"/>
                </a:gs>
              </a:gsLst>
              <a:lin ang="189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1" name="Freeform 11"/>
            <p:cNvSpPr/>
            <p:nvPr/>
          </p:nvSpPr>
          <p:spPr>
            <a:xfrm>
              <a:off x="0" y="0"/>
              <a:ext cx="4656133" cy="2930523"/>
            </a:xfrm>
            <a:custGeom>
              <a:avLst/>
              <a:gdLst>
                <a:gd name="f0" fmla="val 10800000"/>
                <a:gd name="f1" fmla="val 5400000"/>
                <a:gd name="f2" fmla="val 360"/>
                <a:gd name="f3" fmla="val 180"/>
                <a:gd name="f4" fmla="val w"/>
                <a:gd name="f5" fmla="val h"/>
                <a:gd name="f6" fmla="val 0"/>
                <a:gd name="f7" fmla="val 2924"/>
                <a:gd name="f8" fmla="val 1846"/>
                <a:gd name="f9" fmla="val 707"/>
                <a:gd name="f10" fmla="val 647"/>
                <a:gd name="f11" fmla="val 2912"/>
                <a:gd name="f12" fmla="val 581"/>
                <a:gd name="f13" fmla="val 2876"/>
                <a:gd name="f14" fmla="val 528"/>
                <a:gd name="f15" fmla="val 2822"/>
                <a:gd name="f16" fmla="val 468"/>
                <a:gd name="f17" fmla="val 2750"/>
                <a:gd name="f18" fmla="val 414"/>
                <a:gd name="f19" fmla="val 2667"/>
                <a:gd name="f20" fmla="val 366"/>
                <a:gd name="f21" fmla="val 2559"/>
                <a:gd name="f22" fmla="val 318"/>
                <a:gd name="f23" fmla="val 2440"/>
                <a:gd name="f24" fmla="val 270"/>
                <a:gd name="f25" fmla="val 2302"/>
                <a:gd name="f26" fmla="val 228"/>
                <a:gd name="f27" fmla="val 2153"/>
                <a:gd name="f28" fmla="val 186"/>
                <a:gd name="f29" fmla="val 1985"/>
                <a:gd name="f30" fmla="val 150"/>
                <a:gd name="f31" fmla="val 1806"/>
                <a:gd name="f32" fmla="val 114"/>
                <a:gd name="f33" fmla="val 1608"/>
                <a:gd name="f34" fmla="val 78"/>
                <a:gd name="f35" fmla="val 1399"/>
                <a:gd name="f36" fmla="val 54"/>
                <a:gd name="f37" fmla="val 1178"/>
                <a:gd name="f38" fmla="val 24"/>
                <a:gd name="f39" fmla="val 945"/>
                <a:gd name="f40" fmla="val 694"/>
                <a:gd name="f41" fmla="val 1190"/>
                <a:gd name="f42" fmla="val 48"/>
                <a:gd name="f43" fmla="val 1417"/>
                <a:gd name="f44" fmla="val 1626"/>
                <a:gd name="f45" fmla="val 108"/>
                <a:gd name="f46" fmla="val 1824"/>
                <a:gd name="f47" fmla="val 144"/>
                <a:gd name="f48" fmla="val 2009"/>
                <a:gd name="f49" fmla="val 2176"/>
                <a:gd name="f50" fmla="val 222"/>
                <a:gd name="f51" fmla="val 2326"/>
                <a:gd name="f52" fmla="val 264"/>
                <a:gd name="f53" fmla="val 2457"/>
                <a:gd name="f54" fmla="val 312"/>
                <a:gd name="f55" fmla="val 2571"/>
                <a:gd name="f56" fmla="val 2804"/>
                <a:gd name="f57" fmla="val 2846"/>
                <a:gd name="f58" fmla="val 587"/>
                <a:gd name="f59" fmla="val 2864"/>
                <a:gd name="f60" fmla="val 713"/>
                <a:gd name="f61" fmla="val 2852"/>
                <a:gd name="f62" fmla="val 749"/>
                <a:gd name="f63" fmla="val 2840"/>
                <a:gd name="f64" fmla="val 785"/>
                <a:gd name="f65" fmla="val 2816"/>
                <a:gd name="f66" fmla="val 821"/>
                <a:gd name="f67" fmla="val 2792"/>
                <a:gd name="f68" fmla="val 857"/>
                <a:gd name="f69" fmla="val 2721"/>
                <a:gd name="f70" fmla="val 929"/>
                <a:gd name="f71" fmla="val 2625"/>
                <a:gd name="f72" fmla="val 1001"/>
                <a:gd name="f73" fmla="val 2505"/>
                <a:gd name="f74" fmla="val 1073"/>
                <a:gd name="f75" fmla="val 2368"/>
                <a:gd name="f76" fmla="val 1145"/>
                <a:gd name="f77" fmla="val 2212"/>
                <a:gd name="f78" fmla="val 1217"/>
                <a:gd name="f79" fmla="val 2033"/>
                <a:gd name="f80" fmla="val 1289"/>
                <a:gd name="f81" fmla="val 1842"/>
                <a:gd name="f82" fmla="val 1361"/>
                <a:gd name="f83" fmla="val 1433"/>
                <a:gd name="f84" fmla="val 1393"/>
                <a:gd name="f85" fmla="val 1499"/>
                <a:gd name="f86" fmla="val 1142"/>
                <a:gd name="f87" fmla="val 1571"/>
                <a:gd name="f88" fmla="val 879"/>
                <a:gd name="f89" fmla="val 1636"/>
                <a:gd name="f90" fmla="val 604"/>
                <a:gd name="f91" fmla="val 1702"/>
                <a:gd name="f92" fmla="val 305"/>
                <a:gd name="f93" fmla="val 1768"/>
                <a:gd name="f94" fmla="val 1828"/>
                <a:gd name="f95" fmla="val 311"/>
                <a:gd name="f96" fmla="val 1780"/>
                <a:gd name="f97" fmla="val 610"/>
                <a:gd name="f98" fmla="val 1714"/>
                <a:gd name="f99" fmla="val 897"/>
                <a:gd name="f100" fmla="val 1648"/>
                <a:gd name="f101" fmla="val 1166"/>
                <a:gd name="f102" fmla="val 1583"/>
                <a:gd name="f103" fmla="val 1511"/>
                <a:gd name="f104" fmla="val 1656"/>
                <a:gd name="f105" fmla="val 1439"/>
                <a:gd name="f106" fmla="val 1871"/>
                <a:gd name="f107" fmla="val 1367"/>
                <a:gd name="f108" fmla="val 2075"/>
                <a:gd name="f109" fmla="val 1295"/>
                <a:gd name="f110" fmla="val 2254"/>
                <a:gd name="f111" fmla="val 1223"/>
                <a:gd name="f112" fmla="val 2416"/>
                <a:gd name="f113" fmla="val 1151"/>
                <a:gd name="f114" fmla="val 1079"/>
                <a:gd name="f115" fmla="val 2679"/>
                <a:gd name="f116" fmla="val 2774"/>
                <a:gd name="f117" fmla="val 815"/>
                <a:gd name="f118" fmla="val 2900"/>
                <a:gd name="f119" fmla="val 779"/>
                <a:gd name="f120" fmla="val 743"/>
                <a:gd name="f121" fmla="+- 0 0 -90"/>
                <a:gd name="f122" fmla="*/ f4 1 2924"/>
                <a:gd name="f123" fmla="*/ f5 1 1846"/>
                <a:gd name="f124" fmla="+- f8 0 f6"/>
                <a:gd name="f125" fmla="+- f7 0 f6"/>
                <a:gd name="f126" fmla="*/ f121 f0 1"/>
                <a:gd name="f127" fmla="*/ f125 1 2924"/>
                <a:gd name="f128" fmla="*/ f124 1 1846"/>
                <a:gd name="f129" fmla="*/ f126 1 f3"/>
                <a:gd name="f130" fmla="*/ 2924 1 f127"/>
                <a:gd name="f131" fmla="*/ 647 1 f128"/>
                <a:gd name="f132" fmla="*/ 2876 1 f127"/>
                <a:gd name="f133" fmla="*/ 528 1 f128"/>
                <a:gd name="f134" fmla="*/ 2750 1 f127"/>
                <a:gd name="f135" fmla="*/ 414 1 f128"/>
                <a:gd name="f136" fmla="*/ 2559 1 f127"/>
                <a:gd name="f137" fmla="*/ 318 1 f128"/>
                <a:gd name="f138" fmla="*/ 2302 1 f127"/>
                <a:gd name="f139" fmla="*/ 228 1 f128"/>
                <a:gd name="f140" fmla="*/ 1985 1 f127"/>
                <a:gd name="f141" fmla="*/ 150 1 f128"/>
                <a:gd name="f142" fmla="*/ 1608 1 f127"/>
                <a:gd name="f143" fmla="*/ 78 1 f128"/>
                <a:gd name="f144" fmla="*/ 1178 1 f127"/>
                <a:gd name="f145" fmla="*/ 24 1 f128"/>
                <a:gd name="f146" fmla="*/ 694 1 f127"/>
                <a:gd name="f147" fmla="*/ 0 1 f128"/>
                <a:gd name="f148" fmla="*/ 1190 1 f127"/>
                <a:gd name="f149" fmla="*/ 48 1 f128"/>
                <a:gd name="f150" fmla="*/ 1626 1 f127"/>
                <a:gd name="f151" fmla="*/ 108 1 f128"/>
                <a:gd name="f152" fmla="*/ 2009 1 f127"/>
                <a:gd name="f153" fmla="*/ 180 1 f128"/>
                <a:gd name="f154" fmla="*/ 2326 1 f127"/>
                <a:gd name="f155" fmla="*/ 264 1 f128"/>
                <a:gd name="f156" fmla="*/ 2571 1 f127"/>
                <a:gd name="f157" fmla="*/ 360 1 f128"/>
                <a:gd name="f158" fmla="*/ 468 1 f128"/>
                <a:gd name="f159" fmla="*/ 2846 1 f127"/>
                <a:gd name="f160" fmla="*/ 587 1 f128"/>
                <a:gd name="f161" fmla="*/ 2864 1 f127"/>
                <a:gd name="f162" fmla="*/ 713 1 f128"/>
                <a:gd name="f163" fmla="*/ 2840 1 f127"/>
                <a:gd name="f164" fmla="*/ 785 1 f128"/>
                <a:gd name="f165" fmla="*/ 2792 1 f127"/>
                <a:gd name="f166" fmla="*/ 857 1 f128"/>
                <a:gd name="f167" fmla="*/ 2625 1 f127"/>
                <a:gd name="f168" fmla="*/ 1001 1 f128"/>
                <a:gd name="f169" fmla="*/ 2368 1 f127"/>
                <a:gd name="f170" fmla="*/ 1145 1 f128"/>
                <a:gd name="f171" fmla="*/ 2033 1 f127"/>
                <a:gd name="f172" fmla="*/ 1289 1 f128"/>
                <a:gd name="f173" fmla="*/ 1433 1 f128"/>
                <a:gd name="f174" fmla="*/ 1142 1 f127"/>
                <a:gd name="f175" fmla="*/ 1571 1 f128"/>
                <a:gd name="f176" fmla="*/ 604 1 f127"/>
                <a:gd name="f177" fmla="*/ 1702 1 f128"/>
                <a:gd name="f178" fmla="*/ 0 1 f127"/>
                <a:gd name="f179" fmla="*/ 1828 1 f128"/>
                <a:gd name="f180" fmla="*/ 311 1 f127"/>
                <a:gd name="f181" fmla="*/ 1780 1 f128"/>
                <a:gd name="f182" fmla="*/ 897 1 f127"/>
                <a:gd name="f183" fmla="*/ 1648 1 f128"/>
                <a:gd name="f184" fmla="*/ 1417 1 f127"/>
                <a:gd name="f185" fmla="*/ 1511 1 f128"/>
                <a:gd name="f186" fmla="*/ 1871 1 f127"/>
                <a:gd name="f187" fmla="*/ 1367 1 f128"/>
                <a:gd name="f188" fmla="*/ 2254 1 f127"/>
                <a:gd name="f189" fmla="*/ 1223 1 f128"/>
                <a:gd name="f190" fmla="*/ 1079 1 f128"/>
                <a:gd name="f191" fmla="*/ 2774 1 f127"/>
                <a:gd name="f192" fmla="*/ 929 1 f128"/>
                <a:gd name="f193" fmla="*/ 815 1 f128"/>
                <a:gd name="f194" fmla="*/ 2912 1 f127"/>
                <a:gd name="f195" fmla="*/ 743 1 f128"/>
                <a:gd name="f196" fmla="*/ 707 1 f128"/>
                <a:gd name="f197" fmla="*/ f7 1 f127"/>
                <a:gd name="f198" fmla="*/ f8 1 f128"/>
                <a:gd name="f199" fmla="+- f129 0 f1"/>
                <a:gd name="f200" fmla="*/ f178 f122 1"/>
                <a:gd name="f201" fmla="*/ f197 f122 1"/>
                <a:gd name="f202" fmla="*/ f198 f123 1"/>
                <a:gd name="f203" fmla="*/ f147 f123 1"/>
                <a:gd name="f204" fmla="*/ f130 f122 1"/>
                <a:gd name="f205" fmla="*/ f131 f123 1"/>
                <a:gd name="f206" fmla="*/ f132 f122 1"/>
                <a:gd name="f207" fmla="*/ f133 f123 1"/>
                <a:gd name="f208" fmla="*/ f134 f122 1"/>
                <a:gd name="f209" fmla="*/ f135 f123 1"/>
                <a:gd name="f210" fmla="*/ f136 f122 1"/>
                <a:gd name="f211" fmla="*/ f137 f123 1"/>
                <a:gd name="f212" fmla="*/ f138 f122 1"/>
                <a:gd name="f213" fmla="*/ f139 f123 1"/>
                <a:gd name="f214" fmla="*/ f140 f122 1"/>
                <a:gd name="f215" fmla="*/ f141 f123 1"/>
                <a:gd name="f216" fmla="*/ f142 f122 1"/>
                <a:gd name="f217" fmla="*/ f143 f123 1"/>
                <a:gd name="f218" fmla="*/ f144 f122 1"/>
                <a:gd name="f219" fmla="*/ f145 f123 1"/>
                <a:gd name="f220" fmla="*/ f146 f122 1"/>
                <a:gd name="f221" fmla="*/ f148 f122 1"/>
                <a:gd name="f222" fmla="*/ f149 f123 1"/>
                <a:gd name="f223" fmla="*/ f150 f122 1"/>
                <a:gd name="f224" fmla="*/ f151 f123 1"/>
                <a:gd name="f225" fmla="*/ f152 f122 1"/>
                <a:gd name="f226" fmla="*/ f153 f123 1"/>
                <a:gd name="f227" fmla="*/ f154 f122 1"/>
                <a:gd name="f228" fmla="*/ f155 f123 1"/>
                <a:gd name="f229" fmla="*/ f156 f122 1"/>
                <a:gd name="f230" fmla="*/ f157 f123 1"/>
                <a:gd name="f231" fmla="*/ f158 f123 1"/>
                <a:gd name="f232" fmla="*/ f159 f122 1"/>
                <a:gd name="f233" fmla="*/ f160 f123 1"/>
                <a:gd name="f234" fmla="*/ f161 f122 1"/>
                <a:gd name="f235" fmla="*/ f162 f123 1"/>
                <a:gd name="f236" fmla="*/ f163 f122 1"/>
                <a:gd name="f237" fmla="*/ f164 f123 1"/>
                <a:gd name="f238" fmla="*/ f165 f122 1"/>
                <a:gd name="f239" fmla="*/ f166 f123 1"/>
                <a:gd name="f240" fmla="*/ f167 f122 1"/>
                <a:gd name="f241" fmla="*/ f168 f123 1"/>
                <a:gd name="f242" fmla="*/ f169 f122 1"/>
                <a:gd name="f243" fmla="*/ f170 f123 1"/>
                <a:gd name="f244" fmla="*/ f171 f122 1"/>
                <a:gd name="f245" fmla="*/ f172 f123 1"/>
                <a:gd name="f246" fmla="*/ f173 f123 1"/>
                <a:gd name="f247" fmla="*/ f174 f122 1"/>
                <a:gd name="f248" fmla="*/ f175 f123 1"/>
                <a:gd name="f249" fmla="*/ f176 f122 1"/>
                <a:gd name="f250" fmla="*/ f177 f123 1"/>
                <a:gd name="f251" fmla="*/ f179 f123 1"/>
                <a:gd name="f252" fmla="*/ f180 f122 1"/>
                <a:gd name="f253" fmla="*/ f181 f123 1"/>
                <a:gd name="f254" fmla="*/ f182 f122 1"/>
                <a:gd name="f255" fmla="*/ f183 f123 1"/>
                <a:gd name="f256" fmla="*/ f184 f122 1"/>
                <a:gd name="f257" fmla="*/ f185 f123 1"/>
                <a:gd name="f258" fmla="*/ f186 f122 1"/>
                <a:gd name="f259" fmla="*/ f187 f123 1"/>
                <a:gd name="f260" fmla="*/ f188 f122 1"/>
                <a:gd name="f261" fmla="*/ f189 f123 1"/>
                <a:gd name="f262" fmla="*/ f190 f123 1"/>
                <a:gd name="f263" fmla="*/ f191 f122 1"/>
                <a:gd name="f264" fmla="*/ f192 f123 1"/>
                <a:gd name="f265" fmla="*/ f193 f123 1"/>
                <a:gd name="f266" fmla="*/ f194 f122 1"/>
                <a:gd name="f267" fmla="*/ f195 f123 1"/>
                <a:gd name="f268" fmla="*/ f196 f12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99">
                  <a:pos x="f204" y="f205"/>
                </a:cxn>
                <a:cxn ang="f199">
                  <a:pos x="f206" y="f207"/>
                </a:cxn>
                <a:cxn ang="f199">
                  <a:pos x="f208" y="f209"/>
                </a:cxn>
                <a:cxn ang="f199">
                  <a:pos x="f210" y="f211"/>
                </a:cxn>
                <a:cxn ang="f199">
                  <a:pos x="f212" y="f213"/>
                </a:cxn>
                <a:cxn ang="f199">
                  <a:pos x="f214" y="f215"/>
                </a:cxn>
                <a:cxn ang="f199">
                  <a:pos x="f216" y="f217"/>
                </a:cxn>
                <a:cxn ang="f199">
                  <a:pos x="f218" y="f219"/>
                </a:cxn>
                <a:cxn ang="f199">
                  <a:pos x="f220" y="f203"/>
                </a:cxn>
                <a:cxn ang="f199">
                  <a:pos x="f221" y="f222"/>
                </a:cxn>
                <a:cxn ang="f199">
                  <a:pos x="f223" y="f224"/>
                </a:cxn>
                <a:cxn ang="f199">
                  <a:pos x="f225" y="f226"/>
                </a:cxn>
                <a:cxn ang="f199">
                  <a:pos x="f227" y="f228"/>
                </a:cxn>
                <a:cxn ang="f199">
                  <a:pos x="f229" y="f230"/>
                </a:cxn>
                <a:cxn ang="f199">
                  <a:pos x="f208" y="f231"/>
                </a:cxn>
                <a:cxn ang="f199">
                  <a:pos x="f232" y="f233"/>
                </a:cxn>
                <a:cxn ang="f199">
                  <a:pos x="f234" y="f235"/>
                </a:cxn>
                <a:cxn ang="f199">
                  <a:pos x="f236" y="f237"/>
                </a:cxn>
                <a:cxn ang="f199">
                  <a:pos x="f238" y="f239"/>
                </a:cxn>
                <a:cxn ang="f199">
                  <a:pos x="f240" y="f241"/>
                </a:cxn>
                <a:cxn ang="f199">
                  <a:pos x="f242" y="f243"/>
                </a:cxn>
                <a:cxn ang="f199">
                  <a:pos x="f244" y="f245"/>
                </a:cxn>
                <a:cxn ang="f199">
                  <a:pos x="f223" y="f246"/>
                </a:cxn>
                <a:cxn ang="f199">
                  <a:pos x="f247" y="f248"/>
                </a:cxn>
                <a:cxn ang="f199">
                  <a:pos x="f249" y="f250"/>
                </a:cxn>
                <a:cxn ang="f199">
                  <a:pos x="f200" y="f251"/>
                </a:cxn>
                <a:cxn ang="f199">
                  <a:pos x="f252" y="f253"/>
                </a:cxn>
                <a:cxn ang="f199">
                  <a:pos x="f254" y="f255"/>
                </a:cxn>
                <a:cxn ang="f199">
                  <a:pos x="f256" y="f257"/>
                </a:cxn>
                <a:cxn ang="f199">
                  <a:pos x="f258" y="f259"/>
                </a:cxn>
                <a:cxn ang="f199">
                  <a:pos x="f260" y="f261"/>
                </a:cxn>
                <a:cxn ang="f199">
                  <a:pos x="f210" y="f262"/>
                </a:cxn>
                <a:cxn ang="f199">
                  <a:pos x="f263" y="f264"/>
                </a:cxn>
                <a:cxn ang="f199">
                  <a:pos x="f206" y="f265"/>
                </a:cxn>
                <a:cxn ang="f199">
                  <a:pos x="f266" y="f267"/>
                </a:cxn>
                <a:cxn ang="f199">
                  <a:pos x="f204" y="f268"/>
                </a:cxn>
              </a:cxnLst>
              <a:rect l="f200" t="f203" r="f201" b="f202"/>
              <a:pathLst>
                <a:path w="2924" h="1846">
                  <a:moveTo>
                    <a:pt x="f7" y="f9"/>
                  </a:moveTo>
                  <a:lnTo>
                    <a:pt x="f7" y="f10"/>
                  </a:lnTo>
                  <a:lnTo>
                    <a:pt x="f11" y="f12"/>
                  </a:lnTo>
                  <a:lnTo>
                    <a:pt x="f13" y="f14"/>
                  </a:lnTo>
                  <a:lnTo>
                    <a:pt x="f15" y="f16"/>
                  </a:lnTo>
                  <a:lnTo>
                    <a:pt x="f17" y="f18"/>
                  </a:lnTo>
                  <a:lnTo>
                    <a:pt x="f19" y="f20"/>
                  </a:lnTo>
                  <a:lnTo>
                    <a:pt x="f21" y="f22"/>
                  </a:lnTo>
                  <a:lnTo>
                    <a:pt x="f23" y="f24"/>
                  </a:lnTo>
                  <a:lnTo>
                    <a:pt x="f25" y="f26"/>
                  </a:lnTo>
                  <a:lnTo>
                    <a:pt x="f27" y="f28"/>
                  </a:lnTo>
                  <a:lnTo>
                    <a:pt x="f29" y="f30"/>
                  </a:lnTo>
                  <a:lnTo>
                    <a:pt x="f31" y="f32"/>
                  </a:lnTo>
                  <a:lnTo>
                    <a:pt x="f33" y="f34"/>
                  </a:lnTo>
                  <a:lnTo>
                    <a:pt x="f35" y="f36"/>
                  </a:lnTo>
                  <a:lnTo>
                    <a:pt x="f37" y="f38"/>
                  </a:lnTo>
                  <a:lnTo>
                    <a:pt x="f39" y="f6"/>
                  </a:lnTo>
                  <a:lnTo>
                    <a:pt x="f40" y="f6"/>
                  </a:lnTo>
                  <a:lnTo>
                    <a:pt x="f39" y="f38"/>
                  </a:lnTo>
                  <a:lnTo>
                    <a:pt x="f41" y="f42"/>
                  </a:lnTo>
                  <a:lnTo>
                    <a:pt x="f43" y="f34"/>
                  </a:lnTo>
                  <a:lnTo>
                    <a:pt x="f44" y="f45"/>
                  </a:lnTo>
                  <a:lnTo>
                    <a:pt x="f46" y="f47"/>
                  </a:lnTo>
                  <a:lnTo>
                    <a:pt x="f48" y="f3"/>
                  </a:lnTo>
                  <a:lnTo>
                    <a:pt x="f49" y="f50"/>
                  </a:lnTo>
                  <a:lnTo>
                    <a:pt x="f51" y="f52"/>
                  </a:lnTo>
                  <a:lnTo>
                    <a:pt x="f53" y="f54"/>
                  </a:lnTo>
                  <a:lnTo>
                    <a:pt x="f55" y="f2"/>
                  </a:lnTo>
                  <a:lnTo>
                    <a:pt x="f19" y="f18"/>
                  </a:lnTo>
                  <a:lnTo>
                    <a:pt x="f17" y="f16"/>
                  </a:lnTo>
                  <a:lnTo>
                    <a:pt x="f56" y="f14"/>
                  </a:lnTo>
                  <a:lnTo>
                    <a:pt x="f57" y="f58"/>
                  </a:lnTo>
                  <a:lnTo>
                    <a:pt x="f59" y="f10"/>
                  </a:lnTo>
                  <a:lnTo>
                    <a:pt x="f59" y="f60"/>
                  </a:lnTo>
                  <a:lnTo>
                    <a:pt x="f61" y="f62"/>
                  </a:lnTo>
                  <a:lnTo>
                    <a:pt x="f63" y="f64"/>
                  </a:lnTo>
                  <a:lnTo>
                    <a:pt x="f65" y="f66"/>
                  </a:lnTo>
                  <a:lnTo>
                    <a:pt x="f67" y="f68"/>
                  </a:lnTo>
                  <a:lnTo>
                    <a:pt x="f69" y="f70"/>
                  </a:lnTo>
                  <a:lnTo>
                    <a:pt x="f71" y="f72"/>
                  </a:lnTo>
                  <a:lnTo>
                    <a:pt x="f73" y="f74"/>
                  </a:lnTo>
                  <a:lnTo>
                    <a:pt x="f75" y="f76"/>
                  </a:lnTo>
                  <a:lnTo>
                    <a:pt x="f77" y="f78"/>
                  </a:lnTo>
                  <a:lnTo>
                    <a:pt x="f79" y="f80"/>
                  </a:lnTo>
                  <a:lnTo>
                    <a:pt x="f81" y="f82"/>
                  </a:lnTo>
                  <a:lnTo>
                    <a:pt x="f44" y="f83"/>
                  </a:lnTo>
                  <a:lnTo>
                    <a:pt x="f84" y="f85"/>
                  </a:lnTo>
                  <a:lnTo>
                    <a:pt x="f86" y="f87"/>
                  </a:lnTo>
                  <a:lnTo>
                    <a:pt x="f88" y="f89"/>
                  </a:lnTo>
                  <a:lnTo>
                    <a:pt x="f90" y="f91"/>
                  </a:lnTo>
                  <a:lnTo>
                    <a:pt x="f92" y="f93"/>
                  </a:lnTo>
                  <a:lnTo>
                    <a:pt x="f6" y="f94"/>
                  </a:lnTo>
                  <a:lnTo>
                    <a:pt x="f6" y="f8"/>
                  </a:lnTo>
                  <a:lnTo>
                    <a:pt x="f95" y="f96"/>
                  </a:lnTo>
                  <a:lnTo>
                    <a:pt x="f97" y="f98"/>
                  </a:lnTo>
                  <a:lnTo>
                    <a:pt x="f99" y="f100"/>
                  </a:lnTo>
                  <a:lnTo>
                    <a:pt x="f101" y="f102"/>
                  </a:lnTo>
                  <a:lnTo>
                    <a:pt x="f43" y="f103"/>
                  </a:lnTo>
                  <a:lnTo>
                    <a:pt x="f104" y="f105"/>
                  </a:lnTo>
                  <a:lnTo>
                    <a:pt x="f106" y="f107"/>
                  </a:lnTo>
                  <a:lnTo>
                    <a:pt x="f108" y="f109"/>
                  </a:lnTo>
                  <a:lnTo>
                    <a:pt x="f110" y="f111"/>
                  </a:lnTo>
                  <a:lnTo>
                    <a:pt x="f112" y="f113"/>
                  </a:lnTo>
                  <a:lnTo>
                    <a:pt x="f21" y="f114"/>
                  </a:lnTo>
                  <a:lnTo>
                    <a:pt x="f115" y="f72"/>
                  </a:lnTo>
                  <a:lnTo>
                    <a:pt x="f116" y="f70"/>
                  </a:lnTo>
                  <a:lnTo>
                    <a:pt x="f57" y="f68"/>
                  </a:lnTo>
                  <a:lnTo>
                    <a:pt x="f13" y="f117"/>
                  </a:lnTo>
                  <a:lnTo>
                    <a:pt x="f118" y="f119"/>
                  </a:lnTo>
                  <a:lnTo>
                    <a:pt x="f11" y="f120"/>
                  </a:lnTo>
                  <a:lnTo>
                    <a:pt x="f7" y="f9"/>
                  </a:lnTo>
                  <a:lnTo>
                    <a:pt x="f7" y="f9"/>
                  </a:lnTo>
                  <a:close/>
                </a:path>
              </a:pathLst>
            </a:custGeom>
            <a:gradFill>
              <a:gsLst>
                <a:gs pos="0">
                  <a:srgbClr val="000070"/>
                </a:gs>
                <a:gs pos="100000">
                  <a:srgbClr val="0000FF"/>
                </a:gs>
              </a:gsLst>
              <a:lin ang="189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2" name="Freeform 12"/>
            <p:cNvSpPr/>
            <p:nvPr/>
          </p:nvSpPr>
          <p:spPr>
            <a:xfrm>
              <a:off x="180978" y="4519614"/>
              <a:ext cx="2370133" cy="32385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488"/>
                <a:gd name="f7" fmla="val 204"/>
                <a:gd name="f8" fmla="val 1399"/>
                <a:gd name="f9" fmla="val 18"/>
                <a:gd name="f10" fmla="val 77"/>
                <a:gd name="f11" fmla="val 186"/>
                <a:gd name="f12" fmla="+- 0 0 -90"/>
                <a:gd name="f13" fmla="*/ f3 1 1488"/>
                <a:gd name="f14" fmla="*/ f4 1 204"/>
                <a:gd name="f15" fmla="+- f7 0 f5"/>
                <a:gd name="f16" fmla="+- f6 0 f5"/>
                <a:gd name="f17" fmla="*/ f12 f0 1"/>
                <a:gd name="f18" fmla="*/ f16 1 1488"/>
                <a:gd name="f19" fmla="*/ f15 1 204"/>
                <a:gd name="f20" fmla="*/ f17 1 f2"/>
                <a:gd name="f21" fmla="*/ 1399 1 f18"/>
                <a:gd name="f22" fmla="*/ 204 1 f19"/>
                <a:gd name="f23" fmla="*/ 0 1 f18"/>
                <a:gd name="f24" fmla="*/ 18 1 f19"/>
                <a:gd name="f25" fmla="*/ 77 1 f18"/>
                <a:gd name="f26" fmla="*/ 0 1 f19"/>
                <a:gd name="f27" fmla="*/ 1488 1 f18"/>
                <a:gd name="f28" fmla="*/ 186 1 f19"/>
                <a:gd name="f29" fmla="*/ f6 1 f18"/>
                <a:gd name="f30" fmla="*/ f7 1 f19"/>
                <a:gd name="f31" fmla="+- f20 0 f1"/>
                <a:gd name="f32" fmla="*/ f23 f13 1"/>
                <a:gd name="f33" fmla="*/ f29 f13 1"/>
                <a:gd name="f34" fmla="*/ f30 f14 1"/>
                <a:gd name="f35" fmla="*/ f26 f14 1"/>
                <a:gd name="f36" fmla="*/ f21 f13 1"/>
                <a:gd name="f37" fmla="*/ f22 f14 1"/>
                <a:gd name="f38" fmla="*/ f24 f14 1"/>
                <a:gd name="f39" fmla="*/ f25 f13 1"/>
                <a:gd name="f40" fmla="*/ f27 f13 1"/>
                <a:gd name="f41" fmla="*/ f28 f1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1">
                  <a:pos x="f36" y="f37"/>
                </a:cxn>
                <a:cxn ang="f31">
                  <a:pos x="f32" y="f38"/>
                </a:cxn>
                <a:cxn ang="f31">
                  <a:pos x="f39" y="f35"/>
                </a:cxn>
                <a:cxn ang="f31">
                  <a:pos x="f40" y="f41"/>
                </a:cxn>
                <a:cxn ang="f31">
                  <a:pos x="f36" y="f37"/>
                </a:cxn>
                <a:cxn ang="f31">
                  <a:pos x="f36" y="f37"/>
                </a:cxn>
              </a:cxnLst>
              <a:rect l="f32" t="f35" r="f33" b="f34"/>
              <a:pathLst>
                <a:path w="1488" h="204">
                  <a:moveTo>
                    <a:pt x="f8" y="f7"/>
                  </a:moveTo>
                  <a:lnTo>
                    <a:pt x="f5" y="f9"/>
                  </a:lnTo>
                  <a:lnTo>
                    <a:pt x="f10" y="f5"/>
                  </a:lnTo>
                  <a:lnTo>
                    <a:pt x="f6" y="f11"/>
                  </a:lnTo>
                  <a:lnTo>
                    <a:pt x="f8" y="f7"/>
                  </a:lnTo>
                  <a:lnTo>
                    <a:pt x="f8" y="f7"/>
                  </a:lnTo>
                  <a:close/>
                </a:path>
              </a:pathLst>
            </a:custGeom>
            <a:solidFill>
              <a:srgbClr val="000070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3" name="Rectangle 13"/>
            <p:cNvSpPr/>
            <p:nvPr/>
          </p:nvSpPr>
          <p:spPr>
            <a:xfrm>
              <a:off x="750886" y="4929192"/>
              <a:ext cx="1591" cy="1591"/>
            </a:xfrm>
            <a:prstGeom prst="rect">
              <a:avLst/>
            </a:prstGeom>
            <a:solidFill>
              <a:srgbClr val="141485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4" name="Rectangle 14"/>
            <p:cNvSpPr/>
            <p:nvPr/>
          </p:nvSpPr>
          <p:spPr>
            <a:xfrm>
              <a:off x="750886" y="4929192"/>
              <a:ext cx="1591" cy="1591"/>
            </a:xfrm>
            <a:prstGeom prst="rect">
              <a:avLst/>
            </a:prstGeom>
            <a:solidFill>
              <a:srgbClr val="141485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grpSp>
          <p:nvGrpSpPr>
            <p:cNvPr id="15" name="Group 15"/>
            <p:cNvGrpSpPr/>
            <p:nvPr/>
          </p:nvGrpSpPr>
          <p:grpSpPr>
            <a:xfrm>
              <a:off x="304796" y="3625852"/>
              <a:ext cx="1990721" cy="1465261"/>
              <a:chOff x="304796" y="3625852"/>
              <a:chExt cx="1990721" cy="1465261"/>
            </a:xfrm>
          </p:grpSpPr>
          <p:sp>
            <p:nvSpPr>
              <p:cNvPr id="16" name="Freeform 16"/>
              <p:cNvSpPr/>
              <p:nvPr/>
            </p:nvSpPr>
            <p:spPr>
              <a:xfrm>
                <a:off x="647696" y="4776789"/>
                <a:ext cx="74615" cy="9528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47"/>
                  <a:gd name="f7" fmla="val 6"/>
                  <a:gd name="f8" fmla="+- 0 0 -90"/>
                  <a:gd name="f9" fmla="*/ f3 1 47"/>
                  <a:gd name="f10" fmla="*/ f4 1 6"/>
                  <a:gd name="f11" fmla="+- f7 0 f5"/>
                  <a:gd name="f12" fmla="+- f6 0 f5"/>
                  <a:gd name="f13" fmla="*/ f8 f0 1"/>
                  <a:gd name="f14" fmla="*/ f11 1 6"/>
                  <a:gd name="f15" fmla="*/ f12 1 47"/>
                  <a:gd name="f16" fmla="*/ f13 1 f2"/>
                  <a:gd name="f17" fmla="*/ 47 1 f15"/>
                  <a:gd name="f18" fmla="*/ 6 1 f14"/>
                  <a:gd name="f19" fmla="*/ 0 1 f15"/>
                  <a:gd name="f20" fmla="*/ 0 1 f14"/>
                  <a:gd name="f21" fmla="*/ f6 1 f15"/>
                  <a:gd name="f22" fmla="*/ f7 1 f14"/>
                  <a:gd name="f23" fmla="+- f16 0 f1"/>
                  <a:gd name="f24" fmla="*/ f19 f9 1"/>
                  <a:gd name="f25" fmla="*/ f21 f9 1"/>
                  <a:gd name="f26" fmla="*/ f22 f10 1"/>
                  <a:gd name="f27" fmla="*/ f20 f10 1"/>
                  <a:gd name="f28" fmla="*/ f17 f9 1"/>
                  <a:gd name="f29" fmla="*/ f18 f10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3">
                    <a:pos x="f28" y="f29"/>
                  </a:cxn>
                  <a:cxn ang="f23">
                    <a:pos x="f24" y="f27"/>
                  </a:cxn>
                  <a:cxn ang="f23">
                    <a:pos x="f24" y="f27"/>
                  </a:cxn>
                  <a:cxn ang="f23">
                    <a:pos x="f28" y="f29"/>
                  </a:cxn>
                  <a:cxn ang="f23">
                    <a:pos x="f28" y="f29"/>
                  </a:cxn>
                  <a:cxn ang="f23">
                    <a:pos x="f28" y="f29"/>
                  </a:cxn>
                </a:cxnLst>
                <a:rect l="f24" t="f27" r="f25" b="f26"/>
                <a:pathLst>
                  <a:path w="47" h="6">
                    <a:moveTo>
                      <a:pt x="f6" y="f7"/>
                    </a:moveTo>
                    <a:lnTo>
                      <a:pt x="f5" y="f5"/>
                    </a:lnTo>
                    <a:lnTo>
                      <a:pt x="f5" y="f5"/>
                    </a:lnTo>
                    <a:lnTo>
                      <a:pt x="f6" y="f7"/>
                    </a:lnTo>
                    <a:lnTo>
                      <a:pt x="f6" y="f7"/>
                    </a:lnTo>
                    <a:lnTo>
                      <a:pt x="f6" y="f7"/>
                    </a:lnTo>
                    <a:close/>
                  </a:path>
                </a:pathLst>
              </a:custGeom>
              <a:solidFill>
                <a:srgbClr val="141485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17" name="Freeform 17"/>
              <p:cNvSpPr/>
              <p:nvPr/>
            </p:nvSpPr>
            <p:spPr>
              <a:xfrm>
                <a:off x="1447796" y="3625852"/>
                <a:ext cx="514350" cy="257175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323"/>
                  <a:gd name="f7" fmla="val 162"/>
                  <a:gd name="f8" fmla="val 24"/>
                  <a:gd name="f9" fmla="val 6"/>
                  <a:gd name="f10" fmla="val 12"/>
                  <a:gd name="f11" fmla="val 18"/>
                  <a:gd name="f12" fmla="val 48"/>
                  <a:gd name="f13" fmla="val 101"/>
                  <a:gd name="f14" fmla="val 137"/>
                  <a:gd name="f15" fmla="val 173"/>
                  <a:gd name="f16" fmla="val 239"/>
                  <a:gd name="f17" fmla="val 54"/>
                  <a:gd name="f18" fmla="val 287"/>
                  <a:gd name="f19" fmla="val 90"/>
                  <a:gd name="f20" fmla="val 317"/>
                  <a:gd name="f21" fmla="val 114"/>
                  <a:gd name="f22" fmla="val 126"/>
                  <a:gd name="f23" fmla="val 221"/>
                  <a:gd name="f24" fmla="+- 0 0 -90"/>
                  <a:gd name="f25" fmla="*/ f3 1 323"/>
                  <a:gd name="f26" fmla="*/ f4 1 162"/>
                  <a:gd name="f27" fmla="+- f7 0 f5"/>
                  <a:gd name="f28" fmla="+- f6 0 f5"/>
                  <a:gd name="f29" fmla="*/ f24 f0 1"/>
                  <a:gd name="f30" fmla="*/ f28 1 323"/>
                  <a:gd name="f31" fmla="*/ f27 1 162"/>
                  <a:gd name="f32" fmla="*/ f29 1 f2"/>
                  <a:gd name="f33" fmla="*/ 0 1 f30"/>
                  <a:gd name="f34" fmla="*/ 24 1 f31"/>
                  <a:gd name="f35" fmla="*/ 6 1 f30"/>
                  <a:gd name="f36" fmla="*/ 12 1 f30"/>
                  <a:gd name="f37" fmla="*/ 18 1 f31"/>
                  <a:gd name="f38" fmla="*/ 48 1 f30"/>
                  <a:gd name="f39" fmla="*/ 6 1 f31"/>
                  <a:gd name="f40" fmla="*/ 101 1 f30"/>
                  <a:gd name="f41" fmla="*/ 0 1 f31"/>
                  <a:gd name="f42" fmla="*/ 137 1 f30"/>
                  <a:gd name="f43" fmla="*/ 173 1 f30"/>
                  <a:gd name="f44" fmla="*/ 239 1 f30"/>
                  <a:gd name="f45" fmla="*/ 54 1 f31"/>
                  <a:gd name="f46" fmla="*/ 287 1 f30"/>
                  <a:gd name="f47" fmla="*/ 90 1 f31"/>
                  <a:gd name="f48" fmla="*/ 317 1 f30"/>
                  <a:gd name="f49" fmla="*/ 114 1 f31"/>
                  <a:gd name="f50" fmla="*/ 323 1 f30"/>
                  <a:gd name="f51" fmla="*/ 126 1 f31"/>
                  <a:gd name="f52" fmla="*/ 221 1 f30"/>
                  <a:gd name="f53" fmla="*/ 162 1 f31"/>
                  <a:gd name="f54" fmla="*/ f6 1 f30"/>
                  <a:gd name="f55" fmla="*/ f7 1 f31"/>
                  <a:gd name="f56" fmla="+- f32 0 f1"/>
                  <a:gd name="f57" fmla="*/ f33 f25 1"/>
                  <a:gd name="f58" fmla="*/ f54 f25 1"/>
                  <a:gd name="f59" fmla="*/ f55 f26 1"/>
                  <a:gd name="f60" fmla="*/ f41 f26 1"/>
                  <a:gd name="f61" fmla="*/ f34 f26 1"/>
                  <a:gd name="f62" fmla="*/ f35 f25 1"/>
                  <a:gd name="f63" fmla="*/ f36 f25 1"/>
                  <a:gd name="f64" fmla="*/ f37 f26 1"/>
                  <a:gd name="f65" fmla="*/ f38 f25 1"/>
                  <a:gd name="f66" fmla="*/ f39 f26 1"/>
                  <a:gd name="f67" fmla="*/ f40 f25 1"/>
                  <a:gd name="f68" fmla="*/ f42 f25 1"/>
                  <a:gd name="f69" fmla="*/ f43 f25 1"/>
                  <a:gd name="f70" fmla="*/ f44 f25 1"/>
                  <a:gd name="f71" fmla="*/ f45 f26 1"/>
                  <a:gd name="f72" fmla="*/ f46 f25 1"/>
                  <a:gd name="f73" fmla="*/ f47 f26 1"/>
                  <a:gd name="f74" fmla="*/ f48 f25 1"/>
                  <a:gd name="f75" fmla="*/ f49 f26 1"/>
                  <a:gd name="f76" fmla="*/ f50 f25 1"/>
                  <a:gd name="f77" fmla="*/ f51 f26 1"/>
                  <a:gd name="f78" fmla="*/ f52 f25 1"/>
                  <a:gd name="f79" fmla="*/ f53 f26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56">
                    <a:pos x="f57" y="f61"/>
                  </a:cxn>
                  <a:cxn ang="f56">
                    <a:pos x="f62" y="f61"/>
                  </a:cxn>
                  <a:cxn ang="f56">
                    <a:pos x="f63" y="f64"/>
                  </a:cxn>
                  <a:cxn ang="f56">
                    <a:pos x="f65" y="f66"/>
                  </a:cxn>
                  <a:cxn ang="f56">
                    <a:pos x="f67" y="f60"/>
                  </a:cxn>
                  <a:cxn ang="f56">
                    <a:pos x="f68" y="f66"/>
                  </a:cxn>
                  <a:cxn ang="f56">
                    <a:pos x="f69" y="f64"/>
                  </a:cxn>
                  <a:cxn ang="f56">
                    <a:pos x="f70" y="f71"/>
                  </a:cxn>
                  <a:cxn ang="f56">
                    <a:pos x="f72" y="f73"/>
                  </a:cxn>
                  <a:cxn ang="f56">
                    <a:pos x="f74" y="f75"/>
                  </a:cxn>
                  <a:cxn ang="f56">
                    <a:pos x="f76" y="f77"/>
                  </a:cxn>
                  <a:cxn ang="f56">
                    <a:pos x="f76" y="f77"/>
                  </a:cxn>
                  <a:cxn ang="f56">
                    <a:pos x="f78" y="f79"/>
                  </a:cxn>
                  <a:cxn ang="f56">
                    <a:pos x="f57" y="f61"/>
                  </a:cxn>
                  <a:cxn ang="f56">
                    <a:pos x="f57" y="f61"/>
                  </a:cxn>
                </a:cxnLst>
                <a:rect l="f57" t="f60" r="f58" b="f59"/>
                <a:pathLst>
                  <a:path w="323" h="162">
                    <a:moveTo>
                      <a:pt x="f5" y="f8"/>
                    </a:moveTo>
                    <a:lnTo>
                      <a:pt x="f9" y="f8"/>
                    </a:lnTo>
                    <a:lnTo>
                      <a:pt x="f10" y="f11"/>
                    </a:lnTo>
                    <a:lnTo>
                      <a:pt x="f12" y="f9"/>
                    </a:lnTo>
                    <a:lnTo>
                      <a:pt x="f13" y="f5"/>
                    </a:lnTo>
                    <a:lnTo>
                      <a:pt x="f14" y="f9"/>
                    </a:lnTo>
                    <a:lnTo>
                      <a:pt x="f15" y="f11"/>
                    </a:lnTo>
                    <a:lnTo>
                      <a:pt x="f16" y="f17"/>
                    </a:lnTo>
                    <a:lnTo>
                      <a:pt x="f18" y="f19"/>
                    </a:lnTo>
                    <a:lnTo>
                      <a:pt x="f20" y="f21"/>
                    </a:lnTo>
                    <a:lnTo>
                      <a:pt x="f6" y="f22"/>
                    </a:lnTo>
                    <a:lnTo>
                      <a:pt x="f6" y="f22"/>
                    </a:lnTo>
                    <a:lnTo>
                      <a:pt x="f23" y="f7"/>
                    </a:lnTo>
                    <a:lnTo>
                      <a:pt x="f5" y="f8"/>
                    </a:lnTo>
                    <a:lnTo>
                      <a:pt x="f5" y="f8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18" name="Freeform 18"/>
              <p:cNvSpPr/>
              <p:nvPr/>
            </p:nvSpPr>
            <p:spPr>
              <a:xfrm>
                <a:off x="304796" y="3625852"/>
                <a:ext cx="1990721" cy="1465261"/>
              </a:xfrm>
              <a:custGeom>
                <a:avLst/>
                <a:gdLst>
                  <a:gd name="f0" fmla="val 10800000"/>
                  <a:gd name="f1" fmla="val 5400000"/>
                  <a:gd name="f2" fmla="val 360"/>
                  <a:gd name="f3" fmla="val 180"/>
                  <a:gd name="f4" fmla="val w"/>
                  <a:gd name="f5" fmla="val h"/>
                  <a:gd name="f6" fmla="val 0"/>
                  <a:gd name="f7" fmla="val 1250"/>
                  <a:gd name="f8" fmla="val 923"/>
                  <a:gd name="f9" fmla="val 1244"/>
                  <a:gd name="f10" fmla="val 713"/>
                  <a:gd name="f11" fmla="val 1214"/>
                  <a:gd name="f12" fmla="val 683"/>
                  <a:gd name="f13" fmla="val 1166"/>
                  <a:gd name="f14" fmla="val 653"/>
                  <a:gd name="f15" fmla="val 641"/>
                  <a:gd name="f16" fmla="val 1172"/>
                  <a:gd name="f17" fmla="val 617"/>
                  <a:gd name="f18" fmla="val 581"/>
                  <a:gd name="f19" fmla="val 545"/>
                  <a:gd name="f20" fmla="val 509"/>
                  <a:gd name="f21" fmla="val 473"/>
                  <a:gd name="f22" fmla="val 1154"/>
                  <a:gd name="f23" fmla="val 443"/>
                  <a:gd name="f24" fmla="val 1148"/>
                  <a:gd name="f25" fmla="val 431"/>
                  <a:gd name="f26" fmla="val 1142"/>
                  <a:gd name="f27" fmla="val 425"/>
                  <a:gd name="f28" fmla="val 408"/>
                  <a:gd name="f29" fmla="val 1136"/>
                  <a:gd name="f30" fmla="val 384"/>
                  <a:gd name="f31" fmla="val 1130"/>
                  <a:gd name="f32" fmla="val 354"/>
                  <a:gd name="f33" fmla="val 1118"/>
                  <a:gd name="f34" fmla="val 324"/>
                  <a:gd name="f35" fmla="val 1106"/>
                  <a:gd name="f36" fmla="val 300"/>
                  <a:gd name="f37" fmla="val 1112"/>
                  <a:gd name="f38" fmla="val 294"/>
                  <a:gd name="f39" fmla="val 288"/>
                  <a:gd name="f40" fmla="val 270"/>
                  <a:gd name="f41" fmla="val 252"/>
                  <a:gd name="f42" fmla="val 1083"/>
                  <a:gd name="f43" fmla="val 210"/>
                  <a:gd name="f44" fmla="val 1059"/>
                  <a:gd name="f45" fmla="val 1053"/>
                  <a:gd name="f46" fmla="val 174"/>
                  <a:gd name="f47" fmla="val 1047"/>
                  <a:gd name="f48" fmla="val 168"/>
                  <a:gd name="f49" fmla="val 1041"/>
                  <a:gd name="f50" fmla="val 126"/>
                  <a:gd name="f51" fmla="val 1017"/>
                  <a:gd name="f52" fmla="val 114"/>
                  <a:gd name="f53" fmla="val 987"/>
                  <a:gd name="f54" fmla="val 90"/>
                  <a:gd name="f55" fmla="val 981"/>
                  <a:gd name="f56" fmla="val 96"/>
                  <a:gd name="f57" fmla="val 102"/>
                  <a:gd name="f58" fmla="val 975"/>
                  <a:gd name="f59" fmla="val 120"/>
                  <a:gd name="f60" fmla="val 108"/>
                  <a:gd name="f61" fmla="val 969"/>
                  <a:gd name="f62" fmla="val 963"/>
                  <a:gd name="f63" fmla="val 72"/>
                  <a:gd name="f64" fmla="val 66"/>
                  <a:gd name="f65" fmla="val 933"/>
                  <a:gd name="f66" fmla="val 42"/>
                  <a:gd name="f67" fmla="val 921"/>
                  <a:gd name="f68" fmla="val 36"/>
                  <a:gd name="f69" fmla="val 915"/>
                  <a:gd name="f70" fmla="val 30"/>
                  <a:gd name="f71" fmla="val 891"/>
                  <a:gd name="f72" fmla="val 18"/>
                  <a:gd name="f73" fmla="val 885"/>
                  <a:gd name="f74" fmla="val 867"/>
                  <a:gd name="f75" fmla="val 855"/>
                  <a:gd name="f76" fmla="val 849"/>
                  <a:gd name="f77" fmla="val 819"/>
                  <a:gd name="f78" fmla="val 6"/>
                  <a:gd name="f79" fmla="val 796"/>
                  <a:gd name="f80" fmla="val 772"/>
                  <a:gd name="f81" fmla="val 754"/>
                  <a:gd name="f82" fmla="val 730"/>
                  <a:gd name="f83" fmla="val 712"/>
                  <a:gd name="f84" fmla="val 24"/>
                  <a:gd name="f85" fmla="val 700"/>
                  <a:gd name="f86" fmla="val 694"/>
                  <a:gd name="f87" fmla="val 688"/>
                  <a:gd name="f88" fmla="val 664"/>
                  <a:gd name="f89" fmla="val 628"/>
                  <a:gd name="f90" fmla="val 60"/>
                  <a:gd name="f91" fmla="val 586"/>
                  <a:gd name="f92" fmla="val 574"/>
                  <a:gd name="f93" fmla="val 562"/>
                  <a:gd name="f94" fmla="val 568"/>
                  <a:gd name="f95" fmla="val 550"/>
                  <a:gd name="f96" fmla="val 150"/>
                  <a:gd name="f97" fmla="val 538"/>
                  <a:gd name="f98" fmla="val 192"/>
                  <a:gd name="f99" fmla="val 532"/>
                  <a:gd name="f100" fmla="val 216"/>
                  <a:gd name="f101" fmla="val 228"/>
                  <a:gd name="f102" fmla="val 527"/>
                  <a:gd name="f103" fmla="val 246"/>
                  <a:gd name="f104" fmla="val 521"/>
                  <a:gd name="f105" fmla="val 276"/>
                  <a:gd name="f106" fmla="val 515"/>
                  <a:gd name="f107" fmla="val 312"/>
                  <a:gd name="f108" fmla="val 348"/>
                  <a:gd name="f109" fmla="val 390"/>
                  <a:gd name="f110" fmla="val 396"/>
                  <a:gd name="f111" fmla="val 467"/>
                  <a:gd name="f112" fmla="val 402"/>
                  <a:gd name="f113" fmla="val 449"/>
                  <a:gd name="f114" fmla="val 437"/>
                  <a:gd name="f115" fmla="val 479"/>
                  <a:gd name="f116" fmla="val 419"/>
                  <a:gd name="f117" fmla="val 413"/>
                  <a:gd name="f118" fmla="val 533"/>
                  <a:gd name="f119" fmla="val 539"/>
                  <a:gd name="f120" fmla="val 353"/>
                  <a:gd name="f121" fmla="val 599"/>
                  <a:gd name="f122" fmla="val 347"/>
                  <a:gd name="f123" fmla="val 341"/>
                  <a:gd name="f124" fmla="val 335"/>
                  <a:gd name="f125" fmla="val 611"/>
                  <a:gd name="f126" fmla="val 311"/>
                  <a:gd name="f127" fmla="val 629"/>
                  <a:gd name="f128" fmla="val 305"/>
                  <a:gd name="f129" fmla="val 299"/>
                  <a:gd name="f130" fmla="val 635"/>
                  <a:gd name="f131" fmla="val 293"/>
                  <a:gd name="f132" fmla="val 257"/>
                  <a:gd name="f133" fmla="val 659"/>
                  <a:gd name="f134" fmla="val 665"/>
                  <a:gd name="f135" fmla="val 677"/>
                  <a:gd name="f136" fmla="val 701"/>
                  <a:gd name="f137" fmla="val 719"/>
                  <a:gd name="f138" fmla="val 731"/>
                  <a:gd name="f139" fmla="val 725"/>
                  <a:gd name="f140" fmla="val 797"/>
                  <a:gd name="f141" fmla="val 827"/>
                  <a:gd name="f142" fmla="val 845"/>
                  <a:gd name="f143" fmla="val 851"/>
                  <a:gd name="f144" fmla="val 54"/>
                  <a:gd name="f145" fmla="val 839"/>
                  <a:gd name="f146" fmla="val 857"/>
                  <a:gd name="f147" fmla="val 875"/>
                  <a:gd name="f148" fmla="val 893"/>
                  <a:gd name="f149" fmla="val 156"/>
                  <a:gd name="f150" fmla="val 905"/>
                  <a:gd name="f151" fmla="val 899"/>
                  <a:gd name="f152" fmla="val 365"/>
                  <a:gd name="f153" fmla="val 911"/>
                  <a:gd name="f154" fmla="val 371"/>
                  <a:gd name="f155" fmla="val 887"/>
                  <a:gd name="f156" fmla="val 240"/>
                  <a:gd name="f157" fmla="val 869"/>
                  <a:gd name="f158" fmla="val 863"/>
                  <a:gd name="f159" fmla="val 497"/>
                  <a:gd name="f160" fmla="val 791"/>
                  <a:gd name="f161" fmla="val 503"/>
                  <a:gd name="f162" fmla="val 809"/>
                  <a:gd name="f163" fmla="val 640"/>
                  <a:gd name="f164" fmla="val 658"/>
                  <a:gd name="f165" fmla="val 670"/>
                  <a:gd name="f166" fmla="val 623"/>
                  <a:gd name="f167" fmla="val 605"/>
                  <a:gd name="f168" fmla="val 718"/>
                  <a:gd name="f169" fmla="val 587"/>
                  <a:gd name="f170" fmla="val 748"/>
                  <a:gd name="f171" fmla="val 569"/>
                  <a:gd name="f172" fmla="val 778"/>
                  <a:gd name="f173" fmla="val 551"/>
                  <a:gd name="f174" fmla="val 843"/>
                  <a:gd name="f175" fmla="val 879"/>
                  <a:gd name="f176" fmla="val 903"/>
                  <a:gd name="f177" fmla="val 909"/>
                  <a:gd name="f178" fmla="val 414"/>
                  <a:gd name="f179" fmla="val 927"/>
                  <a:gd name="f180" fmla="val 951"/>
                  <a:gd name="f181" fmla="val 330"/>
                  <a:gd name="f182" fmla="val 318"/>
                  <a:gd name="f183" fmla="val 993"/>
                  <a:gd name="f184" fmla="val 999"/>
                  <a:gd name="f185" fmla="val 306"/>
                  <a:gd name="f186" fmla="val 1011"/>
                  <a:gd name="f187" fmla="val 1023"/>
                  <a:gd name="f188" fmla="val 336"/>
                  <a:gd name="f189" fmla="val 1071"/>
                  <a:gd name="f190" fmla="val 1077"/>
                  <a:gd name="f191" fmla="val 1101"/>
                  <a:gd name="f192" fmla="val 563"/>
                  <a:gd name="f193" fmla="val 1124"/>
                  <a:gd name="f194" fmla="val 671"/>
                  <a:gd name="f195" fmla="val 689"/>
                  <a:gd name="f196" fmla="val 737"/>
                  <a:gd name="f197" fmla="val 749"/>
                  <a:gd name="f198" fmla="val 743"/>
                  <a:gd name="f199" fmla="val 707"/>
                  <a:gd name="f200" fmla="val 1202"/>
                  <a:gd name="f201" fmla="val 1208"/>
                  <a:gd name="f202" fmla="val 1220"/>
                  <a:gd name="f203" fmla="val 1232"/>
                  <a:gd name="f204" fmla="val 755"/>
                  <a:gd name="f205" fmla="val 1238"/>
                  <a:gd name="f206" fmla="val 264"/>
                  <a:gd name="f207" fmla="val 742"/>
                  <a:gd name="f208" fmla="val 784"/>
                  <a:gd name="f209" fmla="val 372"/>
                  <a:gd name="f210" fmla="val 790"/>
                  <a:gd name="f211" fmla="val 378"/>
                  <a:gd name="f212" fmla="val 766"/>
                  <a:gd name="f213" fmla="val 461"/>
                  <a:gd name="f214" fmla="val 724"/>
                  <a:gd name="f215" fmla="val 485"/>
                  <a:gd name="f216" fmla="val 706"/>
                  <a:gd name="f217" fmla="val 652"/>
                  <a:gd name="f218" fmla="val 575"/>
                  <a:gd name="f219" fmla="val 616"/>
                  <a:gd name="f220" fmla="val 593"/>
                  <a:gd name="f221" fmla="val 604"/>
                  <a:gd name="f222" fmla="val 592"/>
                  <a:gd name="f223" fmla="val 556"/>
                  <a:gd name="f224" fmla="val 377"/>
                  <a:gd name="f225" fmla="val 785"/>
                  <a:gd name="f226" fmla="val 761"/>
                  <a:gd name="f227" fmla="val 359"/>
                  <a:gd name="f228" fmla="val 389"/>
                  <a:gd name="f229" fmla="val 647"/>
                  <a:gd name="f230" fmla="val 491"/>
                  <a:gd name="f231" fmla="val 598"/>
                  <a:gd name="f232" fmla="val 610"/>
                  <a:gd name="f233" fmla="val 455"/>
                  <a:gd name="f234" fmla="val 634"/>
                  <a:gd name="f235" fmla="val 282"/>
                  <a:gd name="f236" fmla="val 258"/>
                  <a:gd name="f237" fmla="val 646"/>
                  <a:gd name="f238" fmla="val 676"/>
                  <a:gd name="f239" fmla="val 682"/>
                  <a:gd name="f240" fmla="val 198"/>
                  <a:gd name="f241" fmla="val 222"/>
                  <a:gd name="f242" fmla="val 803"/>
                  <a:gd name="f243" fmla="+- 0 0 -90"/>
                  <a:gd name="f244" fmla="*/ f4 1 1250"/>
                  <a:gd name="f245" fmla="*/ f5 1 923"/>
                  <a:gd name="f246" fmla="+- f8 0 f6"/>
                  <a:gd name="f247" fmla="+- f7 0 f6"/>
                  <a:gd name="f248" fmla="*/ f243 f0 1"/>
                  <a:gd name="f249" fmla="*/ f247 1 1250"/>
                  <a:gd name="f250" fmla="*/ f246 1 923"/>
                  <a:gd name="f251" fmla="*/ f248 1 f3"/>
                  <a:gd name="f252" fmla="*/ 1166 1 f249"/>
                  <a:gd name="f253" fmla="*/ 641 1 f250"/>
                  <a:gd name="f254" fmla="*/ 473 1 f250"/>
                  <a:gd name="f255" fmla="*/ 1136 1 f249"/>
                  <a:gd name="f256" fmla="*/ 384 1 f250"/>
                  <a:gd name="f257" fmla="*/ 1112 1 f249"/>
                  <a:gd name="f258" fmla="*/ 288 1 f250"/>
                  <a:gd name="f259" fmla="*/ 1053 1 f249"/>
                  <a:gd name="f260" fmla="*/ 174 1 f250"/>
                  <a:gd name="f261" fmla="*/ 981 1 f249"/>
                  <a:gd name="f262" fmla="*/ 96 1 f250"/>
                  <a:gd name="f263" fmla="*/ 963 1 f249"/>
                  <a:gd name="f264" fmla="*/ 72 1 f250"/>
                  <a:gd name="f265" fmla="*/ 891 1 f249"/>
                  <a:gd name="f266" fmla="*/ 18 1 f250"/>
                  <a:gd name="f267" fmla="*/ 819 1 f249"/>
                  <a:gd name="f268" fmla="*/ 6 1 f250"/>
                  <a:gd name="f269" fmla="*/ 712 1 f249"/>
                  <a:gd name="f270" fmla="*/ 24 1 f250"/>
                  <a:gd name="f271" fmla="*/ 664 1 f249"/>
                  <a:gd name="f272" fmla="*/ 42 1 f250"/>
                  <a:gd name="f273" fmla="*/ 568 1 f249"/>
                  <a:gd name="f274" fmla="*/ 120 1 f250"/>
                  <a:gd name="f275" fmla="*/ 532 1 f249"/>
                  <a:gd name="f276" fmla="*/ 228 1 f250"/>
                  <a:gd name="f277" fmla="*/ 509 1 f249"/>
                  <a:gd name="f278" fmla="*/ 348 1 f250"/>
                  <a:gd name="f279" fmla="*/ 431 1 f249"/>
                  <a:gd name="f280" fmla="*/ 479 1 f250"/>
                  <a:gd name="f281" fmla="*/ 413 1 f249"/>
                  <a:gd name="f282" fmla="*/ 539 1 f250"/>
                  <a:gd name="f283" fmla="*/ 353 1 f249"/>
                  <a:gd name="f284" fmla="*/ 599 1 f250"/>
                  <a:gd name="f285" fmla="*/ 305 1 f249"/>
                  <a:gd name="f286" fmla="*/ 629 1 f250"/>
                  <a:gd name="f287" fmla="*/ 293 1 f249"/>
                  <a:gd name="f288" fmla="*/ 635 1 f250"/>
                  <a:gd name="f289" fmla="*/ 257 1 f249"/>
                  <a:gd name="f290" fmla="*/ 677 1 f250"/>
                  <a:gd name="f291" fmla="*/ 150 1 f249"/>
                  <a:gd name="f292" fmla="*/ 797 1 f250"/>
                  <a:gd name="f293" fmla="*/ 54 1 f249"/>
                  <a:gd name="f294" fmla="*/ 839 1 f250"/>
                  <a:gd name="f295" fmla="*/ 156 1 f249"/>
                  <a:gd name="f296" fmla="*/ 905 1 f250"/>
                  <a:gd name="f297" fmla="*/ 240 1 f249"/>
                  <a:gd name="f298" fmla="*/ 869 1 f250"/>
                  <a:gd name="f299" fmla="*/ 640 1 f249"/>
                  <a:gd name="f300" fmla="*/ 827 1 f250"/>
                  <a:gd name="f301" fmla="*/ 700 1 f249"/>
                  <a:gd name="f302" fmla="*/ 725 1 f250"/>
                  <a:gd name="f303" fmla="*/ 694 1 f249"/>
                  <a:gd name="f304" fmla="*/ 611 1 f250"/>
                  <a:gd name="f305" fmla="*/ 778 1 f249"/>
                  <a:gd name="f306" fmla="*/ 551 1 f250"/>
                  <a:gd name="f307" fmla="*/ 879 1 f249"/>
                  <a:gd name="f308" fmla="*/ 449 1 f250"/>
                  <a:gd name="f309" fmla="*/ 909 1 f249"/>
                  <a:gd name="f310" fmla="*/ 414 1 f250"/>
                  <a:gd name="f311" fmla="*/ 975 1 f249"/>
                  <a:gd name="f312" fmla="*/ 318 1 f250"/>
                  <a:gd name="f313" fmla="*/ 1023 1 f249"/>
                  <a:gd name="f314" fmla="*/ 336 1 f250"/>
                  <a:gd name="f315" fmla="*/ 1118 1 f249"/>
                  <a:gd name="f316" fmla="*/ 617 1 f250"/>
                  <a:gd name="f317" fmla="*/ 689 1 f250"/>
                  <a:gd name="f318" fmla="*/ 1148 1 f249"/>
                  <a:gd name="f319" fmla="*/ 749 1 f250"/>
                  <a:gd name="f320" fmla="*/ 1202 1 f249"/>
                  <a:gd name="f321" fmla="*/ 713 1 f250"/>
                  <a:gd name="f322" fmla="*/ 1238 1 f249"/>
                  <a:gd name="f323" fmla="*/ 1250 1 f249"/>
                  <a:gd name="f324" fmla="*/ 743 1 f250"/>
                  <a:gd name="f325" fmla="*/ 264 1 f250"/>
                  <a:gd name="f326" fmla="*/ 784 1 f249"/>
                  <a:gd name="f327" fmla="*/ 372 1 f250"/>
                  <a:gd name="f328" fmla="*/ 766 1 f249"/>
                  <a:gd name="f329" fmla="*/ 443 1 f250"/>
                  <a:gd name="f330" fmla="*/ 706 1 f249"/>
                  <a:gd name="f331" fmla="*/ 515 1 f250"/>
                  <a:gd name="f332" fmla="*/ 658 1 f249"/>
                  <a:gd name="f333" fmla="*/ 569 1 f250"/>
                  <a:gd name="f334" fmla="*/ 616 1 f249"/>
                  <a:gd name="f335" fmla="*/ 593 1 f250"/>
                  <a:gd name="f336" fmla="*/ 574 1 f249"/>
                  <a:gd name="f337" fmla="*/ 562 1 f249"/>
                  <a:gd name="f338" fmla="*/ 707 1 f250"/>
                  <a:gd name="f339" fmla="*/ 755 1 f250"/>
                  <a:gd name="f340" fmla="*/ 389 1 f249"/>
                  <a:gd name="f341" fmla="*/ 425 1 f249"/>
                  <a:gd name="f342" fmla="*/ 647 1 f250"/>
                  <a:gd name="f343" fmla="*/ 443 1 f249"/>
                  <a:gd name="f344" fmla="*/ 396 1 f250"/>
                  <a:gd name="f345" fmla="*/ 378 1 f250"/>
                  <a:gd name="f346" fmla="*/ 270 1 f250"/>
                  <a:gd name="f347" fmla="*/ 682 1 f249"/>
                  <a:gd name="f348" fmla="*/ 192 1 f250"/>
                  <a:gd name="f349" fmla="*/ 455 1 f250"/>
                  <a:gd name="f350" fmla="*/ 634 1 f249"/>
                  <a:gd name="f351" fmla="*/ 803 1 f250"/>
                  <a:gd name="f352" fmla="*/ 0 1 f249"/>
                  <a:gd name="f353" fmla="*/ f7 1 f249"/>
                  <a:gd name="f354" fmla="*/ 0 1 f250"/>
                  <a:gd name="f355" fmla="*/ f8 1 f250"/>
                  <a:gd name="f356" fmla="+- f251 0 f1"/>
                  <a:gd name="f357" fmla="*/ f352 f244 1"/>
                  <a:gd name="f358" fmla="*/ f353 f244 1"/>
                  <a:gd name="f359" fmla="*/ f355 f245 1"/>
                  <a:gd name="f360" fmla="*/ f354 f245 1"/>
                  <a:gd name="f361" fmla="*/ f252 f244 1"/>
                  <a:gd name="f362" fmla="*/ f253 f245 1"/>
                  <a:gd name="f363" fmla="*/ f254 f245 1"/>
                  <a:gd name="f364" fmla="*/ f255 f244 1"/>
                  <a:gd name="f365" fmla="*/ f256 f245 1"/>
                  <a:gd name="f366" fmla="*/ f257 f244 1"/>
                  <a:gd name="f367" fmla="*/ f258 f245 1"/>
                  <a:gd name="f368" fmla="*/ f259 f244 1"/>
                  <a:gd name="f369" fmla="*/ f260 f245 1"/>
                  <a:gd name="f370" fmla="*/ f261 f244 1"/>
                  <a:gd name="f371" fmla="*/ f262 f245 1"/>
                  <a:gd name="f372" fmla="*/ f263 f244 1"/>
                  <a:gd name="f373" fmla="*/ f264 f245 1"/>
                  <a:gd name="f374" fmla="*/ f265 f244 1"/>
                  <a:gd name="f375" fmla="*/ f266 f245 1"/>
                  <a:gd name="f376" fmla="*/ f267 f244 1"/>
                  <a:gd name="f377" fmla="*/ f268 f245 1"/>
                  <a:gd name="f378" fmla="*/ f269 f244 1"/>
                  <a:gd name="f379" fmla="*/ f270 f245 1"/>
                  <a:gd name="f380" fmla="*/ f271 f244 1"/>
                  <a:gd name="f381" fmla="*/ f272 f245 1"/>
                  <a:gd name="f382" fmla="*/ f273 f244 1"/>
                  <a:gd name="f383" fmla="*/ f274 f245 1"/>
                  <a:gd name="f384" fmla="*/ f275 f244 1"/>
                  <a:gd name="f385" fmla="*/ f276 f245 1"/>
                  <a:gd name="f386" fmla="*/ f277 f244 1"/>
                  <a:gd name="f387" fmla="*/ f278 f245 1"/>
                  <a:gd name="f388" fmla="*/ f279 f244 1"/>
                  <a:gd name="f389" fmla="*/ f280 f245 1"/>
                  <a:gd name="f390" fmla="*/ f281 f244 1"/>
                  <a:gd name="f391" fmla="*/ f282 f245 1"/>
                  <a:gd name="f392" fmla="*/ f283 f244 1"/>
                  <a:gd name="f393" fmla="*/ f284 f245 1"/>
                  <a:gd name="f394" fmla="*/ f285 f244 1"/>
                  <a:gd name="f395" fmla="*/ f286 f245 1"/>
                  <a:gd name="f396" fmla="*/ f287 f244 1"/>
                  <a:gd name="f397" fmla="*/ f288 f245 1"/>
                  <a:gd name="f398" fmla="*/ f289 f244 1"/>
                  <a:gd name="f399" fmla="*/ f290 f245 1"/>
                  <a:gd name="f400" fmla="*/ f291 f244 1"/>
                  <a:gd name="f401" fmla="*/ f292 f245 1"/>
                  <a:gd name="f402" fmla="*/ f293 f244 1"/>
                  <a:gd name="f403" fmla="*/ f294 f245 1"/>
                  <a:gd name="f404" fmla="*/ f295 f244 1"/>
                  <a:gd name="f405" fmla="*/ f296 f245 1"/>
                  <a:gd name="f406" fmla="*/ f297 f244 1"/>
                  <a:gd name="f407" fmla="*/ f298 f245 1"/>
                  <a:gd name="f408" fmla="*/ f299 f244 1"/>
                  <a:gd name="f409" fmla="*/ f300 f245 1"/>
                  <a:gd name="f410" fmla="*/ f301 f244 1"/>
                  <a:gd name="f411" fmla="*/ f302 f245 1"/>
                  <a:gd name="f412" fmla="*/ f303 f244 1"/>
                  <a:gd name="f413" fmla="*/ f304 f245 1"/>
                  <a:gd name="f414" fmla="*/ f305 f244 1"/>
                  <a:gd name="f415" fmla="*/ f306 f245 1"/>
                  <a:gd name="f416" fmla="*/ f307 f244 1"/>
                  <a:gd name="f417" fmla="*/ f308 f245 1"/>
                  <a:gd name="f418" fmla="*/ f309 f244 1"/>
                  <a:gd name="f419" fmla="*/ f310 f245 1"/>
                  <a:gd name="f420" fmla="*/ f311 f244 1"/>
                  <a:gd name="f421" fmla="*/ f312 f245 1"/>
                  <a:gd name="f422" fmla="*/ f313 f244 1"/>
                  <a:gd name="f423" fmla="*/ f314 f245 1"/>
                  <a:gd name="f424" fmla="*/ f315 f244 1"/>
                  <a:gd name="f425" fmla="*/ f316 f245 1"/>
                  <a:gd name="f426" fmla="*/ f317 f245 1"/>
                  <a:gd name="f427" fmla="*/ f318 f244 1"/>
                  <a:gd name="f428" fmla="*/ f319 f245 1"/>
                  <a:gd name="f429" fmla="*/ f320 f244 1"/>
                  <a:gd name="f430" fmla="*/ f321 f245 1"/>
                  <a:gd name="f431" fmla="*/ f322 f244 1"/>
                  <a:gd name="f432" fmla="*/ f323 f244 1"/>
                  <a:gd name="f433" fmla="*/ f324 f245 1"/>
                  <a:gd name="f434" fmla="*/ f325 f245 1"/>
                  <a:gd name="f435" fmla="*/ f326 f244 1"/>
                  <a:gd name="f436" fmla="*/ f327 f245 1"/>
                  <a:gd name="f437" fmla="*/ f328 f244 1"/>
                  <a:gd name="f438" fmla="*/ f329 f245 1"/>
                  <a:gd name="f439" fmla="*/ f330 f244 1"/>
                  <a:gd name="f440" fmla="*/ f331 f245 1"/>
                  <a:gd name="f441" fmla="*/ f332 f244 1"/>
                  <a:gd name="f442" fmla="*/ f333 f245 1"/>
                  <a:gd name="f443" fmla="*/ f334 f244 1"/>
                  <a:gd name="f444" fmla="*/ f335 f245 1"/>
                  <a:gd name="f445" fmla="*/ f336 f244 1"/>
                  <a:gd name="f446" fmla="*/ f337 f244 1"/>
                  <a:gd name="f447" fmla="*/ f338 f245 1"/>
                  <a:gd name="f448" fmla="*/ f339 f245 1"/>
                  <a:gd name="f449" fmla="*/ f340 f244 1"/>
                  <a:gd name="f450" fmla="*/ f341 f244 1"/>
                  <a:gd name="f451" fmla="*/ f342 f245 1"/>
                  <a:gd name="f452" fmla="*/ f343 f244 1"/>
                  <a:gd name="f453" fmla="*/ f344 f245 1"/>
                  <a:gd name="f454" fmla="*/ f345 f245 1"/>
                  <a:gd name="f455" fmla="*/ f346 f245 1"/>
                  <a:gd name="f456" fmla="*/ f347 f244 1"/>
                  <a:gd name="f457" fmla="*/ f348 f245 1"/>
                  <a:gd name="f458" fmla="*/ f349 f245 1"/>
                  <a:gd name="f459" fmla="*/ f350 f244 1"/>
                  <a:gd name="f460" fmla="*/ f351 f245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356">
                    <a:pos x="f361" y="f362"/>
                  </a:cxn>
                  <a:cxn ang="f356">
                    <a:pos x="f361" y="f363"/>
                  </a:cxn>
                  <a:cxn ang="f356">
                    <a:pos x="f364" y="f365"/>
                  </a:cxn>
                  <a:cxn ang="f356">
                    <a:pos x="f366" y="f367"/>
                  </a:cxn>
                  <a:cxn ang="f356">
                    <a:pos x="f368" y="f369"/>
                  </a:cxn>
                  <a:cxn ang="f356">
                    <a:pos x="f370" y="f371"/>
                  </a:cxn>
                  <a:cxn ang="f356">
                    <a:pos x="f372" y="f373"/>
                  </a:cxn>
                  <a:cxn ang="f356">
                    <a:pos x="f374" y="f375"/>
                  </a:cxn>
                  <a:cxn ang="f356">
                    <a:pos x="f376" y="f377"/>
                  </a:cxn>
                  <a:cxn ang="f356">
                    <a:pos x="f378" y="f379"/>
                  </a:cxn>
                  <a:cxn ang="f356">
                    <a:pos x="f380" y="f381"/>
                  </a:cxn>
                  <a:cxn ang="f356">
                    <a:pos x="f382" y="f383"/>
                  </a:cxn>
                  <a:cxn ang="f356">
                    <a:pos x="f384" y="f385"/>
                  </a:cxn>
                  <a:cxn ang="f356">
                    <a:pos x="f386" y="f387"/>
                  </a:cxn>
                  <a:cxn ang="f356">
                    <a:pos x="f388" y="f389"/>
                  </a:cxn>
                  <a:cxn ang="f356">
                    <a:pos x="f390" y="f391"/>
                  </a:cxn>
                  <a:cxn ang="f356">
                    <a:pos x="f392" y="f393"/>
                  </a:cxn>
                  <a:cxn ang="f356">
                    <a:pos x="f394" y="f395"/>
                  </a:cxn>
                  <a:cxn ang="f356">
                    <a:pos x="f396" y="f397"/>
                  </a:cxn>
                  <a:cxn ang="f356">
                    <a:pos x="f398" y="f399"/>
                  </a:cxn>
                  <a:cxn ang="f356">
                    <a:pos x="f400" y="f401"/>
                  </a:cxn>
                  <a:cxn ang="f356">
                    <a:pos x="f402" y="f403"/>
                  </a:cxn>
                  <a:cxn ang="f356">
                    <a:pos x="f404" y="f405"/>
                  </a:cxn>
                  <a:cxn ang="f356">
                    <a:pos x="f406" y="f407"/>
                  </a:cxn>
                  <a:cxn ang="f356">
                    <a:pos x="f408" y="f409"/>
                  </a:cxn>
                  <a:cxn ang="f356">
                    <a:pos x="f410" y="f411"/>
                  </a:cxn>
                  <a:cxn ang="f356">
                    <a:pos x="f412" y="f413"/>
                  </a:cxn>
                  <a:cxn ang="f356">
                    <a:pos x="f414" y="f415"/>
                  </a:cxn>
                  <a:cxn ang="f356">
                    <a:pos x="f416" y="f417"/>
                  </a:cxn>
                  <a:cxn ang="f356">
                    <a:pos x="f418" y="f419"/>
                  </a:cxn>
                  <a:cxn ang="f356">
                    <a:pos x="f420" y="f421"/>
                  </a:cxn>
                  <a:cxn ang="f356">
                    <a:pos x="f422" y="f423"/>
                  </a:cxn>
                  <a:cxn ang="f356">
                    <a:pos x="f424" y="f425"/>
                  </a:cxn>
                  <a:cxn ang="f356">
                    <a:pos x="f366" y="f426"/>
                  </a:cxn>
                  <a:cxn ang="f356">
                    <a:pos x="f427" y="f428"/>
                  </a:cxn>
                  <a:cxn ang="f356">
                    <a:pos x="f429" y="f430"/>
                  </a:cxn>
                  <a:cxn ang="f356">
                    <a:pos x="f431" y="f428"/>
                  </a:cxn>
                  <a:cxn ang="f356">
                    <a:pos x="f432" y="f433"/>
                  </a:cxn>
                  <a:cxn ang="f356">
                    <a:pos x="f412" y="f434"/>
                  </a:cxn>
                  <a:cxn ang="f356">
                    <a:pos x="f435" y="f436"/>
                  </a:cxn>
                  <a:cxn ang="f356">
                    <a:pos x="f437" y="f438"/>
                  </a:cxn>
                  <a:cxn ang="f356">
                    <a:pos x="f439" y="f440"/>
                  </a:cxn>
                  <a:cxn ang="f356">
                    <a:pos x="f441" y="f442"/>
                  </a:cxn>
                  <a:cxn ang="f356">
                    <a:pos x="f443" y="f444"/>
                  </a:cxn>
                  <a:cxn ang="f356">
                    <a:pos x="f445" y="f425"/>
                  </a:cxn>
                  <a:cxn ang="f356">
                    <a:pos x="f446" y="f447"/>
                  </a:cxn>
                  <a:cxn ang="f356">
                    <a:pos x="f392" y="f448"/>
                  </a:cxn>
                  <a:cxn ang="f356">
                    <a:pos x="f449" y="f362"/>
                  </a:cxn>
                  <a:cxn ang="f356">
                    <a:pos x="f450" y="f451"/>
                  </a:cxn>
                  <a:cxn ang="f356">
                    <a:pos x="f452" y="f425"/>
                  </a:cxn>
                  <a:cxn ang="f356">
                    <a:pos x="f382" y="f440"/>
                  </a:cxn>
                  <a:cxn ang="f356">
                    <a:pos x="f443" y="f363"/>
                  </a:cxn>
                  <a:cxn ang="f356">
                    <a:pos x="f408" y="f453"/>
                  </a:cxn>
                  <a:cxn ang="f356">
                    <a:pos x="f408" y="f454"/>
                  </a:cxn>
                  <a:cxn ang="f356">
                    <a:pos x="f380" y="f455"/>
                  </a:cxn>
                  <a:cxn ang="f356">
                    <a:pos x="f456" y="f457"/>
                  </a:cxn>
                  <a:cxn ang="f356">
                    <a:pos x="f412" y="f434"/>
                  </a:cxn>
                  <a:cxn ang="f356">
                    <a:pos x="f384" y="f458"/>
                  </a:cxn>
                  <a:cxn ang="f356">
                    <a:pos x="f459" y="f460"/>
                  </a:cxn>
                </a:cxnLst>
                <a:rect l="f357" t="f360" r="f358" b="f359"/>
                <a:pathLst>
                  <a:path w="1250" h="923">
                    <a:moveTo>
                      <a:pt x="f9" y="f10"/>
                    </a:moveTo>
                    <a:lnTo>
                      <a:pt x="f11" y="f12"/>
                    </a:lnTo>
                    <a:lnTo>
                      <a:pt x="f13" y="f14"/>
                    </a:lnTo>
                    <a:lnTo>
                      <a:pt x="f13" y="f14"/>
                    </a:lnTo>
                    <a:lnTo>
                      <a:pt x="f13" y="f15"/>
                    </a:lnTo>
                    <a:lnTo>
                      <a:pt x="f16" y="f17"/>
                    </a:lnTo>
                    <a:lnTo>
                      <a:pt x="f16" y="f18"/>
                    </a:lnTo>
                    <a:lnTo>
                      <a:pt x="f16" y="f19"/>
                    </a:lnTo>
                    <a:lnTo>
                      <a:pt x="f16" y="f20"/>
                    </a:lnTo>
                    <a:lnTo>
                      <a:pt x="f13" y="f21"/>
                    </a:lnTo>
                    <a:lnTo>
                      <a:pt x="f22" y="f23"/>
                    </a:lnTo>
                    <a:lnTo>
                      <a:pt x="f24" y="f25"/>
                    </a:lnTo>
                    <a:lnTo>
                      <a:pt x="f26" y="f27"/>
                    </a:lnTo>
                    <a:lnTo>
                      <a:pt x="f26" y="f28"/>
                    </a:lnTo>
                    <a:lnTo>
                      <a:pt x="f29" y="f30"/>
                    </a:lnTo>
                    <a:lnTo>
                      <a:pt x="f31" y="f32"/>
                    </a:lnTo>
                    <a:lnTo>
                      <a:pt x="f33" y="f34"/>
                    </a:lnTo>
                    <a:lnTo>
                      <a:pt x="f35" y="f36"/>
                    </a:lnTo>
                    <a:lnTo>
                      <a:pt x="f37" y="f38"/>
                    </a:lnTo>
                    <a:lnTo>
                      <a:pt x="f37" y="f39"/>
                    </a:lnTo>
                    <a:lnTo>
                      <a:pt x="f37" y="f40"/>
                    </a:lnTo>
                    <a:lnTo>
                      <a:pt x="f35" y="f41"/>
                    </a:lnTo>
                    <a:lnTo>
                      <a:pt x="f42" y="f43"/>
                    </a:lnTo>
                    <a:lnTo>
                      <a:pt x="f44" y="f3"/>
                    </a:lnTo>
                    <a:lnTo>
                      <a:pt x="f45" y="f46"/>
                    </a:lnTo>
                    <a:lnTo>
                      <a:pt x="f47" y="f48"/>
                    </a:lnTo>
                    <a:lnTo>
                      <a:pt x="f49" y="f50"/>
                    </a:lnTo>
                    <a:lnTo>
                      <a:pt x="f51" y="f52"/>
                    </a:lnTo>
                    <a:lnTo>
                      <a:pt x="f53" y="f54"/>
                    </a:lnTo>
                    <a:lnTo>
                      <a:pt x="f55" y="f56"/>
                    </a:lnTo>
                    <a:lnTo>
                      <a:pt x="f55" y="f57"/>
                    </a:lnTo>
                    <a:lnTo>
                      <a:pt x="f58" y="f59"/>
                    </a:lnTo>
                    <a:lnTo>
                      <a:pt x="f58" y="f60"/>
                    </a:lnTo>
                    <a:lnTo>
                      <a:pt x="f61" y="f54"/>
                    </a:lnTo>
                    <a:lnTo>
                      <a:pt x="f62" y="f63"/>
                    </a:lnTo>
                    <a:lnTo>
                      <a:pt x="f62" y="f64"/>
                    </a:lnTo>
                    <a:lnTo>
                      <a:pt x="f65" y="f66"/>
                    </a:lnTo>
                    <a:lnTo>
                      <a:pt x="f67" y="f68"/>
                    </a:lnTo>
                    <a:lnTo>
                      <a:pt x="f69" y="f70"/>
                    </a:lnTo>
                    <a:lnTo>
                      <a:pt x="f71" y="f72"/>
                    </a:lnTo>
                    <a:lnTo>
                      <a:pt x="f73" y="f72"/>
                    </a:lnTo>
                    <a:lnTo>
                      <a:pt x="f74" y="f72"/>
                    </a:lnTo>
                    <a:lnTo>
                      <a:pt x="f75" y="f72"/>
                    </a:lnTo>
                    <a:lnTo>
                      <a:pt x="f76" y="f72"/>
                    </a:lnTo>
                    <a:lnTo>
                      <a:pt x="f77" y="f78"/>
                    </a:lnTo>
                    <a:lnTo>
                      <a:pt x="f79" y="f6"/>
                    </a:lnTo>
                    <a:lnTo>
                      <a:pt x="f80" y="f78"/>
                    </a:lnTo>
                    <a:lnTo>
                      <a:pt x="f81" y="f72"/>
                    </a:lnTo>
                    <a:lnTo>
                      <a:pt x="f82" y="f72"/>
                    </a:lnTo>
                    <a:lnTo>
                      <a:pt x="f83" y="f84"/>
                    </a:lnTo>
                    <a:lnTo>
                      <a:pt x="f85" y="f70"/>
                    </a:lnTo>
                    <a:lnTo>
                      <a:pt x="f85" y="f70"/>
                    </a:lnTo>
                    <a:lnTo>
                      <a:pt x="f86" y="f70"/>
                    </a:lnTo>
                    <a:lnTo>
                      <a:pt x="f87" y="f70"/>
                    </a:lnTo>
                    <a:lnTo>
                      <a:pt x="f88" y="f66"/>
                    </a:lnTo>
                    <a:lnTo>
                      <a:pt x="f89" y="f90"/>
                    </a:lnTo>
                    <a:lnTo>
                      <a:pt x="f91" y="f54"/>
                    </a:lnTo>
                    <a:lnTo>
                      <a:pt x="f92" y="f60"/>
                    </a:lnTo>
                    <a:lnTo>
                      <a:pt x="f93" y="f59"/>
                    </a:lnTo>
                    <a:lnTo>
                      <a:pt x="f94" y="f59"/>
                    </a:lnTo>
                    <a:lnTo>
                      <a:pt x="f94" y="f52"/>
                    </a:lnTo>
                    <a:lnTo>
                      <a:pt x="f95" y="f96"/>
                    </a:lnTo>
                    <a:lnTo>
                      <a:pt x="f97" y="f98"/>
                    </a:lnTo>
                    <a:lnTo>
                      <a:pt x="f99" y="f100"/>
                    </a:lnTo>
                    <a:lnTo>
                      <a:pt x="f99" y="f101"/>
                    </a:lnTo>
                    <a:lnTo>
                      <a:pt x="f99" y="f101"/>
                    </a:lnTo>
                    <a:lnTo>
                      <a:pt x="f102" y="f103"/>
                    </a:lnTo>
                    <a:lnTo>
                      <a:pt x="f104" y="f105"/>
                    </a:lnTo>
                    <a:lnTo>
                      <a:pt x="f106" y="f107"/>
                    </a:lnTo>
                    <a:lnTo>
                      <a:pt x="f20" y="f108"/>
                    </a:lnTo>
                    <a:lnTo>
                      <a:pt x="f21" y="f109"/>
                    </a:lnTo>
                    <a:lnTo>
                      <a:pt x="f21" y="f110"/>
                    </a:lnTo>
                    <a:lnTo>
                      <a:pt x="f111" y="f112"/>
                    </a:lnTo>
                    <a:lnTo>
                      <a:pt x="f113" y="f114"/>
                    </a:lnTo>
                    <a:lnTo>
                      <a:pt x="f25" y="f115"/>
                    </a:lnTo>
                    <a:lnTo>
                      <a:pt x="f116" y="f104"/>
                    </a:lnTo>
                    <a:lnTo>
                      <a:pt x="f117" y="f102"/>
                    </a:lnTo>
                    <a:lnTo>
                      <a:pt x="f117" y="f118"/>
                    </a:lnTo>
                    <a:lnTo>
                      <a:pt x="f117" y="f119"/>
                    </a:lnTo>
                    <a:lnTo>
                      <a:pt x="f117" y="f119"/>
                    </a:lnTo>
                    <a:lnTo>
                      <a:pt x="f117" y="f119"/>
                    </a:lnTo>
                    <a:lnTo>
                      <a:pt x="f117" y="f119"/>
                    </a:lnTo>
                    <a:lnTo>
                      <a:pt x="f117" y="f119"/>
                    </a:lnTo>
                    <a:lnTo>
                      <a:pt x="f117" y="f119"/>
                    </a:lnTo>
                    <a:lnTo>
                      <a:pt x="f120" y="f121"/>
                    </a:lnTo>
                    <a:lnTo>
                      <a:pt x="f122" y="f121"/>
                    </a:lnTo>
                    <a:lnTo>
                      <a:pt x="f123" y="f121"/>
                    </a:lnTo>
                    <a:lnTo>
                      <a:pt x="f124" y="f125"/>
                    </a:lnTo>
                    <a:lnTo>
                      <a:pt x="f126" y="f127"/>
                    </a:lnTo>
                    <a:lnTo>
                      <a:pt x="f128" y="f127"/>
                    </a:lnTo>
                    <a:lnTo>
                      <a:pt x="f129" y="f127"/>
                    </a:lnTo>
                    <a:lnTo>
                      <a:pt x="f129" y="f130"/>
                    </a:lnTo>
                    <a:lnTo>
                      <a:pt x="f131" y="f130"/>
                    </a:lnTo>
                    <a:lnTo>
                      <a:pt x="f131" y="f130"/>
                    </a:lnTo>
                    <a:lnTo>
                      <a:pt x="f131" y="f130"/>
                    </a:lnTo>
                    <a:lnTo>
                      <a:pt x="f131" y="f130"/>
                    </a:lnTo>
                    <a:lnTo>
                      <a:pt x="f132" y="f133"/>
                    </a:lnTo>
                    <a:lnTo>
                      <a:pt x="f132" y="f134"/>
                    </a:lnTo>
                    <a:lnTo>
                      <a:pt x="f132" y="f134"/>
                    </a:lnTo>
                    <a:lnTo>
                      <a:pt x="f132" y="f135"/>
                    </a:lnTo>
                    <a:lnTo>
                      <a:pt x="f132" y="f136"/>
                    </a:lnTo>
                    <a:lnTo>
                      <a:pt x="f132" y="f137"/>
                    </a:lnTo>
                    <a:lnTo>
                      <a:pt x="f132" y="f138"/>
                    </a:lnTo>
                    <a:lnTo>
                      <a:pt x="f100" y="f139"/>
                    </a:lnTo>
                    <a:lnTo>
                      <a:pt x="f96" y="f140"/>
                    </a:lnTo>
                    <a:lnTo>
                      <a:pt x="f96" y="f141"/>
                    </a:lnTo>
                    <a:lnTo>
                      <a:pt x="f46" y="f141"/>
                    </a:lnTo>
                    <a:lnTo>
                      <a:pt x="f52" y="f142"/>
                    </a:lnTo>
                    <a:lnTo>
                      <a:pt x="f60" y="f143"/>
                    </a:lnTo>
                    <a:lnTo>
                      <a:pt x="f144" y="f145"/>
                    </a:lnTo>
                    <a:lnTo>
                      <a:pt x="f6" y="f146"/>
                    </a:lnTo>
                    <a:lnTo>
                      <a:pt x="f6" y="f147"/>
                    </a:lnTo>
                    <a:lnTo>
                      <a:pt x="f57" y="f148"/>
                    </a:lnTo>
                    <a:lnTo>
                      <a:pt x="f56" y="f148"/>
                    </a:lnTo>
                    <a:lnTo>
                      <a:pt x="f149" y="f150"/>
                    </a:lnTo>
                    <a:lnTo>
                      <a:pt x="f48" y="f151"/>
                    </a:lnTo>
                    <a:lnTo>
                      <a:pt x="f126" y="f8"/>
                    </a:lnTo>
                    <a:lnTo>
                      <a:pt x="f152" y="f153"/>
                    </a:lnTo>
                    <a:lnTo>
                      <a:pt x="f154" y="f155"/>
                    </a:lnTo>
                    <a:lnTo>
                      <a:pt x="f156" y="f157"/>
                    </a:lnTo>
                    <a:lnTo>
                      <a:pt x="f156" y="f158"/>
                    </a:lnTo>
                    <a:lnTo>
                      <a:pt x="f159" y="f160"/>
                    </a:lnTo>
                    <a:lnTo>
                      <a:pt x="f161" y="f162"/>
                    </a:lnTo>
                    <a:lnTo>
                      <a:pt x="f163" y="f141"/>
                    </a:lnTo>
                    <a:lnTo>
                      <a:pt x="f163" y="f141"/>
                    </a:lnTo>
                    <a:lnTo>
                      <a:pt x="f85" y="f139"/>
                    </a:lnTo>
                    <a:lnTo>
                      <a:pt x="f85" y="f139"/>
                    </a:lnTo>
                    <a:lnTo>
                      <a:pt x="f85" y="f139"/>
                    </a:lnTo>
                    <a:lnTo>
                      <a:pt x="f85" y="f139"/>
                    </a:lnTo>
                    <a:lnTo>
                      <a:pt x="f85" y="f139"/>
                    </a:lnTo>
                    <a:lnTo>
                      <a:pt x="f164" y="f137"/>
                    </a:lnTo>
                    <a:lnTo>
                      <a:pt x="f88" y="f14"/>
                    </a:lnTo>
                    <a:lnTo>
                      <a:pt x="f88" y="f14"/>
                    </a:lnTo>
                    <a:lnTo>
                      <a:pt x="f165" y="f166"/>
                    </a:lnTo>
                    <a:lnTo>
                      <a:pt x="f86" y="f125"/>
                    </a:lnTo>
                    <a:lnTo>
                      <a:pt x="f86" y="f167"/>
                    </a:lnTo>
                    <a:lnTo>
                      <a:pt x="f86" y="f167"/>
                    </a:lnTo>
                    <a:lnTo>
                      <a:pt x="f168" y="f169"/>
                    </a:lnTo>
                    <a:lnTo>
                      <a:pt x="f170" y="f171"/>
                    </a:lnTo>
                    <a:lnTo>
                      <a:pt x="f172" y="f173"/>
                    </a:lnTo>
                    <a:lnTo>
                      <a:pt x="f79" y="f118"/>
                    </a:lnTo>
                    <a:lnTo>
                      <a:pt x="f77" y="f106"/>
                    </a:lnTo>
                    <a:lnTo>
                      <a:pt x="f174" y="f159"/>
                    </a:lnTo>
                    <a:lnTo>
                      <a:pt x="f74" y="f111"/>
                    </a:lnTo>
                    <a:lnTo>
                      <a:pt x="f175" y="f113"/>
                    </a:lnTo>
                    <a:lnTo>
                      <a:pt x="f175" y="f23"/>
                    </a:lnTo>
                    <a:lnTo>
                      <a:pt x="f73" y="f23"/>
                    </a:lnTo>
                    <a:lnTo>
                      <a:pt x="f71" y="f25"/>
                    </a:lnTo>
                    <a:lnTo>
                      <a:pt x="f176" y="f27"/>
                    </a:lnTo>
                    <a:lnTo>
                      <a:pt x="f177" y="f178"/>
                    </a:lnTo>
                    <a:lnTo>
                      <a:pt x="f177" y="f109"/>
                    </a:lnTo>
                    <a:lnTo>
                      <a:pt x="f176" y="f2"/>
                    </a:lnTo>
                    <a:lnTo>
                      <a:pt x="f179" y="f108"/>
                    </a:lnTo>
                    <a:lnTo>
                      <a:pt x="f180" y="f181"/>
                    </a:lnTo>
                    <a:lnTo>
                      <a:pt x="f58" y="f182"/>
                    </a:lnTo>
                    <a:lnTo>
                      <a:pt x="f183" y="f36"/>
                    </a:lnTo>
                    <a:lnTo>
                      <a:pt x="f184" y="f185"/>
                    </a:lnTo>
                    <a:lnTo>
                      <a:pt x="f186" y="f185"/>
                    </a:lnTo>
                    <a:lnTo>
                      <a:pt x="f187" y="f188"/>
                    </a:lnTo>
                    <a:lnTo>
                      <a:pt x="f187" y="f188"/>
                    </a:lnTo>
                    <a:lnTo>
                      <a:pt x="f189" y="f113"/>
                    </a:lnTo>
                    <a:lnTo>
                      <a:pt x="f189" y="f111"/>
                    </a:lnTo>
                    <a:lnTo>
                      <a:pt x="f190" y="f159"/>
                    </a:lnTo>
                    <a:lnTo>
                      <a:pt x="f191" y="f192"/>
                    </a:lnTo>
                    <a:lnTo>
                      <a:pt x="f33" y="f17"/>
                    </a:lnTo>
                    <a:lnTo>
                      <a:pt x="f193" y="f15"/>
                    </a:lnTo>
                    <a:lnTo>
                      <a:pt x="f193" y="f14"/>
                    </a:lnTo>
                    <a:lnTo>
                      <a:pt x="f33" y="f133"/>
                    </a:lnTo>
                    <a:lnTo>
                      <a:pt x="f37" y="f194"/>
                    </a:lnTo>
                    <a:lnTo>
                      <a:pt x="f37" y="f195"/>
                    </a:lnTo>
                    <a:lnTo>
                      <a:pt x="f33" y="f136"/>
                    </a:lnTo>
                    <a:lnTo>
                      <a:pt x="f193" y="f137"/>
                    </a:lnTo>
                    <a:lnTo>
                      <a:pt x="f31" y="f196"/>
                    </a:lnTo>
                    <a:lnTo>
                      <a:pt x="f29" y="f197"/>
                    </a:lnTo>
                    <a:lnTo>
                      <a:pt x="f24" y="f197"/>
                    </a:lnTo>
                    <a:lnTo>
                      <a:pt x="f22" y="f198"/>
                    </a:lnTo>
                    <a:lnTo>
                      <a:pt x="f22" y="f139"/>
                    </a:lnTo>
                    <a:lnTo>
                      <a:pt x="f24" y="f199"/>
                    </a:lnTo>
                    <a:lnTo>
                      <a:pt x="f24" y="f136"/>
                    </a:lnTo>
                    <a:lnTo>
                      <a:pt x="f200" y="f10"/>
                    </a:lnTo>
                    <a:lnTo>
                      <a:pt x="f201" y="f137"/>
                    </a:lnTo>
                    <a:lnTo>
                      <a:pt x="f11" y="f196"/>
                    </a:lnTo>
                    <a:lnTo>
                      <a:pt x="f202" y="f197"/>
                    </a:lnTo>
                    <a:lnTo>
                      <a:pt x="f203" y="f204"/>
                    </a:lnTo>
                    <a:lnTo>
                      <a:pt x="f205" y="f197"/>
                    </a:lnTo>
                    <a:lnTo>
                      <a:pt x="f203" y="f196"/>
                    </a:lnTo>
                    <a:lnTo>
                      <a:pt x="f205" y="f197"/>
                    </a:lnTo>
                    <a:lnTo>
                      <a:pt x="f9" y="f204"/>
                    </a:lnTo>
                    <a:lnTo>
                      <a:pt x="f7" y="f197"/>
                    </a:lnTo>
                    <a:lnTo>
                      <a:pt x="f7" y="f198"/>
                    </a:lnTo>
                    <a:lnTo>
                      <a:pt x="f7" y="f138"/>
                    </a:lnTo>
                    <a:lnTo>
                      <a:pt x="f9" y="f137"/>
                    </a:lnTo>
                    <a:lnTo>
                      <a:pt x="f9" y="f10"/>
                    </a:lnTo>
                    <a:lnTo>
                      <a:pt x="f9" y="f10"/>
                    </a:lnTo>
                    <a:close/>
                    <a:moveTo>
                      <a:pt x="f86" y="f206"/>
                    </a:moveTo>
                    <a:lnTo>
                      <a:pt x="f85" y="f105"/>
                    </a:lnTo>
                    <a:lnTo>
                      <a:pt x="f83" y="f39"/>
                    </a:lnTo>
                    <a:lnTo>
                      <a:pt x="f207" y="f181"/>
                    </a:lnTo>
                    <a:lnTo>
                      <a:pt x="f172" y="f2"/>
                    </a:lnTo>
                    <a:lnTo>
                      <a:pt x="f208" y="f209"/>
                    </a:lnTo>
                    <a:lnTo>
                      <a:pt x="f210" y="f211"/>
                    </a:lnTo>
                    <a:lnTo>
                      <a:pt x="f79" y="f30"/>
                    </a:lnTo>
                    <a:lnTo>
                      <a:pt x="f79" y="f30"/>
                    </a:lnTo>
                    <a:lnTo>
                      <a:pt x="f210" y="f25"/>
                    </a:lnTo>
                    <a:lnTo>
                      <a:pt x="f212" y="f23"/>
                    </a:lnTo>
                    <a:lnTo>
                      <a:pt x="f170" y="f213"/>
                    </a:lnTo>
                    <a:lnTo>
                      <a:pt x="f214" y="f215"/>
                    </a:lnTo>
                    <a:lnTo>
                      <a:pt x="f83" y="f161"/>
                    </a:lnTo>
                    <a:lnTo>
                      <a:pt x="f83" y="f20"/>
                    </a:lnTo>
                    <a:lnTo>
                      <a:pt x="f216" y="f106"/>
                    </a:lnTo>
                    <a:lnTo>
                      <a:pt x="f87" y="f118"/>
                    </a:lnTo>
                    <a:lnTo>
                      <a:pt x="f165" y="f173"/>
                    </a:lnTo>
                    <a:lnTo>
                      <a:pt x="f164" y="f192"/>
                    </a:lnTo>
                    <a:lnTo>
                      <a:pt x="f164" y="f171"/>
                    </a:lnTo>
                    <a:lnTo>
                      <a:pt x="f164" y="f171"/>
                    </a:lnTo>
                    <a:lnTo>
                      <a:pt x="f164" y="f171"/>
                    </a:lnTo>
                    <a:lnTo>
                      <a:pt x="f217" y="f171"/>
                    </a:lnTo>
                    <a:lnTo>
                      <a:pt x="f217" y="f218"/>
                    </a:lnTo>
                    <a:lnTo>
                      <a:pt x="f163" y="f18"/>
                    </a:lnTo>
                    <a:lnTo>
                      <a:pt x="f219" y="f220"/>
                    </a:lnTo>
                    <a:lnTo>
                      <a:pt x="f221" y="f121"/>
                    </a:lnTo>
                    <a:lnTo>
                      <a:pt x="f222" y="f167"/>
                    </a:lnTo>
                    <a:lnTo>
                      <a:pt x="f222" y="f167"/>
                    </a:lnTo>
                    <a:lnTo>
                      <a:pt x="f91" y="f125"/>
                    </a:lnTo>
                    <a:lnTo>
                      <a:pt x="f92" y="f17"/>
                    </a:lnTo>
                    <a:lnTo>
                      <a:pt x="f93" y="f127"/>
                    </a:lnTo>
                    <a:lnTo>
                      <a:pt x="f95" y="f130"/>
                    </a:lnTo>
                    <a:lnTo>
                      <a:pt x="f95" y="f14"/>
                    </a:lnTo>
                    <a:lnTo>
                      <a:pt x="f223" y="f135"/>
                    </a:lnTo>
                    <a:lnTo>
                      <a:pt x="f93" y="f199"/>
                    </a:lnTo>
                    <a:lnTo>
                      <a:pt x="f97" y="f196"/>
                    </a:lnTo>
                    <a:lnTo>
                      <a:pt x="f224" y="f225"/>
                    </a:lnTo>
                    <a:lnTo>
                      <a:pt x="f152" y="f226"/>
                    </a:lnTo>
                    <a:lnTo>
                      <a:pt x="f227" y="f204"/>
                    </a:lnTo>
                    <a:lnTo>
                      <a:pt x="f120" y="f204"/>
                    </a:lnTo>
                    <a:lnTo>
                      <a:pt x="f227" y="f12"/>
                    </a:lnTo>
                    <a:lnTo>
                      <a:pt x="f152" y="f194"/>
                    </a:lnTo>
                    <a:lnTo>
                      <a:pt x="f154" y="f134"/>
                    </a:lnTo>
                    <a:lnTo>
                      <a:pt x="f228" y="f15"/>
                    </a:lnTo>
                    <a:lnTo>
                      <a:pt x="f228" y="f15"/>
                    </a:lnTo>
                    <a:lnTo>
                      <a:pt x="f117" y="f127"/>
                    </a:lnTo>
                    <a:lnTo>
                      <a:pt x="f25" y="f125"/>
                    </a:lnTo>
                    <a:lnTo>
                      <a:pt x="f116" y="f166"/>
                    </a:lnTo>
                    <a:lnTo>
                      <a:pt x="f116" y="f127"/>
                    </a:lnTo>
                    <a:lnTo>
                      <a:pt x="f27" y="f229"/>
                    </a:lnTo>
                    <a:lnTo>
                      <a:pt x="f27" y="f133"/>
                    </a:lnTo>
                    <a:lnTo>
                      <a:pt x="f25" y="f134"/>
                    </a:lnTo>
                    <a:lnTo>
                      <a:pt x="f114" y="f133"/>
                    </a:lnTo>
                    <a:lnTo>
                      <a:pt x="f23" y="f130"/>
                    </a:lnTo>
                    <a:lnTo>
                      <a:pt x="f23" y="f17"/>
                    </a:lnTo>
                    <a:lnTo>
                      <a:pt x="f23" y="f167"/>
                    </a:lnTo>
                    <a:lnTo>
                      <a:pt x="f230" y="f218"/>
                    </a:lnTo>
                    <a:lnTo>
                      <a:pt x="f102" y="f19"/>
                    </a:lnTo>
                    <a:lnTo>
                      <a:pt x="f95" y="f102"/>
                    </a:lnTo>
                    <a:lnTo>
                      <a:pt x="f94" y="f106"/>
                    </a:lnTo>
                    <a:lnTo>
                      <a:pt x="f91" y="f161"/>
                    </a:lnTo>
                    <a:lnTo>
                      <a:pt x="f231" y="f159"/>
                    </a:lnTo>
                    <a:lnTo>
                      <a:pt x="f232" y="f215"/>
                    </a:lnTo>
                    <a:lnTo>
                      <a:pt x="f219" y="f115"/>
                    </a:lnTo>
                    <a:lnTo>
                      <a:pt x="f219" y="f21"/>
                    </a:lnTo>
                    <a:lnTo>
                      <a:pt x="f89" y="f233"/>
                    </a:lnTo>
                    <a:lnTo>
                      <a:pt x="f234" y="f25"/>
                    </a:lnTo>
                    <a:lnTo>
                      <a:pt x="f163" y="f28"/>
                    </a:lnTo>
                    <a:lnTo>
                      <a:pt x="f163" y="f112"/>
                    </a:lnTo>
                    <a:lnTo>
                      <a:pt x="f163" y="f110"/>
                    </a:lnTo>
                    <a:lnTo>
                      <a:pt x="f89" y="f110"/>
                    </a:lnTo>
                    <a:lnTo>
                      <a:pt x="f234" y="f110"/>
                    </a:lnTo>
                    <a:lnTo>
                      <a:pt x="f234" y="f110"/>
                    </a:lnTo>
                    <a:lnTo>
                      <a:pt x="f234" y="f109"/>
                    </a:lnTo>
                    <a:lnTo>
                      <a:pt x="f163" y="f211"/>
                    </a:lnTo>
                    <a:lnTo>
                      <a:pt x="f217" y="f188"/>
                    </a:lnTo>
                    <a:lnTo>
                      <a:pt x="f88" y="f36"/>
                    </a:lnTo>
                    <a:lnTo>
                      <a:pt x="f88" y="f235"/>
                    </a:lnTo>
                    <a:lnTo>
                      <a:pt x="f165" y="f105"/>
                    </a:lnTo>
                    <a:lnTo>
                      <a:pt x="f88" y="f40"/>
                    </a:lnTo>
                    <a:lnTo>
                      <a:pt x="f164" y="f236"/>
                    </a:lnTo>
                    <a:lnTo>
                      <a:pt x="f237" y="f103"/>
                    </a:lnTo>
                    <a:lnTo>
                      <a:pt x="f163" y="f156"/>
                    </a:lnTo>
                    <a:lnTo>
                      <a:pt x="f238" y="f236"/>
                    </a:lnTo>
                    <a:lnTo>
                      <a:pt x="f239" y="f98"/>
                    </a:lnTo>
                    <a:lnTo>
                      <a:pt x="f239" y="f240"/>
                    </a:lnTo>
                    <a:lnTo>
                      <a:pt x="f239" y="f241"/>
                    </a:lnTo>
                    <a:lnTo>
                      <a:pt x="f87" y="f103"/>
                    </a:lnTo>
                    <a:lnTo>
                      <a:pt x="f86" y="f206"/>
                    </a:lnTo>
                    <a:lnTo>
                      <a:pt x="f86" y="f206"/>
                    </a:lnTo>
                    <a:close/>
                    <a:moveTo>
                      <a:pt x="f99" y="f233"/>
                    </a:moveTo>
                    <a:lnTo>
                      <a:pt x="f102" y="f213"/>
                    </a:lnTo>
                    <a:lnTo>
                      <a:pt x="f99" y="f113"/>
                    </a:lnTo>
                    <a:lnTo>
                      <a:pt x="f99" y="f233"/>
                    </a:lnTo>
                    <a:lnTo>
                      <a:pt x="f99" y="f233"/>
                    </a:lnTo>
                    <a:close/>
                    <a:moveTo>
                      <a:pt x="f234" y="f242"/>
                    </a:moveTo>
                    <a:lnTo>
                      <a:pt x="f234" y="f242"/>
                    </a:lnTo>
                    <a:lnTo>
                      <a:pt x="f234" y="f242"/>
                    </a:lnTo>
                    <a:lnTo>
                      <a:pt x="f234" y="f242"/>
                    </a:lnTo>
                    <a:lnTo>
                      <a:pt x="f234" y="f242"/>
                    </a:lnTo>
                    <a:close/>
                  </a:path>
                </a:pathLst>
              </a:custGeom>
              <a:solidFill>
                <a:srgbClr val="000070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19" name="Freeform 19"/>
              <p:cNvSpPr/>
              <p:nvPr/>
            </p:nvSpPr>
            <p:spPr>
              <a:xfrm>
                <a:off x="1085850" y="4300542"/>
                <a:ext cx="74615" cy="123828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47"/>
                  <a:gd name="f7" fmla="val 78"/>
                  <a:gd name="f8" fmla="val 12"/>
                  <a:gd name="f9" fmla="val 72"/>
                  <a:gd name="f10" fmla="val 18"/>
                  <a:gd name="f11" fmla="val 60"/>
                  <a:gd name="f12" fmla="val 24"/>
                  <a:gd name="f13" fmla="val 54"/>
                  <a:gd name="f14" fmla="+- 0 0 -90"/>
                  <a:gd name="f15" fmla="*/ f3 1 47"/>
                  <a:gd name="f16" fmla="*/ f4 1 78"/>
                  <a:gd name="f17" fmla="+- f7 0 f5"/>
                  <a:gd name="f18" fmla="+- f6 0 f5"/>
                  <a:gd name="f19" fmla="*/ f14 f0 1"/>
                  <a:gd name="f20" fmla="*/ f18 1 47"/>
                  <a:gd name="f21" fmla="*/ f17 1 78"/>
                  <a:gd name="f22" fmla="*/ f19 1 f2"/>
                  <a:gd name="f23" fmla="*/ 12 1 f20"/>
                  <a:gd name="f24" fmla="*/ 72 1 f21"/>
                  <a:gd name="f25" fmla="*/ 18 1 f20"/>
                  <a:gd name="f26" fmla="*/ 60 1 f21"/>
                  <a:gd name="f27" fmla="*/ 24 1 f20"/>
                  <a:gd name="f28" fmla="*/ 54 1 f21"/>
                  <a:gd name="f29" fmla="*/ 47 1 f20"/>
                  <a:gd name="f30" fmla="*/ 0 1 f21"/>
                  <a:gd name="f31" fmla="*/ 0 1 f20"/>
                  <a:gd name="f32" fmla="*/ 78 1 f21"/>
                  <a:gd name="f33" fmla="*/ f6 1 f20"/>
                  <a:gd name="f34" fmla="*/ f7 1 f21"/>
                  <a:gd name="f35" fmla="+- f22 0 f1"/>
                  <a:gd name="f36" fmla="*/ f31 f15 1"/>
                  <a:gd name="f37" fmla="*/ f33 f15 1"/>
                  <a:gd name="f38" fmla="*/ f34 f16 1"/>
                  <a:gd name="f39" fmla="*/ f30 f16 1"/>
                  <a:gd name="f40" fmla="*/ f23 f15 1"/>
                  <a:gd name="f41" fmla="*/ f24 f16 1"/>
                  <a:gd name="f42" fmla="*/ f25 f15 1"/>
                  <a:gd name="f43" fmla="*/ f26 f16 1"/>
                  <a:gd name="f44" fmla="*/ f27 f15 1"/>
                  <a:gd name="f45" fmla="*/ f28 f16 1"/>
                  <a:gd name="f46" fmla="*/ f29 f15 1"/>
                  <a:gd name="f47" fmla="*/ f32 f16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35">
                    <a:pos x="f40" y="f41"/>
                  </a:cxn>
                  <a:cxn ang="f35">
                    <a:pos x="f42" y="f43"/>
                  </a:cxn>
                  <a:cxn ang="f35">
                    <a:pos x="f44" y="f45"/>
                  </a:cxn>
                  <a:cxn ang="f35">
                    <a:pos x="f46" y="f39"/>
                  </a:cxn>
                  <a:cxn ang="f35">
                    <a:pos x="f36" y="f47"/>
                  </a:cxn>
                  <a:cxn ang="f35">
                    <a:pos x="f40" y="f41"/>
                  </a:cxn>
                  <a:cxn ang="f35">
                    <a:pos x="f40" y="f41"/>
                  </a:cxn>
                </a:cxnLst>
                <a:rect l="f36" t="f39" r="f37" b="f38"/>
                <a:pathLst>
                  <a:path w="47" h="78">
                    <a:moveTo>
                      <a:pt x="f8" y="f9"/>
                    </a:moveTo>
                    <a:lnTo>
                      <a:pt x="f10" y="f11"/>
                    </a:lnTo>
                    <a:lnTo>
                      <a:pt x="f12" y="f13"/>
                    </a:lnTo>
                    <a:lnTo>
                      <a:pt x="f6" y="f5"/>
                    </a:lnTo>
                    <a:lnTo>
                      <a:pt x="f5" y="f7"/>
                    </a:lnTo>
                    <a:lnTo>
                      <a:pt x="f8" y="f9"/>
                    </a:lnTo>
                    <a:lnTo>
                      <a:pt x="f8" y="f9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20" name="Freeform 20"/>
              <p:cNvSpPr/>
              <p:nvPr/>
            </p:nvSpPr>
            <p:spPr>
              <a:xfrm>
                <a:off x="2038353" y="4083052"/>
                <a:ext cx="236536" cy="665161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149"/>
                  <a:gd name="f7" fmla="val 419"/>
                  <a:gd name="f8" fmla="val 29"/>
                  <a:gd name="f9" fmla="val 96"/>
                  <a:gd name="f10" fmla="val 41"/>
                  <a:gd name="f11" fmla="val 126"/>
                  <a:gd name="f12" fmla="val 161"/>
                  <a:gd name="f13" fmla="val 47"/>
                  <a:gd name="f14" fmla="val 53"/>
                  <a:gd name="f15" fmla="val 347"/>
                  <a:gd name="f16" fmla="val 65"/>
                  <a:gd name="f17" fmla="val 371"/>
                  <a:gd name="f18" fmla="val 377"/>
                  <a:gd name="f19" fmla="val 389"/>
                  <a:gd name="f20" fmla="val 77"/>
                  <a:gd name="f21" fmla="val 395"/>
                  <a:gd name="f22" fmla="val 101"/>
                  <a:gd name="f23" fmla="val 407"/>
                  <a:gd name="f24" fmla="val 125"/>
                  <a:gd name="f25" fmla="val 413"/>
                  <a:gd name="f26" fmla="val 365"/>
                  <a:gd name="f27" fmla="val 353"/>
                  <a:gd name="f28" fmla="val 83"/>
                  <a:gd name="f29" fmla="val 329"/>
                  <a:gd name="f30" fmla="val 293"/>
                  <a:gd name="f31" fmla="val 257"/>
                  <a:gd name="f32" fmla="val 221"/>
                  <a:gd name="f33" fmla="val 185"/>
                  <a:gd name="f34" fmla="val 155"/>
                  <a:gd name="f35" fmla="val 59"/>
                  <a:gd name="f36" fmla="val 143"/>
                  <a:gd name="f37" fmla="val 137"/>
                  <a:gd name="f38" fmla="val 120"/>
                  <a:gd name="f39" fmla="val 108"/>
                  <a:gd name="f40" fmla="val 90"/>
                  <a:gd name="f41" fmla="val 35"/>
                  <a:gd name="f42" fmla="val 54"/>
                  <a:gd name="f43" fmla="val 23"/>
                  <a:gd name="f44" fmla="val 18"/>
                  <a:gd name="f45" fmla="val 17"/>
                  <a:gd name="f46" fmla="val 6"/>
                  <a:gd name="f47" fmla="val 114"/>
                  <a:gd name="f48" fmla="+- 0 0 -90"/>
                  <a:gd name="f49" fmla="*/ f3 1 149"/>
                  <a:gd name="f50" fmla="*/ f4 1 419"/>
                  <a:gd name="f51" fmla="+- f7 0 f5"/>
                  <a:gd name="f52" fmla="+- f6 0 f5"/>
                  <a:gd name="f53" fmla="*/ f48 f0 1"/>
                  <a:gd name="f54" fmla="*/ f52 1 149"/>
                  <a:gd name="f55" fmla="*/ f51 1 419"/>
                  <a:gd name="f56" fmla="*/ f53 1 f2"/>
                  <a:gd name="f57" fmla="*/ 29 1 f54"/>
                  <a:gd name="f58" fmla="*/ 96 1 f55"/>
                  <a:gd name="f59" fmla="*/ 41 1 f54"/>
                  <a:gd name="f60" fmla="*/ 126 1 f55"/>
                  <a:gd name="f61" fmla="*/ 161 1 f55"/>
                  <a:gd name="f62" fmla="*/ 47 1 f54"/>
                  <a:gd name="f63" fmla="*/ 149 1 f55"/>
                  <a:gd name="f64" fmla="*/ 53 1 f54"/>
                  <a:gd name="f65" fmla="*/ 347 1 f55"/>
                  <a:gd name="f66" fmla="*/ 65 1 f54"/>
                  <a:gd name="f67" fmla="*/ 371 1 f55"/>
                  <a:gd name="f68" fmla="*/ 377 1 f55"/>
                  <a:gd name="f69" fmla="*/ 389 1 f55"/>
                  <a:gd name="f70" fmla="*/ 77 1 f54"/>
                  <a:gd name="f71" fmla="*/ 395 1 f55"/>
                  <a:gd name="f72" fmla="*/ 101 1 f54"/>
                  <a:gd name="f73" fmla="*/ 407 1 f55"/>
                  <a:gd name="f74" fmla="*/ 125 1 f54"/>
                  <a:gd name="f75" fmla="*/ 413 1 f55"/>
                  <a:gd name="f76" fmla="*/ 149 1 f54"/>
                  <a:gd name="f77" fmla="*/ 419 1 f55"/>
                  <a:gd name="f78" fmla="*/ 365 1 f55"/>
                  <a:gd name="f79" fmla="*/ 353 1 f55"/>
                  <a:gd name="f80" fmla="*/ 83 1 f54"/>
                  <a:gd name="f81" fmla="*/ 329 1 f55"/>
                  <a:gd name="f82" fmla="*/ 293 1 f55"/>
                  <a:gd name="f83" fmla="*/ 257 1 f55"/>
                  <a:gd name="f84" fmla="*/ 221 1 f55"/>
                  <a:gd name="f85" fmla="*/ 185 1 f55"/>
                  <a:gd name="f86" fmla="*/ 155 1 f55"/>
                  <a:gd name="f87" fmla="*/ 59 1 f54"/>
                  <a:gd name="f88" fmla="*/ 143 1 f55"/>
                  <a:gd name="f89" fmla="*/ 137 1 f55"/>
                  <a:gd name="f90" fmla="*/ 120 1 f55"/>
                  <a:gd name="f91" fmla="*/ 108 1 f55"/>
                  <a:gd name="f92" fmla="*/ 90 1 f55"/>
                  <a:gd name="f93" fmla="*/ 35 1 f54"/>
                  <a:gd name="f94" fmla="*/ 54 1 f55"/>
                  <a:gd name="f95" fmla="*/ 23 1 f54"/>
                  <a:gd name="f96" fmla="*/ 18 1 f55"/>
                  <a:gd name="f97" fmla="*/ 17 1 f54"/>
                  <a:gd name="f98" fmla="*/ 6 1 f55"/>
                  <a:gd name="f99" fmla="*/ 0 1 f55"/>
                  <a:gd name="f100" fmla="*/ 0 1 f54"/>
                  <a:gd name="f101" fmla="*/ 6 1 f54"/>
                  <a:gd name="f102" fmla="*/ 114 1 f55"/>
                  <a:gd name="f103" fmla="*/ f6 1 f54"/>
                  <a:gd name="f104" fmla="*/ f7 1 f55"/>
                  <a:gd name="f105" fmla="+- f56 0 f1"/>
                  <a:gd name="f106" fmla="*/ f100 f49 1"/>
                  <a:gd name="f107" fmla="*/ f103 f49 1"/>
                  <a:gd name="f108" fmla="*/ f104 f50 1"/>
                  <a:gd name="f109" fmla="*/ f99 f50 1"/>
                  <a:gd name="f110" fmla="*/ f57 f49 1"/>
                  <a:gd name="f111" fmla="*/ f58 f50 1"/>
                  <a:gd name="f112" fmla="*/ f59 f49 1"/>
                  <a:gd name="f113" fmla="*/ f60 f50 1"/>
                  <a:gd name="f114" fmla="*/ f61 f50 1"/>
                  <a:gd name="f115" fmla="*/ f62 f49 1"/>
                  <a:gd name="f116" fmla="*/ f63 f50 1"/>
                  <a:gd name="f117" fmla="*/ f64 f49 1"/>
                  <a:gd name="f118" fmla="*/ f65 f50 1"/>
                  <a:gd name="f119" fmla="*/ f66 f49 1"/>
                  <a:gd name="f120" fmla="*/ f67 f50 1"/>
                  <a:gd name="f121" fmla="*/ f68 f50 1"/>
                  <a:gd name="f122" fmla="*/ f69 f50 1"/>
                  <a:gd name="f123" fmla="*/ f70 f49 1"/>
                  <a:gd name="f124" fmla="*/ f71 f50 1"/>
                  <a:gd name="f125" fmla="*/ f72 f49 1"/>
                  <a:gd name="f126" fmla="*/ f73 f50 1"/>
                  <a:gd name="f127" fmla="*/ f74 f49 1"/>
                  <a:gd name="f128" fmla="*/ f75 f50 1"/>
                  <a:gd name="f129" fmla="*/ f76 f49 1"/>
                  <a:gd name="f130" fmla="*/ f77 f50 1"/>
                  <a:gd name="f131" fmla="*/ f78 f50 1"/>
                  <a:gd name="f132" fmla="*/ f79 f50 1"/>
                  <a:gd name="f133" fmla="*/ f80 f49 1"/>
                  <a:gd name="f134" fmla="*/ f81 f50 1"/>
                  <a:gd name="f135" fmla="*/ f82 f50 1"/>
                  <a:gd name="f136" fmla="*/ f83 f50 1"/>
                  <a:gd name="f137" fmla="*/ f84 f50 1"/>
                  <a:gd name="f138" fmla="*/ f85 f50 1"/>
                  <a:gd name="f139" fmla="*/ f86 f50 1"/>
                  <a:gd name="f140" fmla="*/ f87 f49 1"/>
                  <a:gd name="f141" fmla="*/ f88 f50 1"/>
                  <a:gd name="f142" fmla="*/ f89 f50 1"/>
                  <a:gd name="f143" fmla="*/ f90 f50 1"/>
                  <a:gd name="f144" fmla="*/ f91 f50 1"/>
                  <a:gd name="f145" fmla="*/ f92 f50 1"/>
                  <a:gd name="f146" fmla="*/ f93 f49 1"/>
                  <a:gd name="f147" fmla="*/ f94 f50 1"/>
                  <a:gd name="f148" fmla="*/ f95 f49 1"/>
                  <a:gd name="f149" fmla="*/ f96 f50 1"/>
                  <a:gd name="f150" fmla="*/ f97 f49 1"/>
                  <a:gd name="f151" fmla="*/ f98 f50 1"/>
                  <a:gd name="f152" fmla="*/ f101 f49 1"/>
                  <a:gd name="f153" fmla="*/ f102 f50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105">
                    <a:pos x="f110" y="f111"/>
                  </a:cxn>
                  <a:cxn ang="f105">
                    <a:pos x="f112" y="f113"/>
                  </a:cxn>
                  <a:cxn ang="f105">
                    <a:pos x="f110" y="f114"/>
                  </a:cxn>
                  <a:cxn ang="f105">
                    <a:pos x="f115" y="f116"/>
                  </a:cxn>
                  <a:cxn ang="f105">
                    <a:pos x="f117" y="f118"/>
                  </a:cxn>
                  <a:cxn ang="f105">
                    <a:pos x="f119" y="f120"/>
                  </a:cxn>
                  <a:cxn ang="f105">
                    <a:pos x="f119" y="f121"/>
                  </a:cxn>
                  <a:cxn ang="f105">
                    <a:pos x="f119" y="f122"/>
                  </a:cxn>
                  <a:cxn ang="f105">
                    <a:pos x="f123" y="f124"/>
                  </a:cxn>
                  <a:cxn ang="f105">
                    <a:pos x="f125" y="f126"/>
                  </a:cxn>
                  <a:cxn ang="f105">
                    <a:pos x="f127" y="f128"/>
                  </a:cxn>
                  <a:cxn ang="f105">
                    <a:pos x="f129" y="f130"/>
                  </a:cxn>
                  <a:cxn ang="f105">
                    <a:pos x="f127" y="f124"/>
                  </a:cxn>
                  <a:cxn ang="f105">
                    <a:pos x="f123" y="f131"/>
                  </a:cxn>
                  <a:cxn ang="f105">
                    <a:pos x="f123" y="f131"/>
                  </a:cxn>
                  <a:cxn ang="f105">
                    <a:pos x="f123" y="f132"/>
                  </a:cxn>
                  <a:cxn ang="f105">
                    <a:pos x="f133" y="f134"/>
                  </a:cxn>
                  <a:cxn ang="f105">
                    <a:pos x="f133" y="f135"/>
                  </a:cxn>
                  <a:cxn ang="f105">
                    <a:pos x="f133" y="f136"/>
                  </a:cxn>
                  <a:cxn ang="f105">
                    <a:pos x="f133" y="f137"/>
                  </a:cxn>
                  <a:cxn ang="f105">
                    <a:pos x="f123" y="f138"/>
                  </a:cxn>
                  <a:cxn ang="f105">
                    <a:pos x="f119" y="f139"/>
                  </a:cxn>
                  <a:cxn ang="f105">
                    <a:pos x="f140" y="f141"/>
                  </a:cxn>
                  <a:cxn ang="f105">
                    <a:pos x="f117" y="f142"/>
                  </a:cxn>
                  <a:cxn ang="f105">
                    <a:pos x="f117" y="f143"/>
                  </a:cxn>
                  <a:cxn ang="f105">
                    <a:pos x="f117" y="f144"/>
                  </a:cxn>
                  <a:cxn ang="f105">
                    <a:pos x="f115" y="f145"/>
                  </a:cxn>
                  <a:cxn ang="f105">
                    <a:pos x="f146" y="f147"/>
                  </a:cxn>
                  <a:cxn ang="f105">
                    <a:pos x="f148" y="f149"/>
                  </a:cxn>
                  <a:cxn ang="f105">
                    <a:pos x="f150" y="f151"/>
                  </a:cxn>
                  <a:cxn ang="f105">
                    <a:pos x="f150" y="f109"/>
                  </a:cxn>
                  <a:cxn ang="f105">
                    <a:pos x="f106" y="f151"/>
                  </a:cxn>
                  <a:cxn ang="f105">
                    <a:pos x="f152" y="f153"/>
                  </a:cxn>
                  <a:cxn ang="f105">
                    <a:pos x="f110" y="f111"/>
                  </a:cxn>
                  <a:cxn ang="f105">
                    <a:pos x="f110" y="f111"/>
                  </a:cxn>
                </a:cxnLst>
                <a:rect l="f106" t="f109" r="f107" b="f108"/>
                <a:pathLst>
                  <a:path w="149" h="419">
                    <a:moveTo>
                      <a:pt x="f8" y="f9"/>
                    </a:moveTo>
                    <a:lnTo>
                      <a:pt x="f10" y="f11"/>
                    </a:lnTo>
                    <a:lnTo>
                      <a:pt x="f8" y="f12"/>
                    </a:lnTo>
                    <a:lnTo>
                      <a:pt x="f13" y="f6"/>
                    </a:lnTo>
                    <a:lnTo>
                      <a:pt x="f14" y="f15"/>
                    </a:lnTo>
                    <a:lnTo>
                      <a:pt x="f16" y="f17"/>
                    </a:lnTo>
                    <a:lnTo>
                      <a:pt x="f16" y="f18"/>
                    </a:lnTo>
                    <a:lnTo>
                      <a:pt x="f16" y="f19"/>
                    </a:lnTo>
                    <a:lnTo>
                      <a:pt x="f20" y="f21"/>
                    </a:lnTo>
                    <a:lnTo>
                      <a:pt x="f22" y="f23"/>
                    </a:lnTo>
                    <a:lnTo>
                      <a:pt x="f24" y="f25"/>
                    </a:lnTo>
                    <a:lnTo>
                      <a:pt x="f6" y="f7"/>
                    </a:lnTo>
                    <a:lnTo>
                      <a:pt x="f24" y="f21"/>
                    </a:lnTo>
                    <a:lnTo>
                      <a:pt x="f20" y="f26"/>
                    </a:lnTo>
                    <a:lnTo>
                      <a:pt x="f20" y="f26"/>
                    </a:lnTo>
                    <a:lnTo>
                      <a:pt x="f20" y="f27"/>
                    </a:lnTo>
                    <a:lnTo>
                      <a:pt x="f28" y="f29"/>
                    </a:lnTo>
                    <a:lnTo>
                      <a:pt x="f28" y="f30"/>
                    </a:lnTo>
                    <a:lnTo>
                      <a:pt x="f28" y="f31"/>
                    </a:lnTo>
                    <a:lnTo>
                      <a:pt x="f28" y="f32"/>
                    </a:lnTo>
                    <a:lnTo>
                      <a:pt x="f20" y="f33"/>
                    </a:lnTo>
                    <a:lnTo>
                      <a:pt x="f16" y="f34"/>
                    </a:lnTo>
                    <a:lnTo>
                      <a:pt x="f35" y="f36"/>
                    </a:lnTo>
                    <a:lnTo>
                      <a:pt x="f14" y="f37"/>
                    </a:lnTo>
                    <a:lnTo>
                      <a:pt x="f14" y="f38"/>
                    </a:lnTo>
                    <a:lnTo>
                      <a:pt x="f14" y="f39"/>
                    </a:lnTo>
                    <a:lnTo>
                      <a:pt x="f13" y="f40"/>
                    </a:lnTo>
                    <a:lnTo>
                      <a:pt x="f41" y="f42"/>
                    </a:lnTo>
                    <a:lnTo>
                      <a:pt x="f43" y="f44"/>
                    </a:lnTo>
                    <a:lnTo>
                      <a:pt x="f45" y="f46"/>
                    </a:lnTo>
                    <a:lnTo>
                      <a:pt x="f45" y="f5"/>
                    </a:lnTo>
                    <a:lnTo>
                      <a:pt x="f5" y="f46"/>
                    </a:lnTo>
                    <a:lnTo>
                      <a:pt x="f46" y="f47"/>
                    </a:lnTo>
                    <a:lnTo>
                      <a:pt x="f8" y="f9"/>
                    </a:lnTo>
                    <a:lnTo>
                      <a:pt x="f8" y="f9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21" name="Freeform 21"/>
              <p:cNvSpPr/>
              <p:nvPr/>
            </p:nvSpPr>
            <p:spPr>
              <a:xfrm>
                <a:off x="1809753" y="3863970"/>
                <a:ext cx="265111" cy="219071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167"/>
                  <a:gd name="f7" fmla="val 138"/>
                  <a:gd name="f8" fmla="val 102"/>
                  <a:gd name="f9" fmla="val 18"/>
                  <a:gd name="f10" fmla="val 96"/>
                  <a:gd name="f11" fmla="val 12"/>
                  <a:gd name="f12" fmla="val 90"/>
                  <a:gd name="f13" fmla="val 78"/>
                  <a:gd name="f14" fmla="val 66"/>
                  <a:gd name="f15" fmla="val 60"/>
                  <a:gd name="f16" fmla="val 48"/>
                  <a:gd name="f17" fmla="val 6"/>
                  <a:gd name="f18" fmla="val 36"/>
                  <a:gd name="f19" fmla="val 30"/>
                  <a:gd name="f20" fmla="val 24"/>
                  <a:gd name="f21" fmla="val 42"/>
                  <a:gd name="f22" fmla="val 72"/>
                  <a:gd name="f23" fmla="val 120"/>
                  <a:gd name="f24" fmla="val 54"/>
                  <a:gd name="f25" fmla="val 161"/>
                  <a:gd name="f26" fmla="val 114"/>
                  <a:gd name="f27" fmla="val 108"/>
                  <a:gd name="f28" fmla="+- 0 0 -90"/>
                  <a:gd name="f29" fmla="*/ f3 1 167"/>
                  <a:gd name="f30" fmla="*/ f4 1 138"/>
                  <a:gd name="f31" fmla="+- f7 0 f5"/>
                  <a:gd name="f32" fmla="+- f6 0 f5"/>
                  <a:gd name="f33" fmla="*/ f28 f0 1"/>
                  <a:gd name="f34" fmla="*/ f32 1 167"/>
                  <a:gd name="f35" fmla="*/ f31 1 138"/>
                  <a:gd name="f36" fmla="*/ f33 1 f2"/>
                  <a:gd name="f37" fmla="*/ 102 1 f34"/>
                  <a:gd name="f38" fmla="*/ 18 1 f35"/>
                  <a:gd name="f39" fmla="*/ 96 1 f34"/>
                  <a:gd name="f40" fmla="*/ 12 1 f35"/>
                  <a:gd name="f41" fmla="*/ 90 1 f34"/>
                  <a:gd name="f42" fmla="*/ 0 1 f35"/>
                  <a:gd name="f43" fmla="*/ 78 1 f34"/>
                  <a:gd name="f44" fmla="*/ 66 1 f34"/>
                  <a:gd name="f45" fmla="*/ 60 1 f34"/>
                  <a:gd name="f46" fmla="*/ 48 1 f34"/>
                  <a:gd name="f47" fmla="*/ 6 1 f35"/>
                  <a:gd name="f48" fmla="*/ 36 1 f34"/>
                  <a:gd name="f49" fmla="*/ 30 1 f34"/>
                  <a:gd name="f50" fmla="*/ 24 1 f34"/>
                  <a:gd name="f51" fmla="*/ 24 1 f35"/>
                  <a:gd name="f52" fmla="*/ 18 1 f34"/>
                  <a:gd name="f53" fmla="*/ 42 1 f35"/>
                  <a:gd name="f54" fmla="*/ 6 1 f34"/>
                  <a:gd name="f55" fmla="*/ 66 1 f35"/>
                  <a:gd name="f56" fmla="*/ 0 1 f34"/>
                  <a:gd name="f57" fmla="*/ 72 1 f35"/>
                  <a:gd name="f58" fmla="*/ 42 1 f34"/>
                  <a:gd name="f59" fmla="*/ 30 1 f35"/>
                  <a:gd name="f60" fmla="*/ 36 1 f35"/>
                  <a:gd name="f61" fmla="*/ 120 1 f34"/>
                  <a:gd name="f62" fmla="*/ 78 1 f35"/>
                  <a:gd name="f63" fmla="*/ 54 1 f35"/>
                  <a:gd name="f64" fmla="*/ 167 1 f34"/>
                  <a:gd name="f65" fmla="*/ 138 1 f35"/>
                  <a:gd name="f66" fmla="*/ 120 1 f35"/>
                  <a:gd name="f67" fmla="*/ 161 1 f34"/>
                  <a:gd name="f68" fmla="*/ 102 1 f35"/>
                  <a:gd name="f69" fmla="*/ 138 1 f34"/>
                  <a:gd name="f70" fmla="*/ 60 1 f35"/>
                  <a:gd name="f71" fmla="*/ 114 1 f34"/>
                  <a:gd name="f72" fmla="*/ 108 1 f34"/>
                  <a:gd name="f73" fmla="*/ f6 1 f34"/>
                  <a:gd name="f74" fmla="*/ f7 1 f35"/>
                  <a:gd name="f75" fmla="+- f36 0 f1"/>
                  <a:gd name="f76" fmla="*/ f56 f29 1"/>
                  <a:gd name="f77" fmla="*/ f73 f29 1"/>
                  <a:gd name="f78" fmla="*/ f74 f30 1"/>
                  <a:gd name="f79" fmla="*/ f42 f30 1"/>
                  <a:gd name="f80" fmla="*/ f37 f29 1"/>
                  <a:gd name="f81" fmla="*/ f38 f30 1"/>
                  <a:gd name="f82" fmla="*/ f39 f29 1"/>
                  <a:gd name="f83" fmla="*/ f40 f30 1"/>
                  <a:gd name="f84" fmla="*/ f41 f29 1"/>
                  <a:gd name="f85" fmla="*/ f43 f29 1"/>
                  <a:gd name="f86" fmla="*/ f44 f29 1"/>
                  <a:gd name="f87" fmla="*/ f45 f29 1"/>
                  <a:gd name="f88" fmla="*/ f46 f29 1"/>
                  <a:gd name="f89" fmla="*/ f47 f30 1"/>
                  <a:gd name="f90" fmla="*/ f48 f29 1"/>
                  <a:gd name="f91" fmla="*/ f49 f29 1"/>
                  <a:gd name="f92" fmla="*/ f50 f29 1"/>
                  <a:gd name="f93" fmla="*/ f51 f30 1"/>
                  <a:gd name="f94" fmla="*/ f52 f29 1"/>
                  <a:gd name="f95" fmla="*/ f53 f30 1"/>
                  <a:gd name="f96" fmla="*/ f54 f29 1"/>
                  <a:gd name="f97" fmla="*/ f55 f30 1"/>
                  <a:gd name="f98" fmla="*/ f57 f30 1"/>
                  <a:gd name="f99" fmla="*/ f58 f29 1"/>
                  <a:gd name="f100" fmla="*/ f59 f30 1"/>
                  <a:gd name="f101" fmla="*/ f60 f30 1"/>
                  <a:gd name="f102" fmla="*/ f61 f29 1"/>
                  <a:gd name="f103" fmla="*/ f62 f30 1"/>
                  <a:gd name="f104" fmla="*/ f63 f30 1"/>
                  <a:gd name="f105" fmla="*/ f64 f29 1"/>
                  <a:gd name="f106" fmla="*/ f65 f30 1"/>
                  <a:gd name="f107" fmla="*/ f66 f30 1"/>
                  <a:gd name="f108" fmla="*/ f67 f29 1"/>
                  <a:gd name="f109" fmla="*/ f68 f30 1"/>
                  <a:gd name="f110" fmla="*/ f69 f29 1"/>
                  <a:gd name="f111" fmla="*/ f70 f30 1"/>
                  <a:gd name="f112" fmla="*/ f71 f29 1"/>
                  <a:gd name="f113" fmla="*/ f72 f29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75">
                    <a:pos x="f80" y="f81"/>
                  </a:cxn>
                  <a:cxn ang="f75">
                    <a:pos x="f82" y="f83"/>
                  </a:cxn>
                  <a:cxn ang="f75">
                    <a:pos x="f84" y="f79"/>
                  </a:cxn>
                  <a:cxn ang="f75">
                    <a:pos x="f85" y="f79"/>
                  </a:cxn>
                  <a:cxn ang="f75">
                    <a:pos x="f86" y="f79"/>
                  </a:cxn>
                  <a:cxn ang="f75">
                    <a:pos x="f87" y="f79"/>
                  </a:cxn>
                  <a:cxn ang="f75">
                    <a:pos x="f88" y="f89"/>
                  </a:cxn>
                  <a:cxn ang="f75">
                    <a:pos x="f90" y="f83"/>
                  </a:cxn>
                  <a:cxn ang="f75">
                    <a:pos x="f91" y="f83"/>
                  </a:cxn>
                  <a:cxn ang="f75">
                    <a:pos x="f92" y="f93"/>
                  </a:cxn>
                  <a:cxn ang="f75">
                    <a:pos x="f94" y="f95"/>
                  </a:cxn>
                  <a:cxn ang="f75">
                    <a:pos x="f96" y="f97"/>
                  </a:cxn>
                  <a:cxn ang="f75">
                    <a:pos x="f76" y="f98"/>
                  </a:cxn>
                  <a:cxn ang="f75">
                    <a:pos x="f99" y="f100"/>
                  </a:cxn>
                  <a:cxn ang="f75">
                    <a:pos x="f91" y="f97"/>
                  </a:cxn>
                  <a:cxn ang="f75">
                    <a:pos x="f82" y="f101"/>
                  </a:cxn>
                  <a:cxn ang="f75">
                    <a:pos x="f102" y="f103"/>
                  </a:cxn>
                  <a:cxn ang="f75">
                    <a:pos x="f102" y="f104"/>
                  </a:cxn>
                  <a:cxn ang="f75">
                    <a:pos x="f105" y="f106"/>
                  </a:cxn>
                  <a:cxn ang="f75">
                    <a:pos x="f105" y="f107"/>
                  </a:cxn>
                  <a:cxn ang="f75">
                    <a:pos x="f108" y="f109"/>
                  </a:cxn>
                  <a:cxn ang="f75">
                    <a:pos x="f110" y="f111"/>
                  </a:cxn>
                  <a:cxn ang="f75">
                    <a:pos x="f112" y="f100"/>
                  </a:cxn>
                  <a:cxn ang="f75">
                    <a:pos x="f113" y="f93"/>
                  </a:cxn>
                  <a:cxn ang="f75">
                    <a:pos x="f80" y="f81"/>
                  </a:cxn>
                  <a:cxn ang="f75">
                    <a:pos x="f80" y="f81"/>
                  </a:cxn>
                </a:cxnLst>
                <a:rect l="f76" t="f79" r="f77" b="f78"/>
                <a:pathLst>
                  <a:path w="167" h="138">
                    <a:moveTo>
                      <a:pt x="f8" y="f9"/>
                    </a:moveTo>
                    <a:lnTo>
                      <a:pt x="f10" y="f11"/>
                    </a:lnTo>
                    <a:lnTo>
                      <a:pt x="f12" y="f5"/>
                    </a:lnTo>
                    <a:lnTo>
                      <a:pt x="f13" y="f5"/>
                    </a:lnTo>
                    <a:lnTo>
                      <a:pt x="f14" y="f5"/>
                    </a:lnTo>
                    <a:lnTo>
                      <a:pt x="f15" y="f5"/>
                    </a:lnTo>
                    <a:lnTo>
                      <a:pt x="f16" y="f17"/>
                    </a:lnTo>
                    <a:lnTo>
                      <a:pt x="f18" y="f11"/>
                    </a:lnTo>
                    <a:lnTo>
                      <a:pt x="f19" y="f11"/>
                    </a:lnTo>
                    <a:lnTo>
                      <a:pt x="f20" y="f20"/>
                    </a:lnTo>
                    <a:lnTo>
                      <a:pt x="f9" y="f21"/>
                    </a:lnTo>
                    <a:lnTo>
                      <a:pt x="f17" y="f14"/>
                    </a:lnTo>
                    <a:lnTo>
                      <a:pt x="f5" y="f22"/>
                    </a:lnTo>
                    <a:lnTo>
                      <a:pt x="f21" y="f19"/>
                    </a:lnTo>
                    <a:lnTo>
                      <a:pt x="f19" y="f14"/>
                    </a:lnTo>
                    <a:lnTo>
                      <a:pt x="f10" y="f18"/>
                    </a:lnTo>
                    <a:lnTo>
                      <a:pt x="f23" y="f13"/>
                    </a:lnTo>
                    <a:lnTo>
                      <a:pt x="f23" y="f24"/>
                    </a:lnTo>
                    <a:lnTo>
                      <a:pt x="f6" y="f7"/>
                    </a:lnTo>
                    <a:lnTo>
                      <a:pt x="f6" y="f23"/>
                    </a:lnTo>
                    <a:lnTo>
                      <a:pt x="f25" y="f8"/>
                    </a:lnTo>
                    <a:lnTo>
                      <a:pt x="f7" y="f15"/>
                    </a:lnTo>
                    <a:lnTo>
                      <a:pt x="f26" y="f19"/>
                    </a:lnTo>
                    <a:lnTo>
                      <a:pt x="f27" y="f20"/>
                    </a:lnTo>
                    <a:lnTo>
                      <a:pt x="f8" y="f9"/>
                    </a:lnTo>
                    <a:lnTo>
                      <a:pt x="f8" y="f9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22" name="Freeform 22"/>
              <p:cNvSpPr/>
              <p:nvPr/>
            </p:nvSpPr>
            <p:spPr>
              <a:xfrm>
                <a:off x="1504946" y="3673473"/>
                <a:ext cx="179386" cy="180978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113"/>
                  <a:gd name="f7" fmla="val 114"/>
                  <a:gd name="f8" fmla="val 6"/>
                  <a:gd name="f9" fmla="val 24"/>
                  <a:gd name="f10" fmla="val 48"/>
                  <a:gd name="f11" fmla="val 18"/>
                  <a:gd name="f12" fmla="val 71"/>
                  <a:gd name="f13" fmla="val 36"/>
                  <a:gd name="f14" fmla="val 83"/>
                  <a:gd name="f15" fmla="val 95"/>
                  <a:gd name="f16" fmla="val 66"/>
                  <a:gd name="f17" fmla="val 107"/>
                  <a:gd name="f18" fmla="val 90"/>
                  <a:gd name="f19" fmla="val 60"/>
                  <a:gd name="f20" fmla="val 78"/>
                  <a:gd name="f21" fmla="val 54"/>
                  <a:gd name="f22" fmla="val 12"/>
                  <a:gd name="f23" fmla="val 42"/>
                  <a:gd name="f24" fmla="val 30"/>
                  <a:gd name="f25" fmla="+- 0 0 -90"/>
                  <a:gd name="f26" fmla="*/ f3 1 113"/>
                  <a:gd name="f27" fmla="*/ f4 1 114"/>
                  <a:gd name="f28" fmla="+- f7 0 f5"/>
                  <a:gd name="f29" fmla="+- f6 0 f5"/>
                  <a:gd name="f30" fmla="*/ f25 f0 1"/>
                  <a:gd name="f31" fmla="*/ f29 1 113"/>
                  <a:gd name="f32" fmla="*/ f28 1 114"/>
                  <a:gd name="f33" fmla="*/ f30 1 f2"/>
                  <a:gd name="f34" fmla="*/ 0 1 f31"/>
                  <a:gd name="f35" fmla="*/ 0 1 f32"/>
                  <a:gd name="f36" fmla="*/ 6 1 f31"/>
                  <a:gd name="f37" fmla="*/ 24 1 f31"/>
                  <a:gd name="f38" fmla="*/ 6 1 f32"/>
                  <a:gd name="f39" fmla="*/ 48 1 f31"/>
                  <a:gd name="f40" fmla="*/ 18 1 f32"/>
                  <a:gd name="f41" fmla="*/ 71 1 f31"/>
                  <a:gd name="f42" fmla="*/ 36 1 f32"/>
                  <a:gd name="f43" fmla="*/ 83 1 f31"/>
                  <a:gd name="f44" fmla="*/ 48 1 f32"/>
                  <a:gd name="f45" fmla="*/ 95 1 f31"/>
                  <a:gd name="f46" fmla="*/ 66 1 f32"/>
                  <a:gd name="f47" fmla="*/ 107 1 f31"/>
                  <a:gd name="f48" fmla="*/ 90 1 f32"/>
                  <a:gd name="f49" fmla="*/ 113 1 f31"/>
                  <a:gd name="f50" fmla="*/ 114 1 f32"/>
                  <a:gd name="f51" fmla="*/ 60 1 f31"/>
                  <a:gd name="f52" fmla="*/ 78 1 f32"/>
                  <a:gd name="f53" fmla="*/ 54 1 f32"/>
                  <a:gd name="f54" fmla="*/ 12 1 f31"/>
                  <a:gd name="f55" fmla="*/ 42 1 f32"/>
                  <a:gd name="f56" fmla="*/ 54 1 f31"/>
                  <a:gd name="f57" fmla="*/ 30 1 f32"/>
                  <a:gd name="f58" fmla="*/ 36 1 f31"/>
                  <a:gd name="f59" fmla="*/ f6 1 f31"/>
                  <a:gd name="f60" fmla="*/ f7 1 f32"/>
                  <a:gd name="f61" fmla="+- f33 0 f1"/>
                  <a:gd name="f62" fmla="*/ f34 f26 1"/>
                  <a:gd name="f63" fmla="*/ f59 f26 1"/>
                  <a:gd name="f64" fmla="*/ f60 f27 1"/>
                  <a:gd name="f65" fmla="*/ f35 f27 1"/>
                  <a:gd name="f66" fmla="*/ f36 f26 1"/>
                  <a:gd name="f67" fmla="*/ f37 f26 1"/>
                  <a:gd name="f68" fmla="*/ f38 f27 1"/>
                  <a:gd name="f69" fmla="*/ f39 f26 1"/>
                  <a:gd name="f70" fmla="*/ f40 f27 1"/>
                  <a:gd name="f71" fmla="*/ f41 f26 1"/>
                  <a:gd name="f72" fmla="*/ f42 f27 1"/>
                  <a:gd name="f73" fmla="*/ f43 f26 1"/>
                  <a:gd name="f74" fmla="*/ f44 f27 1"/>
                  <a:gd name="f75" fmla="*/ f45 f26 1"/>
                  <a:gd name="f76" fmla="*/ f46 f27 1"/>
                  <a:gd name="f77" fmla="*/ f47 f26 1"/>
                  <a:gd name="f78" fmla="*/ f48 f27 1"/>
                  <a:gd name="f79" fmla="*/ f49 f26 1"/>
                  <a:gd name="f80" fmla="*/ f50 f27 1"/>
                  <a:gd name="f81" fmla="*/ f51 f26 1"/>
                  <a:gd name="f82" fmla="*/ f52 f27 1"/>
                  <a:gd name="f83" fmla="*/ f53 f27 1"/>
                  <a:gd name="f84" fmla="*/ f54 f26 1"/>
                  <a:gd name="f85" fmla="*/ f55 f27 1"/>
                  <a:gd name="f86" fmla="*/ f56 f26 1"/>
                  <a:gd name="f87" fmla="*/ f57 f27 1"/>
                  <a:gd name="f88" fmla="*/ f58 f26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61">
                    <a:pos x="f62" y="f65"/>
                  </a:cxn>
                  <a:cxn ang="f61">
                    <a:pos x="f66" y="f65"/>
                  </a:cxn>
                  <a:cxn ang="f61">
                    <a:pos x="f67" y="f68"/>
                  </a:cxn>
                  <a:cxn ang="f61">
                    <a:pos x="f69" y="f70"/>
                  </a:cxn>
                  <a:cxn ang="f61">
                    <a:pos x="f71" y="f72"/>
                  </a:cxn>
                  <a:cxn ang="f61">
                    <a:pos x="f73" y="f74"/>
                  </a:cxn>
                  <a:cxn ang="f61">
                    <a:pos x="f75" y="f76"/>
                  </a:cxn>
                  <a:cxn ang="f61">
                    <a:pos x="f77" y="f78"/>
                  </a:cxn>
                  <a:cxn ang="f61">
                    <a:pos x="f79" y="f80"/>
                  </a:cxn>
                  <a:cxn ang="f61">
                    <a:pos x="f73" y="f76"/>
                  </a:cxn>
                  <a:cxn ang="f61">
                    <a:pos x="f81" y="f82"/>
                  </a:cxn>
                  <a:cxn ang="f61">
                    <a:pos x="f71" y="f83"/>
                  </a:cxn>
                  <a:cxn ang="f61">
                    <a:pos x="f84" y="f82"/>
                  </a:cxn>
                  <a:cxn ang="f61">
                    <a:pos x="f81" y="f74"/>
                  </a:cxn>
                  <a:cxn ang="f61">
                    <a:pos x="f81" y="f85"/>
                  </a:cxn>
                  <a:cxn ang="f61">
                    <a:pos x="f86" y="f87"/>
                  </a:cxn>
                  <a:cxn ang="f61">
                    <a:pos x="f88" y="f70"/>
                  </a:cxn>
                  <a:cxn ang="f61">
                    <a:pos x="f62" y="f65"/>
                  </a:cxn>
                  <a:cxn ang="f61">
                    <a:pos x="f62" y="f65"/>
                  </a:cxn>
                </a:cxnLst>
                <a:rect l="f62" t="f65" r="f63" b="f64"/>
                <a:pathLst>
                  <a:path w="113" h="114">
                    <a:moveTo>
                      <a:pt x="f5" y="f5"/>
                    </a:moveTo>
                    <a:lnTo>
                      <a:pt x="f8" y="f5"/>
                    </a:lnTo>
                    <a:lnTo>
                      <a:pt x="f9" y="f8"/>
                    </a:lnTo>
                    <a:lnTo>
                      <a:pt x="f10" y="f11"/>
                    </a:lnTo>
                    <a:lnTo>
                      <a:pt x="f12" y="f13"/>
                    </a:lnTo>
                    <a:lnTo>
                      <a:pt x="f14" y="f10"/>
                    </a:lnTo>
                    <a:lnTo>
                      <a:pt x="f15" y="f16"/>
                    </a:lnTo>
                    <a:lnTo>
                      <a:pt x="f17" y="f18"/>
                    </a:lnTo>
                    <a:lnTo>
                      <a:pt x="f6" y="f7"/>
                    </a:lnTo>
                    <a:lnTo>
                      <a:pt x="f14" y="f16"/>
                    </a:lnTo>
                    <a:lnTo>
                      <a:pt x="f19" y="f20"/>
                    </a:lnTo>
                    <a:lnTo>
                      <a:pt x="f12" y="f21"/>
                    </a:lnTo>
                    <a:lnTo>
                      <a:pt x="f22" y="f20"/>
                    </a:lnTo>
                    <a:lnTo>
                      <a:pt x="f19" y="f10"/>
                    </a:lnTo>
                    <a:lnTo>
                      <a:pt x="f19" y="f23"/>
                    </a:lnTo>
                    <a:lnTo>
                      <a:pt x="f21" y="f24"/>
                    </a:lnTo>
                    <a:lnTo>
                      <a:pt x="f13" y="f11"/>
                    </a:lnTo>
                    <a:lnTo>
                      <a:pt x="f5" y="f5"/>
                    </a:lnTo>
                    <a:lnTo>
                      <a:pt x="f5" y="f5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23" name="Freeform 23"/>
              <p:cNvSpPr/>
              <p:nvPr/>
            </p:nvSpPr>
            <p:spPr>
              <a:xfrm>
                <a:off x="1781178" y="4092570"/>
                <a:ext cx="104771" cy="95253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66"/>
                  <a:gd name="f7" fmla="val 60"/>
                  <a:gd name="f8" fmla="val 54"/>
                  <a:gd name="f9" fmla="val 42"/>
                  <a:gd name="f10" fmla="val 18"/>
                  <a:gd name="f11" fmla="val 36"/>
                  <a:gd name="f12" fmla="val 6"/>
                  <a:gd name="f13" fmla="val 24"/>
                  <a:gd name="f14" fmla="val 30"/>
                  <a:gd name="f15" fmla="val 48"/>
                  <a:gd name="f16" fmla="val 12"/>
                  <a:gd name="f17" fmla="+- 0 0 -90"/>
                  <a:gd name="f18" fmla="*/ f3 1 66"/>
                  <a:gd name="f19" fmla="*/ f4 1 60"/>
                  <a:gd name="f20" fmla="+- f7 0 f5"/>
                  <a:gd name="f21" fmla="+- f6 0 f5"/>
                  <a:gd name="f22" fmla="*/ f17 f0 1"/>
                  <a:gd name="f23" fmla="*/ f21 1 66"/>
                  <a:gd name="f24" fmla="*/ f20 1 60"/>
                  <a:gd name="f25" fmla="*/ f22 1 f2"/>
                  <a:gd name="f26" fmla="*/ 54 1 f23"/>
                  <a:gd name="f27" fmla="*/ 0 1 f24"/>
                  <a:gd name="f28" fmla="*/ 42 1 f23"/>
                  <a:gd name="f29" fmla="*/ 18 1 f24"/>
                  <a:gd name="f30" fmla="*/ 36 1 f23"/>
                  <a:gd name="f31" fmla="*/ 6 1 f24"/>
                  <a:gd name="f32" fmla="*/ 24 1 f23"/>
                  <a:gd name="f33" fmla="*/ 30 1 f24"/>
                  <a:gd name="f34" fmla="*/ 18 1 f23"/>
                  <a:gd name="f35" fmla="*/ 36 1 f24"/>
                  <a:gd name="f36" fmla="*/ 6 1 f23"/>
                  <a:gd name="f37" fmla="*/ 48 1 f24"/>
                  <a:gd name="f38" fmla="*/ 0 1 f23"/>
                  <a:gd name="f39" fmla="*/ 60 1 f24"/>
                  <a:gd name="f40" fmla="*/ 12 1 f23"/>
                  <a:gd name="f41" fmla="*/ 54 1 f24"/>
                  <a:gd name="f42" fmla="*/ 30 1 f23"/>
                  <a:gd name="f43" fmla="*/ 66 1 f23"/>
                  <a:gd name="f44" fmla="*/ f6 1 f23"/>
                  <a:gd name="f45" fmla="*/ f7 1 f24"/>
                  <a:gd name="f46" fmla="+- f25 0 f1"/>
                  <a:gd name="f47" fmla="*/ f38 f18 1"/>
                  <a:gd name="f48" fmla="*/ f44 f18 1"/>
                  <a:gd name="f49" fmla="*/ f45 f19 1"/>
                  <a:gd name="f50" fmla="*/ f27 f19 1"/>
                  <a:gd name="f51" fmla="*/ f26 f18 1"/>
                  <a:gd name="f52" fmla="*/ f28 f18 1"/>
                  <a:gd name="f53" fmla="*/ f29 f19 1"/>
                  <a:gd name="f54" fmla="*/ f30 f18 1"/>
                  <a:gd name="f55" fmla="*/ f31 f19 1"/>
                  <a:gd name="f56" fmla="*/ f32 f18 1"/>
                  <a:gd name="f57" fmla="*/ f33 f19 1"/>
                  <a:gd name="f58" fmla="*/ f34 f18 1"/>
                  <a:gd name="f59" fmla="*/ f35 f19 1"/>
                  <a:gd name="f60" fmla="*/ f36 f18 1"/>
                  <a:gd name="f61" fmla="*/ f37 f19 1"/>
                  <a:gd name="f62" fmla="*/ f39 f19 1"/>
                  <a:gd name="f63" fmla="*/ f40 f18 1"/>
                  <a:gd name="f64" fmla="*/ f41 f19 1"/>
                  <a:gd name="f65" fmla="*/ f42 f18 1"/>
                  <a:gd name="f66" fmla="*/ f43 f18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46">
                    <a:pos x="f51" y="f50"/>
                  </a:cxn>
                  <a:cxn ang="f46">
                    <a:pos x="f52" y="f53"/>
                  </a:cxn>
                  <a:cxn ang="f46">
                    <a:pos x="f54" y="f55"/>
                  </a:cxn>
                  <a:cxn ang="f46">
                    <a:pos x="f56" y="f57"/>
                  </a:cxn>
                  <a:cxn ang="f46">
                    <a:pos x="f58" y="f59"/>
                  </a:cxn>
                  <a:cxn ang="f46">
                    <a:pos x="f60" y="f61"/>
                  </a:cxn>
                  <a:cxn ang="f46">
                    <a:pos x="f47" y="f62"/>
                  </a:cxn>
                  <a:cxn ang="f46">
                    <a:pos x="f63" y="f64"/>
                  </a:cxn>
                  <a:cxn ang="f46">
                    <a:pos x="f65" y="f59"/>
                  </a:cxn>
                  <a:cxn ang="f46">
                    <a:pos x="f51" y="f53"/>
                  </a:cxn>
                  <a:cxn ang="f46">
                    <a:pos x="f66" y="f55"/>
                  </a:cxn>
                  <a:cxn ang="f46">
                    <a:pos x="f51" y="f50"/>
                  </a:cxn>
                  <a:cxn ang="f46">
                    <a:pos x="f51" y="f50"/>
                  </a:cxn>
                </a:cxnLst>
                <a:rect l="f47" t="f50" r="f48" b="f49"/>
                <a:pathLst>
                  <a:path w="66" h="60">
                    <a:moveTo>
                      <a:pt x="f8" y="f5"/>
                    </a:moveTo>
                    <a:lnTo>
                      <a:pt x="f9" y="f10"/>
                    </a:lnTo>
                    <a:lnTo>
                      <a:pt x="f11" y="f12"/>
                    </a:lnTo>
                    <a:lnTo>
                      <a:pt x="f13" y="f14"/>
                    </a:lnTo>
                    <a:lnTo>
                      <a:pt x="f10" y="f11"/>
                    </a:lnTo>
                    <a:lnTo>
                      <a:pt x="f12" y="f15"/>
                    </a:lnTo>
                    <a:lnTo>
                      <a:pt x="f5" y="f7"/>
                    </a:lnTo>
                    <a:lnTo>
                      <a:pt x="f16" y="f8"/>
                    </a:lnTo>
                    <a:lnTo>
                      <a:pt x="f14" y="f11"/>
                    </a:lnTo>
                    <a:lnTo>
                      <a:pt x="f8" y="f10"/>
                    </a:lnTo>
                    <a:lnTo>
                      <a:pt x="f6" y="f12"/>
                    </a:lnTo>
                    <a:lnTo>
                      <a:pt x="f8" y="f5"/>
                    </a:lnTo>
                    <a:lnTo>
                      <a:pt x="f8" y="f5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24" name="Freeform 24"/>
              <p:cNvSpPr/>
              <p:nvPr/>
            </p:nvSpPr>
            <p:spPr>
              <a:xfrm>
                <a:off x="1495428" y="4244973"/>
                <a:ext cx="255583" cy="284158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161"/>
                  <a:gd name="f7" fmla="val 179"/>
                  <a:gd name="f8" fmla="val 131"/>
                  <a:gd name="f9" fmla="val 53"/>
                  <a:gd name="f10" fmla="val 137"/>
                  <a:gd name="f11" fmla="val 143"/>
                  <a:gd name="f12" fmla="val 41"/>
                  <a:gd name="f13" fmla="val 155"/>
                  <a:gd name="f14" fmla="val 35"/>
                  <a:gd name="f15" fmla="val 24"/>
                  <a:gd name="f16" fmla="val 12"/>
                  <a:gd name="f17" fmla="val 149"/>
                  <a:gd name="f18" fmla="val 119"/>
                  <a:gd name="f19" fmla="val 125"/>
                  <a:gd name="f20" fmla="val 95"/>
                  <a:gd name="f21" fmla="val 60"/>
                  <a:gd name="f22" fmla="val 54"/>
                  <a:gd name="f23" fmla="val 48"/>
                  <a:gd name="f24" fmla="val 167"/>
                  <a:gd name="f25" fmla="val 173"/>
                  <a:gd name="f26" fmla="val 6"/>
                  <a:gd name="f27" fmla="val 30"/>
                  <a:gd name="f28" fmla="val 71"/>
                  <a:gd name="f29" fmla="val 107"/>
                  <a:gd name="f30" fmla="val 77"/>
                  <a:gd name="f31" fmla="val 59"/>
                  <a:gd name="f32" fmla="+- 0 0 -90"/>
                  <a:gd name="f33" fmla="*/ f3 1 161"/>
                  <a:gd name="f34" fmla="*/ f4 1 179"/>
                  <a:gd name="f35" fmla="+- f7 0 f5"/>
                  <a:gd name="f36" fmla="+- f6 0 f5"/>
                  <a:gd name="f37" fmla="*/ f32 f0 1"/>
                  <a:gd name="f38" fmla="*/ f36 1 161"/>
                  <a:gd name="f39" fmla="*/ f35 1 179"/>
                  <a:gd name="f40" fmla="*/ f37 1 f2"/>
                  <a:gd name="f41" fmla="*/ 131 1 f38"/>
                  <a:gd name="f42" fmla="*/ 53 1 f39"/>
                  <a:gd name="f43" fmla="*/ 137 1 f38"/>
                  <a:gd name="f44" fmla="*/ 143 1 f38"/>
                  <a:gd name="f45" fmla="*/ 41 1 f39"/>
                  <a:gd name="f46" fmla="*/ 155 1 f38"/>
                  <a:gd name="f47" fmla="*/ 35 1 f39"/>
                  <a:gd name="f48" fmla="*/ 161 1 f38"/>
                  <a:gd name="f49" fmla="*/ 24 1 f39"/>
                  <a:gd name="f50" fmla="*/ 12 1 f39"/>
                  <a:gd name="f51" fmla="*/ 0 1 f39"/>
                  <a:gd name="f52" fmla="*/ 149 1 f38"/>
                  <a:gd name="f53" fmla="*/ 119 1 f38"/>
                  <a:gd name="f54" fmla="*/ 125 1 f38"/>
                  <a:gd name="f55" fmla="*/ 95 1 f38"/>
                  <a:gd name="f56" fmla="*/ 95 1 f39"/>
                  <a:gd name="f57" fmla="*/ 0 1 f38"/>
                  <a:gd name="f58" fmla="*/ 137 1 f39"/>
                  <a:gd name="f59" fmla="*/ 60 1 f38"/>
                  <a:gd name="f60" fmla="*/ 119 1 f39"/>
                  <a:gd name="f61" fmla="*/ 54 1 f38"/>
                  <a:gd name="f62" fmla="*/ 125 1 f39"/>
                  <a:gd name="f63" fmla="*/ 48 1 f38"/>
                  <a:gd name="f64" fmla="*/ 131 1 f39"/>
                  <a:gd name="f65" fmla="*/ 24 1 f38"/>
                  <a:gd name="f66" fmla="*/ 155 1 f39"/>
                  <a:gd name="f67" fmla="*/ 12 1 f38"/>
                  <a:gd name="f68" fmla="*/ 167 1 f39"/>
                  <a:gd name="f69" fmla="*/ 173 1 f39"/>
                  <a:gd name="f70" fmla="*/ 179 1 f39"/>
                  <a:gd name="f71" fmla="*/ 6 1 f38"/>
                  <a:gd name="f72" fmla="*/ 30 1 f38"/>
                  <a:gd name="f73" fmla="*/ 143 1 f39"/>
                  <a:gd name="f74" fmla="*/ 71 1 f38"/>
                  <a:gd name="f75" fmla="*/ 107 1 f39"/>
                  <a:gd name="f76" fmla="*/ 77 1 f39"/>
                  <a:gd name="f77" fmla="*/ 59 1 f39"/>
                  <a:gd name="f78" fmla="*/ f6 1 f38"/>
                  <a:gd name="f79" fmla="*/ f7 1 f39"/>
                  <a:gd name="f80" fmla="+- f40 0 f1"/>
                  <a:gd name="f81" fmla="*/ f57 f33 1"/>
                  <a:gd name="f82" fmla="*/ f78 f33 1"/>
                  <a:gd name="f83" fmla="*/ f79 f34 1"/>
                  <a:gd name="f84" fmla="*/ f51 f34 1"/>
                  <a:gd name="f85" fmla="*/ f41 f33 1"/>
                  <a:gd name="f86" fmla="*/ f42 f34 1"/>
                  <a:gd name="f87" fmla="*/ f43 f33 1"/>
                  <a:gd name="f88" fmla="*/ f44 f33 1"/>
                  <a:gd name="f89" fmla="*/ f45 f34 1"/>
                  <a:gd name="f90" fmla="*/ f46 f33 1"/>
                  <a:gd name="f91" fmla="*/ f47 f34 1"/>
                  <a:gd name="f92" fmla="*/ f48 f33 1"/>
                  <a:gd name="f93" fmla="*/ f49 f34 1"/>
                  <a:gd name="f94" fmla="*/ f50 f34 1"/>
                  <a:gd name="f95" fmla="*/ f52 f33 1"/>
                  <a:gd name="f96" fmla="*/ f53 f33 1"/>
                  <a:gd name="f97" fmla="*/ f54 f33 1"/>
                  <a:gd name="f98" fmla="*/ f55 f33 1"/>
                  <a:gd name="f99" fmla="*/ f56 f34 1"/>
                  <a:gd name="f100" fmla="*/ f58 f34 1"/>
                  <a:gd name="f101" fmla="*/ f59 f33 1"/>
                  <a:gd name="f102" fmla="*/ f60 f34 1"/>
                  <a:gd name="f103" fmla="*/ f61 f33 1"/>
                  <a:gd name="f104" fmla="*/ f62 f34 1"/>
                  <a:gd name="f105" fmla="*/ f63 f33 1"/>
                  <a:gd name="f106" fmla="*/ f64 f34 1"/>
                  <a:gd name="f107" fmla="*/ f65 f33 1"/>
                  <a:gd name="f108" fmla="*/ f66 f34 1"/>
                  <a:gd name="f109" fmla="*/ f67 f33 1"/>
                  <a:gd name="f110" fmla="*/ f68 f34 1"/>
                  <a:gd name="f111" fmla="*/ f69 f34 1"/>
                  <a:gd name="f112" fmla="*/ f70 f34 1"/>
                  <a:gd name="f113" fmla="*/ f71 f33 1"/>
                  <a:gd name="f114" fmla="*/ f72 f33 1"/>
                  <a:gd name="f115" fmla="*/ f73 f34 1"/>
                  <a:gd name="f116" fmla="*/ f74 f33 1"/>
                  <a:gd name="f117" fmla="*/ f75 f34 1"/>
                  <a:gd name="f118" fmla="*/ f76 f34 1"/>
                  <a:gd name="f119" fmla="*/ f77 f34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80">
                    <a:pos x="f85" y="f86"/>
                  </a:cxn>
                  <a:cxn ang="f80">
                    <a:pos x="f87" y="f86"/>
                  </a:cxn>
                  <a:cxn ang="f80">
                    <a:pos x="f88" y="f89"/>
                  </a:cxn>
                  <a:cxn ang="f80">
                    <a:pos x="f90" y="f91"/>
                  </a:cxn>
                  <a:cxn ang="f80">
                    <a:pos x="f92" y="f93"/>
                  </a:cxn>
                  <a:cxn ang="f80">
                    <a:pos x="f92" y="f94"/>
                  </a:cxn>
                  <a:cxn ang="f80">
                    <a:pos x="f92" y="f84"/>
                  </a:cxn>
                  <a:cxn ang="f80">
                    <a:pos x="f95" y="f93"/>
                  </a:cxn>
                  <a:cxn ang="f80">
                    <a:pos x="f88" y="f91"/>
                  </a:cxn>
                  <a:cxn ang="f80">
                    <a:pos x="f85" y="f91"/>
                  </a:cxn>
                  <a:cxn ang="f80">
                    <a:pos x="f96" y="f89"/>
                  </a:cxn>
                  <a:cxn ang="f80">
                    <a:pos x="f97" y="f86"/>
                  </a:cxn>
                  <a:cxn ang="f80">
                    <a:pos x="f98" y="f99"/>
                  </a:cxn>
                  <a:cxn ang="f80">
                    <a:pos x="f81" y="f100"/>
                  </a:cxn>
                  <a:cxn ang="f80">
                    <a:pos x="f101" y="f102"/>
                  </a:cxn>
                  <a:cxn ang="f80">
                    <a:pos x="f103" y="f104"/>
                  </a:cxn>
                  <a:cxn ang="f80">
                    <a:pos x="f105" y="f106"/>
                  </a:cxn>
                  <a:cxn ang="f80">
                    <a:pos x="f107" y="f108"/>
                  </a:cxn>
                  <a:cxn ang="f80">
                    <a:pos x="f109" y="f110"/>
                  </a:cxn>
                  <a:cxn ang="f80">
                    <a:pos x="f81" y="f111"/>
                  </a:cxn>
                  <a:cxn ang="f80">
                    <a:pos x="f81" y="f112"/>
                  </a:cxn>
                  <a:cxn ang="f80">
                    <a:pos x="f113" y="f111"/>
                  </a:cxn>
                  <a:cxn ang="f80">
                    <a:pos x="f114" y="f108"/>
                  </a:cxn>
                  <a:cxn ang="f80">
                    <a:pos x="f105" y="f115"/>
                  </a:cxn>
                  <a:cxn ang="f80">
                    <a:pos x="f116" y="f104"/>
                  </a:cxn>
                  <a:cxn ang="f80">
                    <a:pos x="f98" y="f117"/>
                  </a:cxn>
                  <a:cxn ang="f80">
                    <a:pos x="f96" y="f118"/>
                  </a:cxn>
                  <a:cxn ang="f80">
                    <a:pos x="f85" y="f119"/>
                  </a:cxn>
                  <a:cxn ang="f80">
                    <a:pos x="f85" y="f86"/>
                  </a:cxn>
                  <a:cxn ang="f80">
                    <a:pos x="f85" y="f86"/>
                  </a:cxn>
                </a:cxnLst>
                <a:rect l="f81" t="f84" r="f82" b="f83"/>
                <a:pathLst>
                  <a:path w="161" h="179">
                    <a:moveTo>
                      <a:pt x="f8" y="f9"/>
                    </a:moveTo>
                    <a:lnTo>
                      <a:pt x="f10" y="f9"/>
                    </a:lnTo>
                    <a:lnTo>
                      <a:pt x="f11" y="f12"/>
                    </a:lnTo>
                    <a:lnTo>
                      <a:pt x="f13" y="f14"/>
                    </a:lnTo>
                    <a:lnTo>
                      <a:pt x="f6" y="f15"/>
                    </a:lnTo>
                    <a:lnTo>
                      <a:pt x="f6" y="f16"/>
                    </a:lnTo>
                    <a:lnTo>
                      <a:pt x="f6" y="f5"/>
                    </a:lnTo>
                    <a:lnTo>
                      <a:pt x="f17" y="f15"/>
                    </a:lnTo>
                    <a:lnTo>
                      <a:pt x="f11" y="f14"/>
                    </a:lnTo>
                    <a:lnTo>
                      <a:pt x="f8" y="f14"/>
                    </a:lnTo>
                    <a:lnTo>
                      <a:pt x="f18" y="f12"/>
                    </a:lnTo>
                    <a:lnTo>
                      <a:pt x="f19" y="f9"/>
                    </a:lnTo>
                    <a:lnTo>
                      <a:pt x="f20" y="f20"/>
                    </a:lnTo>
                    <a:lnTo>
                      <a:pt x="f5" y="f10"/>
                    </a:lnTo>
                    <a:lnTo>
                      <a:pt x="f21" y="f18"/>
                    </a:lnTo>
                    <a:lnTo>
                      <a:pt x="f22" y="f19"/>
                    </a:lnTo>
                    <a:lnTo>
                      <a:pt x="f23" y="f8"/>
                    </a:lnTo>
                    <a:lnTo>
                      <a:pt x="f15" y="f13"/>
                    </a:lnTo>
                    <a:lnTo>
                      <a:pt x="f16" y="f24"/>
                    </a:lnTo>
                    <a:lnTo>
                      <a:pt x="f5" y="f25"/>
                    </a:lnTo>
                    <a:lnTo>
                      <a:pt x="f5" y="f7"/>
                    </a:lnTo>
                    <a:lnTo>
                      <a:pt x="f26" y="f25"/>
                    </a:lnTo>
                    <a:lnTo>
                      <a:pt x="f27" y="f13"/>
                    </a:lnTo>
                    <a:lnTo>
                      <a:pt x="f23" y="f11"/>
                    </a:lnTo>
                    <a:lnTo>
                      <a:pt x="f28" y="f19"/>
                    </a:lnTo>
                    <a:lnTo>
                      <a:pt x="f20" y="f29"/>
                    </a:lnTo>
                    <a:lnTo>
                      <a:pt x="f18" y="f30"/>
                    </a:lnTo>
                    <a:lnTo>
                      <a:pt x="f8" y="f31"/>
                    </a:lnTo>
                    <a:lnTo>
                      <a:pt x="f8" y="f9"/>
                    </a:lnTo>
                    <a:lnTo>
                      <a:pt x="f8" y="f9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25" name="Freeform 25"/>
              <p:cNvSpPr/>
              <p:nvPr/>
            </p:nvSpPr>
            <p:spPr>
              <a:xfrm>
                <a:off x="1169983" y="4386267"/>
                <a:ext cx="115891" cy="85725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72"/>
                  <a:gd name="f7" fmla="val 54"/>
                  <a:gd name="f8" fmla="val 24"/>
                  <a:gd name="f9" fmla="val 36"/>
                  <a:gd name="f10" fmla="val 48"/>
                  <a:gd name="f11" fmla="val 60"/>
                  <a:gd name="f12" fmla="val 12"/>
                  <a:gd name="f13" fmla="val 66"/>
                  <a:gd name="f14" fmla="val 6"/>
                  <a:gd name="f15" fmla="val 42"/>
                  <a:gd name="f16" fmla="val 18"/>
                  <a:gd name="f17" fmla="val 30"/>
                  <a:gd name="f18" fmla="+- 0 0 -90"/>
                  <a:gd name="f19" fmla="*/ f3 1 72"/>
                  <a:gd name="f20" fmla="*/ f4 1 54"/>
                  <a:gd name="f21" fmla="+- f7 0 f5"/>
                  <a:gd name="f22" fmla="+- f6 0 f5"/>
                  <a:gd name="f23" fmla="*/ f18 f0 1"/>
                  <a:gd name="f24" fmla="*/ f22 1 72"/>
                  <a:gd name="f25" fmla="*/ f21 1 54"/>
                  <a:gd name="f26" fmla="*/ f23 1 f2"/>
                  <a:gd name="f27" fmla="*/ 24 1 f24"/>
                  <a:gd name="f28" fmla="*/ 36 1 f25"/>
                  <a:gd name="f29" fmla="*/ 48 1 f24"/>
                  <a:gd name="f30" fmla="*/ 24 1 f25"/>
                  <a:gd name="f31" fmla="*/ 60 1 f24"/>
                  <a:gd name="f32" fmla="*/ 12 1 f25"/>
                  <a:gd name="f33" fmla="*/ 66 1 f24"/>
                  <a:gd name="f34" fmla="*/ 6 1 f25"/>
                  <a:gd name="f35" fmla="*/ 72 1 f24"/>
                  <a:gd name="f36" fmla="*/ 0 1 f25"/>
                  <a:gd name="f37" fmla="*/ 42 1 f24"/>
                  <a:gd name="f38" fmla="*/ 18 1 f25"/>
                  <a:gd name="f39" fmla="*/ 30 1 f24"/>
                  <a:gd name="f40" fmla="*/ 18 1 f24"/>
                  <a:gd name="f41" fmla="*/ 12 1 f24"/>
                  <a:gd name="f42" fmla="*/ 0 1 f24"/>
                  <a:gd name="f43" fmla="*/ 54 1 f25"/>
                  <a:gd name="f44" fmla="*/ 42 1 f25"/>
                  <a:gd name="f45" fmla="*/ f6 1 f24"/>
                  <a:gd name="f46" fmla="*/ f7 1 f25"/>
                  <a:gd name="f47" fmla="+- f26 0 f1"/>
                  <a:gd name="f48" fmla="*/ f42 f19 1"/>
                  <a:gd name="f49" fmla="*/ f45 f19 1"/>
                  <a:gd name="f50" fmla="*/ f46 f20 1"/>
                  <a:gd name="f51" fmla="*/ f36 f20 1"/>
                  <a:gd name="f52" fmla="*/ f27 f19 1"/>
                  <a:gd name="f53" fmla="*/ f28 f20 1"/>
                  <a:gd name="f54" fmla="*/ f29 f19 1"/>
                  <a:gd name="f55" fmla="*/ f30 f20 1"/>
                  <a:gd name="f56" fmla="*/ f31 f19 1"/>
                  <a:gd name="f57" fmla="*/ f32 f20 1"/>
                  <a:gd name="f58" fmla="*/ f33 f19 1"/>
                  <a:gd name="f59" fmla="*/ f34 f20 1"/>
                  <a:gd name="f60" fmla="*/ f35 f19 1"/>
                  <a:gd name="f61" fmla="*/ f37 f19 1"/>
                  <a:gd name="f62" fmla="*/ f38 f20 1"/>
                  <a:gd name="f63" fmla="*/ f39 f19 1"/>
                  <a:gd name="f64" fmla="*/ f40 f19 1"/>
                  <a:gd name="f65" fmla="*/ f41 f19 1"/>
                  <a:gd name="f66" fmla="*/ f43 f20 1"/>
                  <a:gd name="f67" fmla="*/ f44 f20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47">
                    <a:pos x="f52" y="f53"/>
                  </a:cxn>
                  <a:cxn ang="f47">
                    <a:pos x="f54" y="f55"/>
                  </a:cxn>
                  <a:cxn ang="f47">
                    <a:pos x="f56" y="f57"/>
                  </a:cxn>
                  <a:cxn ang="f47">
                    <a:pos x="f58" y="f59"/>
                  </a:cxn>
                  <a:cxn ang="f47">
                    <a:pos x="f60" y="f51"/>
                  </a:cxn>
                  <a:cxn ang="f47">
                    <a:pos x="f61" y="f62"/>
                  </a:cxn>
                  <a:cxn ang="f47">
                    <a:pos x="f63" y="f55"/>
                  </a:cxn>
                  <a:cxn ang="f47">
                    <a:pos x="f52" y="f55"/>
                  </a:cxn>
                  <a:cxn ang="f47">
                    <a:pos x="f64" y="f62"/>
                  </a:cxn>
                  <a:cxn ang="f47">
                    <a:pos x="f65" y="f57"/>
                  </a:cxn>
                  <a:cxn ang="f47">
                    <a:pos x="f48" y="f66"/>
                  </a:cxn>
                  <a:cxn ang="f47">
                    <a:pos x="f65" y="f67"/>
                  </a:cxn>
                  <a:cxn ang="f47">
                    <a:pos x="f52" y="f53"/>
                  </a:cxn>
                  <a:cxn ang="f47">
                    <a:pos x="f52" y="f53"/>
                  </a:cxn>
                </a:cxnLst>
                <a:rect l="f48" t="f51" r="f49" b="f50"/>
                <a:pathLst>
                  <a:path w="72" h="54">
                    <a:moveTo>
                      <a:pt x="f8" y="f9"/>
                    </a:moveTo>
                    <a:lnTo>
                      <a:pt x="f10" y="f8"/>
                    </a:lnTo>
                    <a:lnTo>
                      <a:pt x="f11" y="f12"/>
                    </a:lnTo>
                    <a:lnTo>
                      <a:pt x="f13" y="f14"/>
                    </a:lnTo>
                    <a:lnTo>
                      <a:pt x="f6" y="f5"/>
                    </a:lnTo>
                    <a:lnTo>
                      <a:pt x="f15" y="f16"/>
                    </a:lnTo>
                    <a:lnTo>
                      <a:pt x="f17" y="f8"/>
                    </a:lnTo>
                    <a:lnTo>
                      <a:pt x="f8" y="f8"/>
                    </a:lnTo>
                    <a:lnTo>
                      <a:pt x="f16" y="f16"/>
                    </a:lnTo>
                    <a:lnTo>
                      <a:pt x="f12" y="f12"/>
                    </a:lnTo>
                    <a:lnTo>
                      <a:pt x="f5" y="f7"/>
                    </a:lnTo>
                    <a:lnTo>
                      <a:pt x="f12" y="f15"/>
                    </a:lnTo>
                    <a:lnTo>
                      <a:pt x="f8" y="f9"/>
                    </a:lnTo>
                    <a:lnTo>
                      <a:pt x="f8" y="f9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26" name="Freeform 26"/>
              <p:cNvSpPr/>
              <p:nvPr/>
            </p:nvSpPr>
            <p:spPr>
              <a:xfrm>
                <a:off x="990596" y="4586292"/>
                <a:ext cx="19046" cy="85725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12"/>
                  <a:gd name="f7" fmla="val 54"/>
                  <a:gd name="f8" fmla="val 18"/>
                  <a:gd name="f9" fmla="val 6"/>
                  <a:gd name="f10" fmla="val 36"/>
                  <a:gd name="f11" fmla="+- 0 0 -90"/>
                  <a:gd name="f12" fmla="*/ f3 1 12"/>
                  <a:gd name="f13" fmla="*/ f4 1 54"/>
                  <a:gd name="f14" fmla="+- f7 0 f5"/>
                  <a:gd name="f15" fmla="+- f6 0 f5"/>
                  <a:gd name="f16" fmla="*/ f11 f0 1"/>
                  <a:gd name="f17" fmla="*/ f15 1 12"/>
                  <a:gd name="f18" fmla="*/ f14 1 54"/>
                  <a:gd name="f19" fmla="*/ f16 1 f2"/>
                  <a:gd name="f20" fmla="*/ 12 1 f17"/>
                  <a:gd name="f21" fmla="*/ 0 1 f18"/>
                  <a:gd name="f22" fmla="*/ 0 1 f17"/>
                  <a:gd name="f23" fmla="*/ 12 1 f18"/>
                  <a:gd name="f24" fmla="*/ 18 1 f18"/>
                  <a:gd name="f25" fmla="*/ 6 1 f17"/>
                  <a:gd name="f26" fmla="*/ 54 1 f18"/>
                  <a:gd name="f27" fmla="*/ 36 1 f18"/>
                  <a:gd name="f28" fmla="*/ 6 1 f18"/>
                  <a:gd name="f29" fmla="*/ f6 1 f17"/>
                  <a:gd name="f30" fmla="*/ f7 1 f18"/>
                  <a:gd name="f31" fmla="+- f19 0 f1"/>
                  <a:gd name="f32" fmla="*/ f22 f12 1"/>
                  <a:gd name="f33" fmla="*/ f29 f12 1"/>
                  <a:gd name="f34" fmla="*/ f30 f13 1"/>
                  <a:gd name="f35" fmla="*/ f21 f13 1"/>
                  <a:gd name="f36" fmla="*/ f20 f12 1"/>
                  <a:gd name="f37" fmla="*/ f23 f13 1"/>
                  <a:gd name="f38" fmla="*/ f24 f13 1"/>
                  <a:gd name="f39" fmla="*/ f25 f12 1"/>
                  <a:gd name="f40" fmla="*/ f26 f13 1"/>
                  <a:gd name="f41" fmla="*/ f27 f13 1"/>
                  <a:gd name="f42" fmla="*/ f28 f13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31">
                    <a:pos x="f36" y="f35"/>
                  </a:cxn>
                  <a:cxn ang="f31">
                    <a:pos x="f32" y="f37"/>
                  </a:cxn>
                  <a:cxn ang="f31">
                    <a:pos x="f32" y="f38"/>
                  </a:cxn>
                  <a:cxn ang="f31">
                    <a:pos x="f39" y="f40"/>
                  </a:cxn>
                  <a:cxn ang="f31">
                    <a:pos x="f36" y="f41"/>
                  </a:cxn>
                  <a:cxn ang="f31">
                    <a:pos x="f36" y="f38"/>
                  </a:cxn>
                  <a:cxn ang="f31">
                    <a:pos x="f36" y="f42"/>
                  </a:cxn>
                  <a:cxn ang="f31">
                    <a:pos x="f36" y="f35"/>
                  </a:cxn>
                  <a:cxn ang="f31">
                    <a:pos x="f36" y="f35"/>
                  </a:cxn>
                </a:cxnLst>
                <a:rect l="f32" t="f35" r="f33" b="f34"/>
                <a:pathLst>
                  <a:path w="12" h="54">
                    <a:moveTo>
                      <a:pt x="f6" y="f5"/>
                    </a:moveTo>
                    <a:lnTo>
                      <a:pt x="f5" y="f6"/>
                    </a:lnTo>
                    <a:lnTo>
                      <a:pt x="f5" y="f8"/>
                    </a:lnTo>
                    <a:lnTo>
                      <a:pt x="f9" y="f7"/>
                    </a:lnTo>
                    <a:lnTo>
                      <a:pt x="f6" y="f10"/>
                    </a:lnTo>
                    <a:lnTo>
                      <a:pt x="f6" y="f8"/>
                    </a:lnTo>
                    <a:lnTo>
                      <a:pt x="f6" y="f9"/>
                    </a:lnTo>
                    <a:lnTo>
                      <a:pt x="f6" y="f5"/>
                    </a:lnTo>
                    <a:lnTo>
                      <a:pt x="f6" y="f5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27" name="Freeform 27"/>
              <p:cNvSpPr/>
              <p:nvPr/>
            </p:nvSpPr>
            <p:spPr>
              <a:xfrm>
                <a:off x="781053" y="4795835"/>
                <a:ext cx="76196" cy="114300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48"/>
                  <a:gd name="f7" fmla="val 72"/>
                  <a:gd name="f8" fmla="val 6"/>
                  <a:gd name="f9" fmla="val 42"/>
                  <a:gd name="f10" fmla="val 12"/>
                  <a:gd name="f11" fmla="val 18"/>
                  <a:gd name="f12" fmla="val 54"/>
                  <a:gd name="f13" fmla="val 66"/>
                  <a:gd name="f14" fmla="+- 0 0 -90"/>
                  <a:gd name="f15" fmla="*/ f3 1 48"/>
                  <a:gd name="f16" fmla="*/ f4 1 72"/>
                  <a:gd name="f17" fmla="+- f7 0 f5"/>
                  <a:gd name="f18" fmla="+- f6 0 f5"/>
                  <a:gd name="f19" fmla="*/ f14 f0 1"/>
                  <a:gd name="f20" fmla="*/ f18 1 48"/>
                  <a:gd name="f21" fmla="*/ f17 1 72"/>
                  <a:gd name="f22" fmla="*/ f19 1 f2"/>
                  <a:gd name="f23" fmla="*/ 48 1 f20"/>
                  <a:gd name="f24" fmla="*/ 6 1 f21"/>
                  <a:gd name="f25" fmla="*/ 6 1 f20"/>
                  <a:gd name="f26" fmla="*/ 0 1 f21"/>
                  <a:gd name="f27" fmla="*/ 42 1 f20"/>
                  <a:gd name="f28" fmla="*/ 12 1 f21"/>
                  <a:gd name="f29" fmla="*/ 0 1 f20"/>
                  <a:gd name="f30" fmla="*/ 72 1 f21"/>
                  <a:gd name="f31" fmla="*/ 18 1 f20"/>
                  <a:gd name="f32" fmla="*/ 54 1 f21"/>
                  <a:gd name="f33" fmla="*/ 66 1 f21"/>
                  <a:gd name="f34" fmla="*/ f6 1 f20"/>
                  <a:gd name="f35" fmla="*/ f7 1 f21"/>
                  <a:gd name="f36" fmla="+- f22 0 f1"/>
                  <a:gd name="f37" fmla="*/ f29 f15 1"/>
                  <a:gd name="f38" fmla="*/ f34 f15 1"/>
                  <a:gd name="f39" fmla="*/ f35 f16 1"/>
                  <a:gd name="f40" fmla="*/ f26 f16 1"/>
                  <a:gd name="f41" fmla="*/ f23 f15 1"/>
                  <a:gd name="f42" fmla="*/ f24 f16 1"/>
                  <a:gd name="f43" fmla="*/ f25 f15 1"/>
                  <a:gd name="f44" fmla="*/ f27 f15 1"/>
                  <a:gd name="f45" fmla="*/ f28 f16 1"/>
                  <a:gd name="f46" fmla="*/ f30 f16 1"/>
                  <a:gd name="f47" fmla="*/ f31 f15 1"/>
                  <a:gd name="f48" fmla="*/ f32 f16 1"/>
                  <a:gd name="f49" fmla="*/ f33 f16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36">
                    <a:pos x="f41" y="f42"/>
                  </a:cxn>
                  <a:cxn ang="f36">
                    <a:pos x="f41" y="f42"/>
                  </a:cxn>
                  <a:cxn ang="f36">
                    <a:pos x="f41" y="f42"/>
                  </a:cxn>
                  <a:cxn ang="f36">
                    <a:pos x="f41" y="f42"/>
                  </a:cxn>
                  <a:cxn ang="f36">
                    <a:pos x="f43" y="f40"/>
                  </a:cxn>
                  <a:cxn ang="f36">
                    <a:pos x="f44" y="f45"/>
                  </a:cxn>
                  <a:cxn ang="f36">
                    <a:pos x="f44" y="f45"/>
                  </a:cxn>
                  <a:cxn ang="f36">
                    <a:pos x="f37" y="f46"/>
                  </a:cxn>
                  <a:cxn ang="f36">
                    <a:pos x="f47" y="f48"/>
                  </a:cxn>
                  <a:cxn ang="f36">
                    <a:pos x="f47" y="f49"/>
                  </a:cxn>
                  <a:cxn ang="f36">
                    <a:pos x="f41" y="f42"/>
                  </a:cxn>
                  <a:cxn ang="f36">
                    <a:pos x="f41" y="f42"/>
                  </a:cxn>
                  <a:cxn ang="f36">
                    <a:pos x="f41" y="f42"/>
                  </a:cxn>
                </a:cxnLst>
                <a:rect l="f37" t="f40" r="f38" b="f39"/>
                <a:pathLst>
                  <a:path w="48" h="72">
                    <a:moveTo>
                      <a:pt x="f6" y="f8"/>
                    </a:moveTo>
                    <a:lnTo>
                      <a:pt x="f6" y="f8"/>
                    </a:lnTo>
                    <a:lnTo>
                      <a:pt x="f6" y="f8"/>
                    </a:lnTo>
                    <a:lnTo>
                      <a:pt x="f6" y="f8"/>
                    </a:lnTo>
                    <a:lnTo>
                      <a:pt x="f8" y="f5"/>
                    </a:lnTo>
                    <a:lnTo>
                      <a:pt x="f9" y="f10"/>
                    </a:lnTo>
                    <a:lnTo>
                      <a:pt x="f9" y="f10"/>
                    </a:lnTo>
                    <a:lnTo>
                      <a:pt x="f5" y="f7"/>
                    </a:lnTo>
                    <a:lnTo>
                      <a:pt x="f11" y="f12"/>
                    </a:lnTo>
                    <a:lnTo>
                      <a:pt x="f11" y="f13"/>
                    </a:lnTo>
                    <a:lnTo>
                      <a:pt x="f6" y="f8"/>
                    </a:lnTo>
                    <a:lnTo>
                      <a:pt x="f6" y="f8"/>
                    </a:lnTo>
                    <a:lnTo>
                      <a:pt x="f6" y="f8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28" name="Freeform 28"/>
              <p:cNvSpPr/>
              <p:nvPr/>
            </p:nvSpPr>
            <p:spPr>
              <a:xfrm>
                <a:off x="693736" y="4805364"/>
                <a:ext cx="457200" cy="133346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287"/>
                  <a:gd name="f7" fmla="val 84"/>
                  <a:gd name="f8" fmla="val 168"/>
                  <a:gd name="f9" fmla="val 36"/>
                  <a:gd name="f10" fmla="val 114"/>
                  <a:gd name="f11" fmla="val 60"/>
                  <a:gd name="f12" fmla="val 276"/>
                  <a:gd name="f13" fmla="val 18"/>
                  <a:gd name="f14" fmla="+- 0 0 -90"/>
                  <a:gd name="f15" fmla="*/ f3 1 287"/>
                  <a:gd name="f16" fmla="*/ f4 1 84"/>
                  <a:gd name="f17" fmla="+- f7 0 f5"/>
                  <a:gd name="f18" fmla="+- f6 0 f5"/>
                  <a:gd name="f19" fmla="*/ f14 f0 1"/>
                  <a:gd name="f20" fmla="*/ f18 1 287"/>
                  <a:gd name="f21" fmla="*/ f17 1 84"/>
                  <a:gd name="f22" fmla="*/ f19 1 f2"/>
                  <a:gd name="f23" fmla="*/ 287 1 f20"/>
                  <a:gd name="f24" fmla="*/ 0 1 f21"/>
                  <a:gd name="f25" fmla="*/ 0 1 f20"/>
                  <a:gd name="f26" fmla="*/ 84 1 f21"/>
                  <a:gd name="f27" fmla="*/ 168 1 f20"/>
                  <a:gd name="f28" fmla="*/ 36 1 f21"/>
                  <a:gd name="f29" fmla="*/ 114 1 f20"/>
                  <a:gd name="f30" fmla="*/ 60 1 f21"/>
                  <a:gd name="f31" fmla="*/ 276 1 f20"/>
                  <a:gd name="f32" fmla="*/ 18 1 f21"/>
                  <a:gd name="f33" fmla="*/ f6 1 f20"/>
                  <a:gd name="f34" fmla="*/ f7 1 f21"/>
                  <a:gd name="f35" fmla="+- f22 0 f1"/>
                  <a:gd name="f36" fmla="*/ f25 f15 1"/>
                  <a:gd name="f37" fmla="*/ f33 f15 1"/>
                  <a:gd name="f38" fmla="*/ f34 f16 1"/>
                  <a:gd name="f39" fmla="*/ f24 f16 1"/>
                  <a:gd name="f40" fmla="*/ f23 f15 1"/>
                  <a:gd name="f41" fmla="*/ f26 f16 1"/>
                  <a:gd name="f42" fmla="*/ f27 f15 1"/>
                  <a:gd name="f43" fmla="*/ f28 f16 1"/>
                  <a:gd name="f44" fmla="*/ f29 f15 1"/>
                  <a:gd name="f45" fmla="*/ f30 f16 1"/>
                  <a:gd name="f46" fmla="*/ f31 f15 1"/>
                  <a:gd name="f47" fmla="*/ f32 f16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35">
                    <a:pos x="f40" y="f39"/>
                  </a:cxn>
                  <a:cxn ang="f35">
                    <a:pos x="f36" y="f41"/>
                  </a:cxn>
                  <a:cxn ang="f35">
                    <a:pos x="f42" y="f43"/>
                  </a:cxn>
                  <a:cxn ang="f35">
                    <a:pos x="f44" y="f45"/>
                  </a:cxn>
                  <a:cxn ang="f35">
                    <a:pos x="f46" y="f47"/>
                  </a:cxn>
                  <a:cxn ang="f35">
                    <a:pos x="f40" y="f39"/>
                  </a:cxn>
                  <a:cxn ang="f35">
                    <a:pos x="f40" y="f39"/>
                  </a:cxn>
                </a:cxnLst>
                <a:rect l="f36" t="f39" r="f37" b="f38"/>
                <a:pathLst>
                  <a:path w="287" h="84">
                    <a:moveTo>
                      <a:pt x="f6" y="f5"/>
                    </a:moveTo>
                    <a:lnTo>
                      <a:pt x="f5" y="f7"/>
                    </a:lnTo>
                    <a:lnTo>
                      <a:pt x="f8" y="f9"/>
                    </a:lnTo>
                    <a:lnTo>
                      <a:pt x="f10" y="f11"/>
                    </a:lnTo>
                    <a:lnTo>
                      <a:pt x="f12" y="f13"/>
                    </a:lnTo>
                    <a:lnTo>
                      <a:pt x="f6" y="f5"/>
                    </a:lnTo>
                    <a:lnTo>
                      <a:pt x="f6" y="f5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29" name="Freeform 29"/>
              <p:cNvSpPr/>
              <p:nvPr/>
            </p:nvSpPr>
            <p:spPr>
              <a:xfrm>
                <a:off x="1314449" y="4767260"/>
                <a:ext cx="104771" cy="171450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66"/>
                  <a:gd name="f7" fmla="val 108"/>
                  <a:gd name="f8" fmla="val 6"/>
                  <a:gd name="f9" fmla="val 84"/>
                  <a:gd name="f10" fmla="val 54"/>
                  <a:gd name="f11" fmla="val 24"/>
                  <a:gd name="f12" fmla="+- 0 0 -90"/>
                  <a:gd name="f13" fmla="*/ f3 1 66"/>
                  <a:gd name="f14" fmla="*/ f4 1 108"/>
                  <a:gd name="f15" fmla="+- f7 0 f5"/>
                  <a:gd name="f16" fmla="+- f6 0 f5"/>
                  <a:gd name="f17" fmla="*/ f12 f0 1"/>
                  <a:gd name="f18" fmla="*/ f16 1 66"/>
                  <a:gd name="f19" fmla="*/ f15 1 108"/>
                  <a:gd name="f20" fmla="*/ f17 1 f2"/>
                  <a:gd name="f21" fmla="*/ 6 1 f18"/>
                  <a:gd name="f22" fmla="*/ 0 1 f19"/>
                  <a:gd name="f23" fmla="*/ 66 1 f18"/>
                  <a:gd name="f24" fmla="*/ 6 1 f19"/>
                  <a:gd name="f25" fmla="*/ 0 1 f18"/>
                  <a:gd name="f26" fmla="*/ 84 1 f19"/>
                  <a:gd name="f27" fmla="*/ 54 1 f18"/>
                  <a:gd name="f28" fmla="*/ 24 1 f19"/>
                  <a:gd name="f29" fmla="*/ 108 1 f19"/>
                  <a:gd name="f30" fmla="*/ f6 1 f18"/>
                  <a:gd name="f31" fmla="*/ f7 1 f19"/>
                  <a:gd name="f32" fmla="+- f20 0 f1"/>
                  <a:gd name="f33" fmla="*/ f25 f13 1"/>
                  <a:gd name="f34" fmla="*/ f30 f13 1"/>
                  <a:gd name="f35" fmla="*/ f31 f14 1"/>
                  <a:gd name="f36" fmla="*/ f22 f14 1"/>
                  <a:gd name="f37" fmla="*/ f21 f13 1"/>
                  <a:gd name="f38" fmla="*/ f23 f13 1"/>
                  <a:gd name="f39" fmla="*/ f24 f14 1"/>
                  <a:gd name="f40" fmla="*/ f26 f14 1"/>
                  <a:gd name="f41" fmla="*/ f27 f13 1"/>
                  <a:gd name="f42" fmla="*/ f28 f14 1"/>
                  <a:gd name="f43" fmla="*/ f29 f14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32">
                    <a:pos x="f37" y="f36"/>
                  </a:cxn>
                  <a:cxn ang="f32">
                    <a:pos x="f38" y="f39"/>
                  </a:cxn>
                  <a:cxn ang="f32">
                    <a:pos x="f33" y="f40"/>
                  </a:cxn>
                  <a:cxn ang="f32">
                    <a:pos x="f41" y="f42"/>
                  </a:cxn>
                  <a:cxn ang="f32">
                    <a:pos x="f37" y="f43"/>
                  </a:cxn>
                  <a:cxn ang="f32">
                    <a:pos x="f38" y="f39"/>
                  </a:cxn>
                  <a:cxn ang="f32">
                    <a:pos x="f37" y="f36"/>
                  </a:cxn>
                  <a:cxn ang="f32">
                    <a:pos x="f37" y="f36"/>
                  </a:cxn>
                </a:cxnLst>
                <a:rect l="f33" t="f36" r="f34" b="f35"/>
                <a:pathLst>
                  <a:path w="66" h="108">
                    <a:moveTo>
                      <a:pt x="f8" y="f5"/>
                    </a:moveTo>
                    <a:lnTo>
                      <a:pt x="f6" y="f8"/>
                    </a:lnTo>
                    <a:lnTo>
                      <a:pt x="f5" y="f9"/>
                    </a:lnTo>
                    <a:lnTo>
                      <a:pt x="f10" y="f11"/>
                    </a:lnTo>
                    <a:lnTo>
                      <a:pt x="f8" y="f7"/>
                    </a:lnTo>
                    <a:lnTo>
                      <a:pt x="f6" y="f8"/>
                    </a:lnTo>
                    <a:lnTo>
                      <a:pt x="f8" y="f5"/>
                    </a:lnTo>
                    <a:lnTo>
                      <a:pt x="f8" y="f5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30" name="Freeform 30"/>
              <p:cNvSpPr/>
              <p:nvPr/>
            </p:nvSpPr>
            <p:spPr>
              <a:xfrm>
                <a:off x="581028" y="4938710"/>
                <a:ext cx="122236" cy="66678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77"/>
                  <a:gd name="f7" fmla="val 42"/>
                  <a:gd name="f8" fmla="val 36"/>
                  <a:gd name="f9" fmla="val 60"/>
                  <a:gd name="f10" fmla="val 6"/>
                  <a:gd name="f11" fmla="val 48"/>
                  <a:gd name="f12" fmla="val 24"/>
                  <a:gd name="f13" fmla="val 71"/>
                  <a:gd name="f14" fmla="val 66"/>
                  <a:gd name="f15" fmla="+- 0 0 -90"/>
                  <a:gd name="f16" fmla="*/ f3 1 77"/>
                  <a:gd name="f17" fmla="*/ f4 1 42"/>
                  <a:gd name="f18" fmla="+- f7 0 f5"/>
                  <a:gd name="f19" fmla="+- f6 0 f5"/>
                  <a:gd name="f20" fmla="*/ f15 f0 1"/>
                  <a:gd name="f21" fmla="*/ f19 1 77"/>
                  <a:gd name="f22" fmla="*/ f18 1 42"/>
                  <a:gd name="f23" fmla="*/ f20 1 f2"/>
                  <a:gd name="f24" fmla="*/ 36 1 f21"/>
                  <a:gd name="f25" fmla="*/ 0 1 f22"/>
                  <a:gd name="f26" fmla="*/ 42 1 f21"/>
                  <a:gd name="f27" fmla="*/ 60 1 f21"/>
                  <a:gd name="f28" fmla="*/ 6 1 f22"/>
                  <a:gd name="f29" fmla="*/ 48 1 f21"/>
                  <a:gd name="f30" fmla="*/ 0 1 f21"/>
                  <a:gd name="f31" fmla="*/ 24 1 f22"/>
                  <a:gd name="f32" fmla="*/ 71 1 f21"/>
                  <a:gd name="f33" fmla="*/ 66 1 f21"/>
                  <a:gd name="f34" fmla="*/ 42 1 f22"/>
                  <a:gd name="f35" fmla="*/ 77 1 f21"/>
                  <a:gd name="f36" fmla="*/ f6 1 f21"/>
                  <a:gd name="f37" fmla="*/ f7 1 f22"/>
                  <a:gd name="f38" fmla="+- f23 0 f1"/>
                  <a:gd name="f39" fmla="*/ f30 f16 1"/>
                  <a:gd name="f40" fmla="*/ f36 f16 1"/>
                  <a:gd name="f41" fmla="*/ f37 f17 1"/>
                  <a:gd name="f42" fmla="*/ f25 f17 1"/>
                  <a:gd name="f43" fmla="*/ f24 f16 1"/>
                  <a:gd name="f44" fmla="*/ f26 f16 1"/>
                  <a:gd name="f45" fmla="*/ f27 f16 1"/>
                  <a:gd name="f46" fmla="*/ f28 f17 1"/>
                  <a:gd name="f47" fmla="*/ f29 f16 1"/>
                  <a:gd name="f48" fmla="*/ f31 f17 1"/>
                  <a:gd name="f49" fmla="*/ f32 f16 1"/>
                  <a:gd name="f50" fmla="*/ f33 f16 1"/>
                  <a:gd name="f51" fmla="*/ f34 f17 1"/>
                  <a:gd name="f52" fmla="*/ f35 f16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38">
                    <a:pos x="f43" y="f42"/>
                  </a:cxn>
                  <a:cxn ang="f38">
                    <a:pos x="f44" y="f42"/>
                  </a:cxn>
                  <a:cxn ang="f38">
                    <a:pos x="f45" y="f46"/>
                  </a:cxn>
                  <a:cxn ang="f38">
                    <a:pos x="f47" y="f46"/>
                  </a:cxn>
                  <a:cxn ang="f38">
                    <a:pos x="f44" y="f46"/>
                  </a:cxn>
                  <a:cxn ang="f38">
                    <a:pos x="f45" y="f46"/>
                  </a:cxn>
                  <a:cxn ang="f38">
                    <a:pos x="f39" y="f48"/>
                  </a:cxn>
                  <a:cxn ang="f38">
                    <a:pos x="f49" y="f46"/>
                  </a:cxn>
                  <a:cxn ang="f38">
                    <a:pos x="f50" y="f51"/>
                  </a:cxn>
                  <a:cxn ang="f38">
                    <a:pos x="f52" y="f46"/>
                  </a:cxn>
                  <a:cxn ang="f38">
                    <a:pos x="f43" y="f42"/>
                  </a:cxn>
                  <a:cxn ang="f38">
                    <a:pos x="f43" y="f42"/>
                  </a:cxn>
                </a:cxnLst>
                <a:rect l="f39" t="f42" r="f40" b="f41"/>
                <a:pathLst>
                  <a:path w="77" h="42">
                    <a:moveTo>
                      <a:pt x="f8" y="f5"/>
                    </a:moveTo>
                    <a:lnTo>
                      <a:pt x="f7" y="f5"/>
                    </a:lnTo>
                    <a:lnTo>
                      <a:pt x="f9" y="f10"/>
                    </a:lnTo>
                    <a:lnTo>
                      <a:pt x="f11" y="f10"/>
                    </a:lnTo>
                    <a:lnTo>
                      <a:pt x="f7" y="f10"/>
                    </a:lnTo>
                    <a:lnTo>
                      <a:pt x="f9" y="f10"/>
                    </a:lnTo>
                    <a:lnTo>
                      <a:pt x="f5" y="f12"/>
                    </a:lnTo>
                    <a:lnTo>
                      <a:pt x="f13" y="f10"/>
                    </a:lnTo>
                    <a:lnTo>
                      <a:pt x="f14" y="f7"/>
                    </a:lnTo>
                    <a:lnTo>
                      <a:pt x="f6" y="f10"/>
                    </a:lnTo>
                    <a:lnTo>
                      <a:pt x="f8" y="f5"/>
                    </a:lnTo>
                    <a:lnTo>
                      <a:pt x="f8" y="f5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31" name="Freeform 31"/>
              <p:cNvSpPr/>
              <p:nvPr/>
            </p:nvSpPr>
            <p:spPr>
              <a:xfrm>
                <a:off x="790571" y="5024435"/>
                <a:ext cx="104771" cy="47621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66"/>
                  <a:gd name="f7" fmla="val 30"/>
                  <a:gd name="f8" fmla="val 6"/>
                  <a:gd name="f9" fmla="val 54"/>
                  <a:gd name="f10" fmla="val 18"/>
                  <a:gd name="f11" fmla="val 60"/>
                  <a:gd name="f12" fmla="val 12"/>
                  <a:gd name="f13" fmla="+- 0 0 -90"/>
                  <a:gd name="f14" fmla="*/ f3 1 66"/>
                  <a:gd name="f15" fmla="*/ f4 1 30"/>
                  <a:gd name="f16" fmla="+- f7 0 f5"/>
                  <a:gd name="f17" fmla="+- f6 0 f5"/>
                  <a:gd name="f18" fmla="*/ f13 f0 1"/>
                  <a:gd name="f19" fmla="*/ f17 1 66"/>
                  <a:gd name="f20" fmla="*/ f16 1 30"/>
                  <a:gd name="f21" fmla="*/ f18 1 f2"/>
                  <a:gd name="f22" fmla="*/ 66 1 f19"/>
                  <a:gd name="f23" fmla="*/ 6 1 f20"/>
                  <a:gd name="f24" fmla="*/ 0 1 f19"/>
                  <a:gd name="f25" fmla="*/ 0 1 f20"/>
                  <a:gd name="f26" fmla="*/ 54 1 f19"/>
                  <a:gd name="f27" fmla="*/ 18 1 f19"/>
                  <a:gd name="f28" fmla="*/ 18 1 f20"/>
                  <a:gd name="f29" fmla="*/ 60 1 f19"/>
                  <a:gd name="f30" fmla="*/ 12 1 f20"/>
                  <a:gd name="f31" fmla="*/ 30 1 f20"/>
                  <a:gd name="f32" fmla="*/ f6 1 f19"/>
                  <a:gd name="f33" fmla="*/ f7 1 f20"/>
                  <a:gd name="f34" fmla="+- f21 0 f1"/>
                  <a:gd name="f35" fmla="*/ f24 f14 1"/>
                  <a:gd name="f36" fmla="*/ f32 f14 1"/>
                  <a:gd name="f37" fmla="*/ f33 f15 1"/>
                  <a:gd name="f38" fmla="*/ f25 f15 1"/>
                  <a:gd name="f39" fmla="*/ f22 f14 1"/>
                  <a:gd name="f40" fmla="*/ f23 f15 1"/>
                  <a:gd name="f41" fmla="*/ f26 f14 1"/>
                  <a:gd name="f42" fmla="*/ f27 f14 1"/>
                  <a:gd name="f43" fmla="*/ f28 f15 1"/>
                  <a:gd name="f44" fmla="*/ f29 f14 1"/>
                  <a:gd name="f45" fmla="*/ f30 f15 1"/>
                  <a:gd name="f46" fmla="*/ f31 f15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34">
                    <a:pos x="f39" y="f40"/>
                  </a:cxn>
                  <a:cxn ang="f34">
                    <a:pos x="f35" y="f38"/>
                  </a:cxn>
                  <a:cxn ang="f34">
                    <a:pos x="f41" y="f40"/>
                  </a:cxn>
                  <a:cxn ang="f34">
                    <a:pos x="f42" y="f43"/>
                  </a:cxn>
                  <a:cxn ang="f34">
                    <a:pos x="f44" y="f45"/>
                  </a:cxn>
                  <a:cxn ang="f34">
                    <a:pos x="f44" y="f46"/>
                  </a:cxn>
                  <a:cxn ang="f34">
                    <a:pos x="f44" y="f46"/>
                  </a:cxn>
                  <a:cxn ang="f34">
                    <a:pos x="f39" y="f40"/>
                  </a:cxn>
                  <a:cxn ang="f34">
                    <a:pos x="f39" y="f40"/>
                  </a:cxn>
                </a:cxnLst>
                <a:rect l="f35" t="f38" r="f36" b="f37"/>
                <a:pathLst>
                  <a:path w="66" h="30">
                    <a:moveTo>
                      <a:pt x="f6" y="f8"/>
                    </a:moveTo>
                    <a:lnTo>
                      <a:pt x="f5" y="f5"/>
                    </a:lnTo>
                    <a:lnTo>
                      <a:pt x="f9" y="f8"/>
                    </a:lnTo>
                    <a:lnTo>
                      <a:pt x="f10" y="f10"/>
                    </a:lnTo>
                    <a:lnTo>
                      <a:pt x="f11" y="f12"/>
                    </a:lnTo>
                    <a:lnTo>
                      <a:pt x="f11" y="f7"/>
                    </a:lnTo>
                    <a:lnTo>
                      <a:pt x="f11" y="f7"/>
                    </a:lnTo>
                    <a:lnTo>
                      <a:pt x="f6" y="f8"/>
                    </a:lnTo>
                    <a:lnTo>
                      <a:pt x="f6" y="f8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32" name="Freeform 32"/>
              <p:cNvSpPr/>
              <p:nvPr/>
            </p:nvSpPr>
            <p:spPr>
              <a:xfrm>
                <a:off x="1333496" y="4633914"/>
                <a:ext cx="28575" cy="95253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18"/>
                  <a:gd name="f7" fmla="val 60"/>
                  <a:gd name="f8" fmla="val 24"/>
                  <a:gd name="f9" fmla="val 12"/>
                  <a:gd name="f10" fmla="+- 0 0 -90"/>
                  <a:gd name="f11" fmla="*/ f3 1 18"/>
                  <a:gd name="f12" fmla="*/ f4 1 60"/>
                  <a:gd name="f13" fmla="+- f7 0 f5"/>
                  <a:gd name="f14" fmla="+- f6 0 f5"/>
                  <a:gd name="f15" fmla="*/ f10 f0 1"/>
                  <a:gd name="f16" fmla="*/ f14 1 18"/>
                  <a:gd name="f17" fmla="*/ f13 1 60"/>
                  <a:gd name="f18" fmla="*/ f15 1 f2"/>
                  <a:gd name="f19" fmla="*/ 0 1 f16"/>
                  <a:gd name="f20" fmla="*/ 24 1 f17"/>
                  <a:gd name="f21" fmla="*/ 12 1 f16"/>
                  <a:gd name="f22" fmla="*/ 60 1 f17"/>
                  <a:gd name="f23" fmla="*/ 18 1 f16"/>
                  <a:gd name="f24" fmla="*/ 18 1 f17"/>
                  <a:gd name="f25" fmla="*/ 0 1 f17"/>
                  <a:gd name="f26" fmla="*/ f6 1 f16"/>
                  <a:gd name="f27" fmla="*/ f7 1 f17"/>
                  <a:gd name="f28" fmla="+- f18 0 f1"/>
                  <a:gd name="f29" fmla="*/ f19 f11 1"/>
                  <a:gd name="f30" fmla="*/ f26 f11 1"/>
                  <a:gd name="f31" fmla="*/ f27 f12 1"/>
                  <a:gd name="f32" fmla="*/ f25 f12 1"/>
                  <a:gd name="f33" fmla="*/ f20 f12 1"/>
                  <a:gd name="f34" fmla="*/ f21 f11 1"/>
                  <a:gd name="f35" fmla="*/ f22 f12 1"/>
                  <a:gd name="f36" fmla="*/ f23 f11 1"/>
                  <a:gd name="f37" fmla="*/ f24 f12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8">
                    <a:pos x="f29" y="f33"/>
                  </a:cxn>
                  <a:cxn ang="f28">
                    <a:pos x="f34" y="f33"/>
                  </a:cxn>
                  <a:cxn ang="f28">
                    <a:pos x="f34" y="f35"/>
                  </a:cxn>
                  <a:cxn ang="f28">
                    <a:pos x="f36" y="f37"/>
                  </a:cxn>
                  <a:cxn ang="f28">
                    <a:pos x="f36" y="f37"/>
                  </a:cxn>
                  <a:cxn ang="f28">
                    <a:pos x="f36" y="f32"/>
                  </a:cxn>
                  <a:cxn ang="f28">
                    <a:pos x="f34" y="f37"/>
                  </a:cxn>
                  <a:cxn ang="f28">
                    <a:pos x="f29" y="f33"/>
                  </a:cxn>
                  <a:cxn ang="f28">
                    <a:pos x="f29" y="f33"/>
                  </a:cxn>
                </a:cxnLst>
                <a:rect l="f29" t="f32" r="f30" b="f31"/>
                <a:pathLst>
                  <a:path w="18" h="60">
                    <a:moveTo>
                      <a:pt x="f5" y="f8"/>
                    </a:moveTo>
                    <a:lnTo>
                      <a:pt x="f9" y="f8"/>
                    </a:lnTo>
                    <a:lnTo>
                      <a:pt x="f9" y="f7"/>
                    </a:lnTo>
                    <a:lnTo>
                      <a:pt x="f6" y="f6"/>
                    </a:lnTo>
                    <a:lnTo>
                      <a:pt x="f6" y="f6"/>
                    </a:lnTo>
                    <a:lnTo>
                      <a:pt x="f6" y="f5"/>
                    </a:lnTo>
                    <a:lnTo>
                      <a:pt x="f9" y="f6"/>
                    </a:lnTo>
                    <a:lnTo>
                      <a:pt x="f5" y="f8"/>
                    </a:lnTo>
                    <a:lnTo>
                      <a:pt x="f5" y="f8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33" name="Freeform 33"/>
              <p:cNvSpPr/>
              <p:nvPr/>
            </p:nvSpPr>
            <p:spPr>
              <a:xfrm>
                <a:off x="866778" y="4795835"/>
                <a:ext cx="9528" cy="28575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6"/>
                  <a:gd name="f7" fmla="val 18"/>
                  <a:gd name="f8" fmla="val 12"/>
                  <a:gd name="f9" fmla="+- 0 0 -90"/>
                  <a:gd name="f10" fmla="*/ f3 1 6"/>
                  <a:gd name="f11" fmla="*/ f4 1 18"/>
                  <a:gd name="f12" fmla="+- f7 0 f5"/>
                  <a:gd name="f13" fmla="+- f6 0 f5"/>
                  <a:gd name="f14" fmla="*/ f9 f0 1"/>
                  <a:gd name="f15" fmla="*/ f13 1 6"/>
                  <a:gd name="f16" fmla="*/ f12 1 18"/>
                  <a:gd name="f17" fmla="*/ f14 1 f2"/>
                  <a:gd name="f18" fmla="*/ 6 1 f15"/>
                  <a:gd name="f19" fmla="*/ 0 1 f16"/>
                  <a:gd name="f20" fmla="*/ 0 1 f15"/>
                  <a:gd name="f21" fmla="*/ 18 1 f16"/>
                  <a:gd name="f22" fmla="*/ 12 1 f16"/>
                  <a:gd name="f23" fmla="*/ f6 1 f15"/>
                  <a:gd name="f24" fmla="*/ f7 1 f16"/>
                  <a:gd name="f25" fmla="+- f17 0 f1"/>
                  <a:gd name="f26" fmla="*/ f20 f10 1"/>
                  <a:gd name="f27" fmla="*/ f23 f10 1"/>
                  <a:gd name="f28" fmla="*/ f24 f11 1"/>
                  <a:gd name="f29" fmla="*/ f19 f11 1"/>
                  <a:gd name="f30" fmla="*/ f18 f10 1"/>
                  <a:gd name="f31" fmla="*/ f21 f11 1"/>
                  <a:gd name="f32" fmla="*/ f22 f11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5">
                    <a:pos x="f30" y="f29"/>
                  </a:cxn>
                  <a:cxn ang="f25">
                    <a:pos x="f26" y="f31"/>
                  </a:cxn>
                  <a:cxn ang="f25">
                    <a:pos x="f30" y="f32"/>
                  </a:cxn>
                  <a:cxn ang="f25">
                    <a:pos x="f30" y="f29"/>
                  </a:cxn>
                  <a:cxn ang="f25">
                    <a:pos x="f30" y="f29"/>
                  </a:cxn>
                </a:cxnLst>
                <a:rect l="f26" t="f29" r="f27" b="f28"/>
                <a:pathLst>
                  <a:path w="6" h="18">
                    <a:moveTo>
                      <a:pt x="f6" y="f5"/>
                    </a:moveTo>
                    <a:lnTo>
                      <a:pt x="f5" y="f7"/>
                    </a:lnTo>
                    <a:lnTo>
                      <a:pt x="f6" y="f8"/>
                    </a:lnTo>
                    <a:lnTo>
                      <a:pt x="f6" y="f5"/>
                    </a:lnTo>
                    <a:lnTo>
                      <a:pt x="f6" y="f5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34" name="Freeform 34"/>
              <p:cNvSpPr/>
              <p:nvPr/>
            </p:nvSpPr>
            <p:spPr>
              <a:xfrm>
                <a:off x="847721" y="4672017"/>
                <a:ext cx="47621" cy="123828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30"/>
                  <a:gd name="f7" fmla="val 78"/>
                  <a:gd name="f8" fmla="val 24"/>
                  <a:gd name="f9" fmla="val 6"/>
                  <a:gd name="f10" fmla="val 18"/>
                  <a:gd name="f11" fmla="val 12"/>
                  <a:gd name="f12" fmla="val 42"/>
                  <a:gd name="f13" fmla="+- 0 0 -90"/>
                  <a:gd name="f14" fmla="*/ f3 1 30"/>
                  <a:gd name="f15" fmla="*/ f4 1 78"/>
                  <a:gd name="f16" fmla="+- f7 0 f5"/>
                  <a:gd name="f17" fmla="+- f6 0 f5"/>
                  <a:gd name="f18" fmla="*/ f13 f0 1"/>
                  <a:gd name="f19" fmla="*/ f17 1 30"/>
                  <a:gd name="f20" fmla="*/ f16 1 78"/>
                  <a:gd name="f21" fmla="*/ f18 1 f2"/>
                  <a:gd name="f22" fmla="*/ 24 1 f19"/>
                  <a:gd name="f23" fmla="*/ 6 1 f20"/>
                  <a:gd name="f24" fmla="*/ 18 1 f19"/>
                  <a:gd name="f25" fmla="*/ 24 1 f20"/>
                  <a:gd name="f26" fmla="*/ 0 1 f19"/>
                  <a:gd name="f27" fmla="*/ 18 1 f20"/>
                  <a:gd name="f28" fmla="*/ 12 1 f19"/>
                  <a:gd name="f29" fmla="*/ 30 1 f20"/>
                  <a:gd name="f30" fmla="*/ 6 1 f19"/>
                  <a:gd name="f31" fmla="*/ 42 1 f20"/>
                  <a:gd name="f32" fmla="*/ 78 1 f20"/>
                  <a:gd name="f33" fmla="*/ 12 1 f20"/>
                  <a:gd name="f34" fmla="*/ 30 1 f19"/>
                  <a:gd name="f35" fmla="*/ 0 1 f20"/>
                  <a:gd name="f36" fmla="*/ f6 1 f19"/>
                  <a:gd name="f37" fmla="*/ f7 1 f20"/>
                  <a:gd name="f38" fmla="+- f21 0 f1"/>
                  <a:gd name="f39" fmla="*/ f26 f14 1"/>
                  <a:gd name="f40" fmla="*/ f36 f14 1"/>
                  <a:gd name="f41" fmla="*/ f37 f15 1"/>
                  <a:gd name="f42" fmla="*/ f35 f15 1"/>
                  <a:gd name="f43" fmla="*/ f22 f14 1"/>
                  <a:gd name="f44" fmla="*/ f23 f15 1"/>
                  <a:gd name="f45" fmla="*/ f24 f14 1"/>
                  <a:gd name="f46" fmla="*/ f25 f15 1"/>
                  <a:gd name="f47" fmla="*/ f27 f15 1"/>
                  <a:gd name="f48" fmla="*/ f28 f14 1"/>
                  <a:gd name="f49" fmla="*/ f29 f15 1"/>
                  <a:gd name="f50" fmla="*/ f30 f14 1"/>
                  <a:gd name="f51" fmla="*/ f31 f15 1"/>
                  <a:gd name="f52" fmla="*/ f32 f15 1"/>
                  <a:gd name="f53" fmla="*/ f33 f15 1"/>
                  <a:gd name="f54" fmla="*/ f34 f14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38">
                    <a:pos x="f43" y="f44"/>
                  </a:cxn>
                  <a:cxn ang="f38">
                    <a:pos x="f45" y="f46"/>
                  </a:cxn>
                  <a:cxn ang="f38">
                    <a:pos x="f39" y="f47"/>
                  </a:cxn>
                  <a:cxn ang="f38">
                    <a:pos x="f48" y="f49"/>
                  </a:cxn>
                  <a:cxn ang="f38">
                    <a:pos x="f50" y="f51"/>
                  </a:cxn>
                  <a:cxn ang="f38">
                    <a:pos x="f45" y="f52"/>
                  </a:cxn>
                  <a:cxn ang="f38">
                    <a:pos x="f45" y="f46"/>
                  </a:cxn>
                  <a:cxn ang="f38">
                    <a:pos x="f43" y="f53"/>
                  </a:cxn>
                  <a:cxn ang="f38">
                    <a:pos x="f54" y="f44"/>
                  </a:cxn>
                  <a:cxn ang="f38">
                    <a:pos x="f54" y="f44"/>
                  </a:cxn>
                  <a:cxn ang="f38">
                    <a:pos x="f48" y="f42"/>
                  </a:cxn>
                  <a:cxn ang="f38">
                    <a:pos x="f43" y="f44"/>
                  </a:cxn>
                  <a:cxn ang="f38">
                    <a:pos x="f43" y="f44"/>
                  </a:cxn>
                </a:cxnLst>
                <a:rect l="f39" t="f42" r="f40" b="f41"/>
                <a:pathLst>
                  <a:path w="30" h="78">
                    <a:moveTo>
                      <a:pt x="f8" y="f9"/>
                    </a:moveTo>
                    <a:lnTo>
                      <a:pt x="f10" y="f8"/>
                    </a:lnTo>
                    <a:lnTo>
                      <a:pt x="f5" y="f10"/>
                    </a:lnTo>
                    <a:lnTo>
                      <a:pt x="f11" y="f6"/>
                    </a:lnTo>
                    <a:lnTo>
                      <a:pt x="f9" y="f12"/>
                    </a:lnTo>
                    <a:lnTo>
                      <a:pt x="f10" y="f7"/>
                    </a:lnTo>
                    <a:lnTo>
                      <a:pt x="f10" y="f8"/>
                    </a:lnTo>
                    <a:lnTo>
                      <a:pt x="f8" y="f11"/>
                    </a:lnTo>
                    <a:lnTo>
                      <a:pt x="f6" y="f9"/>
                    </a:lnTo>
                    <a:lnTo>
                      <a:pt x="f6" y="f9"/>
                    </a:lnTo>
                    <a:lnTo>
                      <a:pt x="f11" y="f5"/>
                    </a:lnTo>
                    <a:lnTo>
                      <a:pt x="f8" y="f9"/>
                    </a:lnTo>
                    <a:lnTo>
                      <a:pt x="f8" y="f9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35" name="Freeform 35"/>
              <p:cNvSpPr/>
              <p:nvPr/>
            </p:nvSpPr>
            <p:spPr>
              <a:xfrm>
                <a:off x="857250" y="4824410"/>
                <a:ext cx="38103" cy="38103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24"/>
                  <a:gd name="f7" fmla="val 6"/>
                  <a:gd name="f8" fmla="val 12"/>
                  <a:gd name="f9" fmla="val 18"/>
                  <a:gd name="f10" fmla="+- 0 0 -90"/>
                  <a:gd name="f11" fmla="*/ f3 1 24"/>
                  <a:gd name="f12" fmla="*/ f4 1 24"/>
                  <a:gd name="f13" fmla="+- f6 0 f5"/>
                  <a:gd name="f14" fmla="*/ f10 f0 1"/>
                  <a:gd name="f15" fmla="*/ f13 1 24"/>
                  <a:gd name="f16" fmla="*/ f14 1 f2"/>
                  <a:gd name="f17" fmla="*/ 6 1 f15"/>
                  <a:gd name="f18" fmla="*/ 0 1 f15"/>
                  <a:gd name="f19" fmla="*/ 12 1 f15"/>
                  <a:gd name="f20" fmla="*/ 24 1 f15"/>
                  <a:gd name="f21" fmla="*/ 18 1 f15"/>
                  <a:gd name="f22" fmla="*/ f6 1 f15"/>
                  <a:gd name="f23" fmla="+- f16 0 f1"/>
                  <a:gd name="f24" fmla="*/ f18 f11 1"/>
                  <a:gd name="f25" fmla="*/ f22 f11 1"/>
                  <a:gd name="f26" fmla="*/ f22 f12 1"/>
                  <a:gd name="f27" fmla="*/ f18 f12 1"/>
                  <a:gd name="f28" fmla="*/ f17 f11 1"/>
                  <a:gd name="f29" fmla="*/ f19 f11 1"/>
                  <a:gd name="f30" fmla="*/ f17 f12 1"/>
                  <a:gd name="f31" fmla="*/ f20 f11 1"/>
                  <a:gd name="f32" fmla="*/ f20 f12 1"/>
                  <a:gd name="f33" fmla="*/ f21 f12 1"/>
                  <a:gd name="f34" fmla="*/ f21 f11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3">
                    <a:pos x="f28" y="f27"/>
                  </a:cxn>
                  <a:cxn ang="f23">
                    <a:pos x="f24" y="f27"/>
                  </a:cxn>
                  <a:cxn ang="f23">
                    <a:pos x="f28" y="f27"/>
                  </a:cxn>
                  <a:cxn ang="f23">
                    <a:pos x="f29" y="f30"/>
                  </a:cxn>
                  <a:cxn ang="f23">
                    <a:pos x="f31" y="f32"/>
                  </a:cxn>
                  <a:cxn ang="f23">
                    <a:pos x="f31" y="f33"/>
                  </a:cxn>
                  <a:cxn ang="f23">
                    <a:pos x="f34" y="f30"/>
                  </a:cxn>
                  <a:cxn ang="f23">
                    <a:pos x="f29" y="f27"/>
                  </a:cxn>
                  <a:cxn ang="f23">
                    <a:pos x="f28" y="f27"/>
                  </a:cxn>
                  <a:cxn ang="f23">
                    <a:pos x="f28" y="f27"/>
                  </a:cxn>
                  <a:cxn ang="f23">
                    <a:pos x="f28" y="f27"/>
                  </a:cxn>
                </a:cxnLst>
                <a:rect l="f24" t="f27" r="f25" b="f26"/>
                <a:pathLst>
                  <a:path w="24" h="24">
                    <a:moveTo>
                      <a:pt x="f7" y="f5"/>
                    </a:moveTo>
                    <a:lnTo>
                      <a:pt x="f5" y="f5"/>
                    </a:lnTo>
                    <a:lnTo>
                      <a:pt x="f7" y="f5"/>
                    </a:lnTo>
                    <a:lnTo>
                      <a:pt x="f8" y="f7"/>
                    </a:lnTo>
                    <a:lnTo>
                      <a:pt x="f6" y="f6"/>
                    </a:lnTo>
                    <a:lnTo>
                      <a:pt x="f6" y="f9"/>
                    </a:lnTo>
                    <a:lnTo>
                      <a:pt x="f9" y="f7"/>
                    </a:lnTo>
                    <a:lnTo>
                      <a:pt x="f8" y="f5"/>
                    </a:lnTo>
                    <a:lnTo>
                      <a:pt x="f7" y="f5"/>
                    </a:lnTo>
                    <a:lnTo>
                      <a:pt x="f7" y="f5"/>
                    </a:lnTo>
                    <a:lnTo>
                      <a:pt x="f7" y="f5"/>
                    </a:lnTo>
                    <a:close/>
                  </a:path>
                </a:pathLst>
              </a:custGeom>
              <a:gradFill>
                <a:gsLst>
                  <a:gs pos="0">
                    <a:srgbClr val="000070"/>
                  </a:gs>
                  <a:gs pos="100000">
                    <a:srgbClr val="0000FF"/>
                  </a:gs>
                </a:gsLst>
                <a:lin ang="18900000"/>
              </a:gra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36" name="Freeform 36"/>
              <p:cNvSpPr/>
              <p:nvPr/>
            </p:nvSpPr>
            <p:spPr>
              <a:xfrm>
                <a:off x="1271592" y="4256083"/>
                <a:ext cx="341308" cy="342900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215"/>
                  <a:gd name="f7" fmla="val 216"/>
                  <a:gd name="f8" fmla="val 147"/>
                  <a:gd name="f9" fmla="val 36"/>
                  <a:gd name="f10" fmla="val 132"/>
                  <a:gd name="f11" fmla="val 49"/>
                  <a:gd name="f12" fmla="val 104"/>
                  <a:gd name="f13" fmla="val 79"/>
                  <a:gd name="f14" fmla="val 87"/>
                  <a:gd name="f15" fmla="val 114"/>
                  <a:gd name="f16" fmla="val 48"/>
                  <a:gd name="f17" fmla="val 156"/>
                  <a:gd name="f18" fmla="val 42"/>
                  <a:gd name="f19" fmla="val 166"/>
                  <a:gd name="f20" fmla="val 29"/>
                  <a:gd name="f21" fmla="val 177"/>
                  <a:gd name="f22" fmla="val 208"/>
                  <a:gd name="f23" fmla="+- 0 0 -90"/>
                  <a:gd name="f24" fmla="*/ f3 1 215"/>
                  <a:gd name="f25" fmla="*/ f4 1 216"/>
                  <a:gd name="f26" fmla="+- f7 0 f5"/>
                  <a:gd name="f27" fmla="+- f6 0 f5"/>
                  <a:gd name="f28" fmla="*/ f23 f0 1"/>
                  <a:gd name="f29" fmla="*/ f27 1 215"/>
                  <a:gd name="f30" fmla="*/ f26 1 216"/>
                  <a:gd name="f31" fmla="*/ f28 1 f2"/>
                  <a:gd name="f32" fmla="*/ 215 1 f29"/>
                  <a:gd name="f33" fmla="*/ 0 1 f30"/>
                  <a:gd name="f34" fmla="*/ 147 1 f29"/>
                  <a:gd name="f35" fmla="*/ 36 1 f30"/>
                  <a:gd name="f36" fmla="*/ 132 1 f29"/>
                  <a:gd name="f37" fmla="*/ 49 1 f30"/>
                  <a:gd name="f38" fmla="*/ 104 1 f29"/>
                  <a:gd name="f39" fmla="*/ 79 1 f30"/>
                  <a:gd name="f40" fmla="*/ 87 1 f29"/>
                  <a:gd name="f41" fmla="*/ 114 1 f30"/>
                  <a:gd name="f42" fmla="*/ 48 1 f29"/>
                  <a:gd name="f43" fmla="*/ 156 1 f30"/>
                  <a:gd name="f44" fmla="*/ 42 1 f29"/>
                  <a:gd name="f45" fmla="*/ 166 1 f30"/>
                  <a:gd name="f46" fmla="*/ 29 1 f29"/>
                  <a:gd name="f47" fmla="*/ 177 1 f30"/>
                  <a:gd name="f48" fmla="*/ 0 1 f29"/>
                  <a:gd name="f49" fmla="*/ 208 1 f30"/>
                  <a:gd name="f50" fmla="*/ 216 1 f30"/>
                  <a:gd name="f51" fmla="*/ f6 1 f29"/>
                  <a:gd name="f52" fmla="*/ f7 1 f30"/>
                  <a:gd name="f53" fmla="+- f31 0 f1"/>
                  <a:gd name="f54" fmla="*/ f48 f24 1"/>
                  <a:gd name="f55" fmla="*/ f51 f24 1"/>
                  <a:gd name="f56" fmla="*/ f52 f25 1"/>
                  <a:gd name="f57" fmla="*/ f33 f25 1"/>
                  <a:gd name="f58" fmla="*/ f32 f24 1"/>
                  <a:gd name="f59" fmla="*/ f34 f24 1"/>
                  <a:gd name="f60" fmla="*/ f35 f25 1"/>
                  <a:gd name="f61" fmla="*/ f36 f24 1"/>
                  <a:gd name="f62" fmla="*/ f37 f25 1"/>
                  <a:gd name="f63" fmla="*/ f38 f24 1"/>
                  <a:gd name="f64" fmla="*/ f39 f25 1"/>
                  <a:gd name="f65" fmla="*/ f40 f24 1"/>
                  <a:gd name="f66" fmla="*/ f41 f25 1"/>
                  <a:gd name="f67" fmla="*/ f42 f24 1"/>
                  <a:gd name="f68" fmla="*/ f43 f25 1"/>
                  <a:gd name="f69" fmla="*/ f44 f24 1"/>
                  <a:gd name="f70" fmla="*/ f45 f25 1"/>
                  <a:gd name="f71" fmla="*/ f46 f24 1"/>
                  <a:gd name="f72" fmla="*/ f47 f25 1"/>
                  <a:gd name="f73" fmla="*/ f49 f25 1"/>
                  <a:gd name="f74" fmla="*/ f50 f25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53">
                    <a:pos x="f58" y="f57"/>
                  </a:cxn>
                  <a:cxn ang="f53">
                    <a:pos x="f59" y="f60"/>
                  </a:cxn>
                  <a:cxn ang="f53">
                    <a:pos x="f61" y="f62"/>
                  </a:cxn>
                  <a:cxn ang="f53">
                    <a:pos x="f63" y="f64"/>
                  </a:cxn>
                  <a:cxn ang="f53">
                    <a:pos x="f65" y="f66"/>
                  </a:cxn>
                  <a:cxn ang="f53">
                    <a:pos x="f67" y="f68"/>
                  </a:cxn>
                  <a:cxn ang="f53">
                    <a:pos x="f69" y="f70"/>
                  </a:cxn>
                  <a:cxn ang="f53">
                    <a:pos x="f71" y="f72"/>
                  </a:cxn>
                  <a:cxn ang="f53">
                    <a:pos x="f54" y="f73"/>
                  </a:cxn>
                  <a:cxn ang="f53">
                    <a:pos x="f67" y="f74"/>
                  </a:cxn>
                  <a:cxn ang="f53">
                    <a:pos x="f58" y="f57"/>
                  </a:cxn>
                </a:cxnLst>
                <a:rect l="f54" t="f57" r="f55" b="f56"/>
                <a:pathLst>
                  <a:path w="215" h="216">
                    <a:moveTo>
                      <a:pt x="f6" y="f5"/>
                    </a:moveTo>
                    <a:lnTo>
                      <a:pt x="f8" y="f9"/>
                    </a:lnTo>
                    <a:lnTo>
                      <a:pt x="f10" y="f11"/>
                    </a:lnTo>
                    <a:lnTo>
                      <a:pt x="f12" y="f13"/>
                    </a:lnTo>
                    <a:lnTo>
                      <a:pt x="f14" y="f15"/>
                    </a:lnTo>
                    <a:lnTo>
                      <a:pt x="f16" y="f17"/>
                    </a:lnTo>
                    <a:lnTo>
                      <a:pt x="f18" y="f19"/>
                    </a:lnTo>
                    <a:lnTo>
                      <a:pt x="f20" y="f21"/>
                    </a:lnTo>
                    <a:lnTo>
                      <a:pt x="f5" y="f22"/>
                    </a:lnTo>
                    <a:lnTo>
                      <a:pt x="f16" y="f7"/>
                    </a:lnTo>
                    <a:lnTo>
                      <a:pt x="f6" y="f5"/>
                    </a:lnTo>
                    <a:close/>
                  </a:path>
                </a:pathLst>
              </a:custGeom>
              <a:solidFill>
                <a:srgbClr val="000070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37" name="Freeform 37"/>
              <p:cNvSpPr/>
              <p:nvPr/>
            </p:nvSpPr>
            <p:spPr>
              <a:xfrm>
                <a:off x="850904" y="4302123"/>
                <a:ext cx="336554" cy="284158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212"/>
                  <a:gd name="f7" fmla="val 179"/>
                  <a:gd name="f8" fmla="val 144"/>
                  <a:gd name="f9" fmla="val 36"/>
                  <a:gd name="f10" fmla="val 177"/>
                  <a:gd name="f11" fmla="val 85"/>
                  <a:gd name="f12" fmla="+- 0 0 -90"/>
                  <a:gd name="f13" fmla="*/ f3 1 212"/>
                  <a:gd name="f14" fmla="*/ f4 1 179"/>
                  <a:gd name="f15" fmla="+- f7 0 f5"/>
                  <a:gd name="f16" fmla="+- f6 0 f5"/>
                  <a:gd name="f17" fmla="*/ f12 f0 1"/>
                  <a:gd name="f18" fmla="*/ f16 1 212"/>
                  <a:gd name="f19" fmla="*/ f15 1 179"/>
                  <a:gd name="f20" fmla="*/ f17 1 f2"/>
                  <a:gd name="f21" fmla="*/ 212 1 f18"/>
                  <a:gd name="f22" fmla="*/ 0 1 f19"/>
                  <a:gd name="f23" fmla="*/ 144 1 f18"/>
                  <a:gd name="f24" fmla="*/ 36 1 f19"/>
                  <a:gd name="f25" fmla="*/ 0 1 f18"/>
                  <a:gd name="f26" fmla="*/ 179 1 f19"/>
                  <a:gd name="f27" fmla="*/ 177 1 f18"/>
                  <a:gd name="f28" fmla="*/ 85 1 f19"/>
                  <a:gd name="f29" fmla="*/ f6 1 f18"/>
                  <a:gd name="f30" fmla="*/ f7 1 f19"/>
                  <a:gd name="f31" fmla="+- f20 0 f1"/>
                  <a:gd name="f32" fmla="*/ f25 f13 1"/>
                  <a:gd name="f33" fmla="*/ f29 f13 1"/>
                  <a:gd name="f34" fmla="*/ f30 f14 1"/>
                  <a:gd name="f35" fmla="*/ f22 f14 1"/>
                  <a:gd name="f36" fmla="*/ f21 f13 1"/>
                  <a:gd name="f37" fmla="*/ f23 f13 1"/>
                  <a:gd name="f38" fmla="*/ f24 f14 1"/>
                  <a:gd name="f39" fmla="*/ f26 f14 1"/>
                  <a:gd name="f40" fmla="*/ f27 f13 1"/>
                  <a:gd name="f41" fmla="*/ f28 f14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31">
                    <a:pos x="f36" y="f35"/>
                  </a:cxn>
                  <a:cxn ang="f31">
                    <a:pos x="f37" y="f38"/>
                  </a:cxn>
                  <a:cxn ang="f31">
                    <a:pos x="f32" y="f39"/>
                  </a:cxn>
                  <a:cxn ang="f31">
                    <a:pos x="f40" y="f41"/>
                  </a:cxn>
                  <a:cxn ang="f31">
                    <a:pos x="f36" y="f35"/>
                  </a:cxn>
                </a:cxnLst>
                <a:rect l="f32" t="f35" r="f33" b="f34"/>
                <a:pathLst>
                  <a:path w="212" h="179">
                    <a:moveTo>
                      <a:pt x="f6" y="f5"/>
                    </a:moveTo>
                    <a:lnTo>
                      <a:pt x="f8" y="f9"/>
                    </a:lnTo>
                    <a:lnTo>
                      <a:pt x="f5" y="f7"/>
                    </a:lnTo>
                    <a:lnTo>
                      <a:pt x="f10" y="f11"/>
                    </a:lnTo>
                    <a:lnTo>
                      <a:pt x="f6" y="f5"/>
                    </a:lnTo>
                    <a:close/>
                  </a:path>
                </a:pathLst>
              </a:custGeom>
              <a:solidFill>
                <a:srgbClr val="000070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38" name="Freeform 38"/>
              <p:cNvSpPr/>
              <p:nvPr/>
            </p:nvSpPr>
            <p:spPr>
              <a:xfrm>
                <a:off x="1646240" y="4141783"/>
                <a:ext cx="101598" cy="125409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64"/>
                  <a:gd name="f7" fmla="val 79"/>
                  <a:gd name="f8" fmla="val 22"/>
                  <a:gd name="f9" fmla="val 60"/>
                  <a:gd name="f10" fmla="+- 0 0 -90"/>
                  <a:gd name="f11" fmla="*/ f3 1 64"/>
                  <a:gd name="f12" fmla="*/ f4 1 79"/>
                  <a:gd name="f13" fmla="+- f7 0 f5"/>
                  <a:gd name="f14" fmla="+- f6 0 f5"/>
                  <a:gd name="f15" fmla="*/ f10 f0 1"/>
                  <a:gd name="f16" fmla="*/ f14 1 64"/>
                  <a:gd name="f17" fmla="*/ f13 1 79"/>
                  <a:gd name="f18" fmla="*/ f15 1 f2"/>
                  <a:gd name="f19" fmla="*/ 0 1 f16"/>
                  <a:gd name="f20" fmla="*/ 22 1 f17"/>
                  <a:gd name="f21" fmla="*/ 64 1 f16"/>
                  <a:gd name="f22" fmla="*/ 79 1 f17"/>
                  <a:gd name="f23" fmla="*/ 60 1 f16"/>
                  <a:gd name="f24" fmla="*/ 0 1 f17"/>
                  <a:gd name="f25" fmla="*/ f6 1 f16"/>
                  <a:gd name="f26" fmla="*/ f7 1 f17"/>
                  <a:gd name="f27" fmla="+- f18 0 f1"/>
                  <a:gd name="f28" fmla="*/ f19 f11 1"/>
                  <a:gd name="f29" fmla="*/ f25 f11 1"/>
                  <a:gd name="f30" fmla="*/ f26 f12 1"/>
                  <a:gd name="f31" fmla="*/ f24 f12 1"/>
                  <a:gd name="f32" fmla="*/ f20 f12 1"/>
                  <a:gd name="f33" fmla="*/ f21 f11 1"/>
                  <a:gd name="f34" fmla="*/ f22 f12 1"/>
                  <a:gd name="f35" fmla="*/ f23 f11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27">
                    <a:pos x="f28" y="f32"/>
                  </a:cxn>
                  <a:cxn ang="f27">
                    <a:pos x="f33" y="f34"/>
                  </a:cxn>
                  <a:cxn ang="f27">
                    <a:pos x="f35" y="f31"/>
                  </a:cxn>
                  <a:cxn ang="f27">
                    <a:pos x="f28" y="f32"/>
                  </a:cxn>
                </a:cxnLst>
                <a:rect l="f28" t="f31" r="f29" b="f30"/>
                <a:pathLst>
                  <a:path w="64" h="79">
                    <a:moveTo>
                      <a:pt x="f5" y="f8"/>
                    </a:moveTo>
                    <a:lnTo>
                      <a:pt x="f6" y="f7"/>
                    </a:lnTo>
                    <a:lnTo>
                      <a:pt x="f9" y="f5"/>
                    </a:lnTo>
                    <a:lnTo>
                      <a:pt x="f5" y="f8"/>
                    </a:lnTo>
                    <a:close/>
                  </a:path>
                </a:pathLst>
              </a:custGeom>
              <a:solidFill>
                <a:srgbClr val="000070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39" name="Freeform 39"/>
              <p:cNvSpPr/>
              <p:nvPr/>
            </p:nvSpPr>
            <p:spPr>
              <a:xfrm>
                <a:off x="1376364" y="3922711"/>
                <a:ext cx="217490" cy="328617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137"/>
                  <a:gd name="f7" fmla="val 207"/>
                  <a:gd name="f8" fmla="val 17"/>
                  <a:gd name="f9" fmla="val 87"/>
                  <a:gd name="f10" fmla="val 69"/>
                  <a:gd name="f11" fmla="val 154"/>
                  <a:gd name="f12" fmla="+- 0 0 -90"/>
                  <a:gd name="f13" fmla="*/ f3 1 137"/>
                  <a:gd name="f14" fmla="*/ f4 1 207"/>
                  <a:gd name="f15" fmla="+- f7 0 f5"/>
                  <a:gd name="f16" fmla="+- f6 0 f5"/>
                  <a:gd name="f17" fmla="*/ f12 f0 1"/>
                  <a:gd name="f18" fmla="*/ f16 1 137"/>
                  <a:gd name="f19" fmla="*/ f15 1 207"/>
                  <a:gd name="f20" fmla="*/ f17 1 f2"/>
                  <a:gd name="f21" fmla="*/ 0 1 f18"/>
                  <a:gd name="f22" fmla="*/ 0 1 f19"/>
                  <a:gd name="f23" fmla="*/ 17 1 f18"/>
                  <a:gd name="f24" fmla="*/ 87 1 f19"/>
                  <a:gd name="f25" fmla="*/ 69 1 f18"/>
                  <a:gd name="f26" fmla="*/ 154 1 f19"/>
                  <a:gd name="f27" fmla="*/ 137 1 f18"/>
                  <a:gd name="f28" fmla="*/ 207 1 f19"/>
                  <a:gd name="f29" fmla="*/ f6 1 f18"/>
                  <a:gd name="f30" fmla="*/ f7 1 f19"/>
                  <a:gd name="f31" fmla="+- f20 0 f1"/>
                  <a:gd name="f32" fmla="*/ f21 f13 1"/>
                  <a:gd name="f33" fmla="*/ f29 f13 1"/>
                  <a:gd name="f34" fmla="*/ f30 f14 1"/>
                  <a:gd name="f35" fmla="*/ f22 f14 1"/>
                  <a:gd name="f36" fmla="*/ f23 f13 1"/>
                  <a:gd name="f37" fmla="*/ f24 f14 1"/>
                  <a:gd name="f38" fmla="*/ f25 f13 1"/>
                  <a:gd name="f39" fmla="*/ f26 f14 1"/>
                  <a:gd name="f40" fmla="*/ f27 f13 1"/>
                  <a:gd name="f41" fmla="*/ f28 f14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31">
                    <a:pos x="f32" y="f35"/>
                  </a:cxn>
                  <a:cxn ang="f31">
                    <a:pos x="f36" y="f37"/>
                  </a:cxn>
                  <a:cxn ang="f31">
                    <a:pos x="f38" y="f39"/>
                  </a:cxn>
                  <a:cxn ang="f31">
                    <a:pos x="f40" y="f41"/>
                  </a:cxn>
                  <a:cxn ang="f31">
                    <a:pos x="f32" y="f35"/>
                  </a:cxn>
                </a:cxnLst>
                <a:rect l="f32" t="f35" r="f33" b="f34"/>
                <a:pathLst>
                  <a:path w="137" h="207">
                    <a:moveTo>
                      <a:pt x="f5" y="f5"/>
                    </a:moveTo>
                    <a:lnTo>
                      <a:pt x="f8" y="f9"/>
                    </a:lnTo>
                    <a:lnTo>
                      <a:pt x="f10" y="f11"/>
                    </a:lnTo>
                    <a:lnTo>
                      <a:pt x="f6" y="f7"/>
                    </a:lnTo>
                    <a:lnTo>
                      <a:pt x="f5" y="f5"/>
                    </a:lnTo>
                    <a:close/>
                  </a:path>
                </a:pathLst>
              </a:custGeom>
              <a:solidFill>
                <a:srgbClr val="000070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40" name="Freeform 40"/>
              <p:cNvSpPr/>
              <p:nvPr/>
            </p:nvSpPr>
            <p:spPr>
              <a:xfrm>
                <a:off x="1296984" y="3979861"/>
                <a:ext cx="103190" cy="352428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65"/>
                  <a:gd name="f7" fmla="val 222"/>
                  <a:gd name="f8" fmla="val 40"/>
                  <a:gd name="f9" fmla="val 142"/>
                  <a:gd name="f10" fmla="val 72"/>
                  <a:gd name="f11" fmla="val 7"/>
                  <a:gd name="f12" fmla="+- 0 0 -90"/>
                  <a:gd name="f13" fmla="*/ f3 1 65"/>
                  <a:gd name="f14" fmla="*/ f4 1 222"/>
                  <a:gd name="f15" fmla="+- f7 0 f5"/>
                  <a:gd name="f16" fmla="+- f6 0 f5"/>
                  <a:gd name="f17" fmla="*/ f12 f0 1"/>
                  <a:gd name="f18" fmla="*/ f16 1 65"/>
                  <a:gd name="f19" fmla="*/ f15 1 222"/>
                  <a:gd name="f20" fmla="*/ f17 1 f2"/>
                  <a:gd name="f21" fmla="*/ 0 1 f18"/>
                  <a:gd name="f22" fmla="*/ 222 1 f19"/>
                  <a:gd name="f23" fmla="*/ 40 1 f18"/>
                  <a:gd name="f24" fmla="*/ 142 1 f19"/>
                  <a:gd name="f25" fmla="*/ 65 1 f18"/>
                  <a:gd name="f26" fmla="*/ 72 1 f19"/>
                  <a:gd name="f27" fmla="*/ 7 1 f18"/>
                  <a:gd name="f28" fmla="*/ 0 1 f19"/>
                  <a:gd name="f29" fmla="*/ f6 1 f18"/>
                  <a:gd name="f30" fmla="*/ f7 1 f19"/>
                  <a:gd name="f31" fmla="+- f20 0 f1"/>
                  <a:gd name="f32" fmla="*/ f21 f13 1"/>
                  <a:gd name="f33" fmla="*/ f29 f13 1"/>
                  <a:gd name="f34" fmla="*/ f30 f14 1"/>
                  <a:gd name="f35" fmla="*/ f28 f14 1"/>
                  <a:gd name="f36" fmla="*/ f22 f14 1"/>
                  <a:gd name="f37" fmla="*/ f23 f13 1"/>
                  <a:gd name="f38" fmla="*/ f24 f14 1"/>
                  <a:gd name="f39" fmla="*/ f25 f13 1"/>
                  <a:gd name="f40" fmla="*/ f26 f14 1"/>
                  <a:gd name="f41" fmla="*/ f27 f13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31">
                    <a:pos x="f32" y="f36"/>
                  </a:cxn>
                  <a:cxn ang="f31">
                    <a:pos x="f37" y="f38"/>
                  </a:cxn>
                  <a:cxn ang="f31">
                    <a:pos x="f39" y="f40"/>
                  </a:cxn>
                  <a:cxn ang="f31">
                    <a:pos x="f41" y="f35"/>
                  </a:cxn>
                  <a:cxn ang="f31">
                    <a:pos x="f32" y="f36"/>
                  </a:cxn>
                </a:cxnLst>
                <a:rect l="f32" t="f35" r="f33" b="f34"/>
                <a:pathLst>
                  <a:path w="65" h="222">
                    <a:moveTo>
                      <a:pt x="f5" y="f7"/>
                    </a:moveTo>
                    <a:lnTo>
                      <a:pt x="f8" y="f9"/>
                    </a:lnTo>
                    <a:lnTo>
                      <a:pt x="f6" y="f10"/>
                    </a:lnTo>
                    <a:lnTo>
                      <a:pt x="f11" y="f5"/>
                    </a:lnTo>
                    <a:lnTo>
                      <a:pt x="f5" y="f7"/>
                    </a:lnTo>
                    <a:close/>
                  </a:path>
                </a:pathLst>
              </a:custGeom>
              <a:solidFill>
                <a:srgbClr val="000070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</p:grpSp>
      </p:grpSp>
      <p:sp>
        <p:nvSpPr>
          <p:cNvPr id="41" name="Rectangle 41"/>
          <p:cNvSpPr txBox="1">
            <a:spLocks noGrp="1"/>
          </p:cNvSpPr>
          <p:nvPr>
            <p:ph type="title"/>
          </p:nvPr>
        </p:nvSpPr>
        <p:spPr>
          <a:xfrm>
            <a:off x="457200" y="158748"/>
            <a:ext cx="8229600" cy="12588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1" compatLnSpc="1">
            <a:noAutofit/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42" name="Rectangl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3" name="Rectangle 43"/>
          <p:cNvSpPr txBox="1">
            <a:spLocks noGrp="1"/>
          </p:cNvSpPr>
          <p:nvPr>
            <p:ph type="dt" sz="half" idx="2"/>
          </p:nvPr>
        </p:nvSpPr>
        <p:spPr>
          <a:xfrm>
            <a:off x="457200" y="6243642"/>
            <a:ext cx="2133596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000" b="0" i="0" u="none" strike="noStrike" kern="1200" cap="none" spc="0" baseline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Verdana"/>
                <a:ea typeface=""/>
                <a:cs typeface="Arial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44" name="Rectangle 44"/>
          <p:cNvSpPr txBox="1">
            <a:spLocks noGrp="1"/>
          </p:cNvSpPr>
          <p:nvPr>
            <p:ph type="ftr" sz="quarter" idx="3"/>
          </p:nvPr>
        </p:nvSpPr>
        <p:spPr>
          <a:xfrm>
            <a:off x="3124203" y="6248396"/>
            <a:ext cx="2895603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000" b="0" i="0" u="none" strike="noStrike" kern="1200" cap="none" spc="0" baseline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Verdana"/>
                <a:ea typeface=""/>
                <a:cs typeface="Arial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45" name="Rectangle 4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243642"/>
            <a:ext cx="2133596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000" b="0" i="0" u="none" strike="noStrike" kern="1200" cap="none" spc="0" baseline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Verdana"/>
                <a:ea typeface=""/>
                <a:cs typeface="Arial" pitchFamily="34"/>
              </a:defRPr>
            </a:lvl1pPr>
          </a:lstStyle>
          <a:p>
            <a:pPr lvl="0"/>
            <a:fld id="{56DE376B-7226-441B-AF14-F324DB7AA3BE}" type="slidenum"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 spd="slow" advTm="5000">
    <p:wheel spokes="1"/>
  </p:transition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cs-CZ" sz="4400" b="0" i="0" u="none" strike="noStrike" kern="0" cap="none" spc="0" baseline="0">
          <a:solidFill>
            <a:srgbClr val="C5C5FF"/>
          </a:solidFill>
          <a:effectLst>
            <a:outerShdw dist="38096" dir="2700000">
              <a:srgbClr val="000000"/>
            </a:outerShdw>
          </a:effectLst>
          <a:uFillTx/>
          <a:latin typeface="Arial"/>
          <a:cs typeface="Arial"/>
        </a:defRPr>
      </a:lvl1pPr>
    </p:titleStyle>
    <p:bodyStyle>
      <a:lvl1pPr marL="342900" marR="0" lvl="0" indent="-342900" algn="l" defTabSz="914400" rtl="0" fontAlgn="auto" hangingPunct="0">
        <a:lnSpc>
          <a:spcPct val="100000"/>
        </a:lnSpc>
        <a:spcBef>
          <a:spcPts val="800"/>
        </a:spcBef>
        <a:spcAft>
          <a:spcPts val="0"/>
        </a:spcAft>
        <a:buSzPts val="3198"/>
        <a:buBlip>
          <a:blip r:embed="rId14"/>
        </a:buBlip>
        <a:tabLst/>
        <a:defRPr lang="cs-CZ" sz="3200" b="0" i="0" u="none" strike="noStrike" kern="0" cap="none" spc="0" baseline="0">
          <a:solidFill>
            <a:srgbClr val="FFFFFF"/>
          </a:solidFill>
          <a:effectLst>
            <a:outerShdw dist="38096" dir="2700000">
              <a:srgbClr val="000000"/>
            </a:outerShdw>
          </a:effectLst>
          <a:uFillTx/>
          <a:latin typeface="Verdana"/>
          <a:cs typeface="Arial"/>
        </a:defRPr>
      </a:lvl1pPr>
      <a:lvl2pPr marL="742950" marR="0" lvl="1" indent="-285750" algn="l" defTabSz="914400" rtl="0" fontAlgn="auto" hangingPunct="0">
        <a:lnSpc>
          <a:spcPct val="100000"/>
        </a:lnSpc>
        <a:spcBef>
          <a:spcPts val="700"/>
        </a:spcBef>
        <a:spcAft>
          <a:spcPts val="0"/>
        </a:spcAft>
        <a:buSzPct val="100000"/>
        <a:buChar char="–"/>
        <a:tabLst/>
        <a:defRPr lang="cs-CZ" sz="2800" b="0" i="0" u="none" strike="noStrike" kern="0" cap="none" spc="0" baseline="0">
          <a:solidFill>
            <a:srgbClr val="FFFFFF"/>
          </a:solidFill>
          <a:effectLst>
            <a:outerShdw dist="38096" dir="2700000">
              <a:srgbClr val="000000"/>
            </a:outerShdw>
          </a:effectLst>
          <a:uFillTx/>
          <a:latin typeface="Verdana"/>
          <a:cs typeface="Arial"/>
        </a:defRPr>
      </a:lvl2pPr>
      <a:lvl3pPr marL="1143000" marR="0" lvl="2" indent="-228600" algn="l" defTabSz="914400" rtl="0" fontAlgn="auto" hangingPunct="0">
        <a:lnSpc>
          <a:spcPct val="100000"/>
        </a:lnSpc>
        <a:spcBef>
          <a:spcPts val="600"/>
        </a:spcBef>
        <a:spcAft>
          <a:spcPts val="0"/>
        </a:spcAft>
        <a:buSzPts val="2398"/>
        <a:buBlip>
          <a:blip r:embed="rId14"/>
        </a:buBlip>
        <a:tabLst/>
        <a:defRPr lang="cs-CZ" sz="2400" b="0" i="0" u="none" strike="noStrike" kern="0" cap="none" spc="0" baseline="0">
          <a:solidFill>
            <a:srgbClr val="FFFFFF"/>
          </a:solidFill>
          <a:effectLst>
            <a:outerShdw dist="38096" dir="2700000">
              <a:srgbClr val="000000"/>
            </a:outerShdw>
          </a:effectLst>
          <a:uFillTx/>
          <a:latin typeface="Verdana"/>
          <a:cs typeface="Arial"/>
        </a:defRPr>
      </a:lvl3pPr>
      <a:lvl4pPr marL="1600200" marR="0" lvl="3" indent="-228600" algn="l" defTabSz="914400" rtl="0" fontAlgn="auto" hangingPunct="0">
        <a:lnSpc>
          <a:spcPct val="100000"/>
        </a:lnSpc>
        <a:spcBef>
          <a:spcPts val="500"/>
        </a:spcBef>
        <a:spcAft>
          <a:spcPts val="0"/>
        </a:spcAft>
        <a:buSzPct val="100000"/>
        <a:buChar char="–"/>
        <a:tabLst/>
        <a:defRPr lang="cs-CZ" sz="2000" b="0" i="0" u="none" strike="noStrike" kern="0" cap="none" spc="0" baseline="0">
          <a:solidFill>
            <a:srgbClr val="FFFFFF"/>
          </a:solidFill>
          <a:effectLst>
            <a:outerShdw dist="38096" dir="2700000">
              <a:srgbClr val="000000"/>
            </a:outerShdw>
          </a:effectLst>
          <a:uFillTx/>
          <a:latin typeface="Verdana"/>
          <a:cs typeface="Arial"/>
        </a:defRPr>
      </a:lvl4pPr>
      <a:lvl5pPr marL="2057400" marR="0" lvl="4" indent="-228600" algn="l" defTabSz="914400" rtl="0" fontAlgn="auto" hangingPunct="0">
        <a:lnSpc>
          <a:spcPct val="100000"/>
        </a:lnSpc>
        <a:spcBef>
          <a:spcPts val="500"/>
        </a:spcBef>
        <a:spcAft>
          <a:spcPts val="0"/>
        </a:spcAft>
        <a:buSzPts val="1998"/>
        <a:buBlip>
          <a:blip r:embed="rId14"/>
        </a:buBlip>
        <a:tabLst/>
        <a:defRPr lang="cs-CZ" sz="2000" b="0" i="0" u="none" strike="noStrike" kern="0" cap="none" spc="0" baseline="0">
          <a:solidFill>
            <a:srgbClr val="FFFFFF"/>
          </a:solidFill>
          <a:effectLst>
            <a:outerShdw dist="38096" dir="2700000">
              <a:srgbClr val="000000"/>
            </a:outerShdw>
          </a:effectLst>
          <a:uFillTx/>
          <a:latin typeface="Verdana"/>
          <a:cs typeface="Arial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1847"/>
            </a:gs>
            <a:gs pos="100000">
              <a:srgbClr val="00339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9144000" cy="6857999"/>
            <a:chOff x="0" y="0"/>
            <a:chExt cx="9144000" cy="6857999"/>
          </a:xfrm>
        </p:grpSpPr>
        <p:sp>
          <p:nvSpPr>
            <p:cNvPr id="3" name="Freeform 3"/>
            <p:cNvSpPr/>
            <p:nvPr/>
          </p:nvSpPr>
          <p:spPr>
            <a:xfrm>
              <a:off x="0" y="4876796"/>
              <a:ext cx="9144000" cy="198120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027"/>
                <a:gd name="f7" fmla="val 2296"/>
                <a:gd name="f8" fmla="+- 0 0 -90"/>
                <a:gd name="f9" fmla="*/ f3 1 6027"/>
                <a:gd name="f10" fmla="*/ f4 1 2296"/>
                <a:gd name="f11" fmla="+- f7 0 f5"/>
                <a:gd name="f12" fmla="+- f6 0 f5"/>
                <a:gd name="f13" fmla="*/ f8 f0 1"/>
                <a:gd name="f14" fmla="*/ f12 1 6027"/>
                <a:gd name="f15" fmla="*/ f11 1 2296"/>
                <a:gd name="f16" fmla="*/ f13 1 f2"/>
                <a:gd name="f17" fmla="*/ 6027 1 f14"/>
                <a:gd name="f18" fmla="*/ 2296 1 f15"/>
                <a:gd name="f19" fmla="*/ 0 1 f14"/>
                <a:gd name="f20" fmla="*/ 0 1 f15"/>
                <a:gd name="f21" fmla="*/ f6 1 f14"/>
                <a:gd name="f22" fmla="*/ f7 1 f15"/>
                <a:gd name="f23" fmla="+- f16 0 f1"/>
                <a:gd name="f24" fmla="*/ f19 f9 1"/>
                <a:gd name="f25" fmla="*/ f21 f9 1"/>
                <a:gd name="f26" fmla="*/ f22 f10 1"/>
                <a:gd name="f27" fmla="*/ f20 f10 1"/>
                <a:gd name="f28" fmla="*/ f17 f9 1"/>
                <a:gd name="f29" fmla="*/ f18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28" y="f29"/>
                </a:cxn>
                <a:cxn ang="f23">
                  <a:pos x="f24" y="f29"/>
                </a:cxn>
                <a:cxn ang="f23">
                  <a:pos x="f24" y="f27"/>
                </a:cxn>
                <a:cxn ang="f23">
                  <a:pos x="f28" y="f27"/>
                </a:cxn>
                <a:cxn ang="f23">
                  <a:pos x="f28" y="f29"/>
                </a:cxn>
                <a:cxn ang="f23">
                  <a:pos x="f28" y="f29"/>
                </a:cxn>
              </a:cxnLst>
              <a:rect l="f24" t="f27" r="f25" b="f26"/>
              <a:pathLst>
                <a:path w="6027" h="2296">
                  <a:moveTo>
                    <a:pt x="f6" y="f7"/>
                  </a:moveTo>
                  <a:lnTo>
                    <a:pt x="f5" y="f7"/>
                  </a:lnTo>
                  <a:lnTo>
                    <a:pt x="f5" y="f5"/>
                  </a:lnTo>
                  <a:lnTo>
                    <a:pt x="f6" y="f5"/>
                  </a:lnTo>
                  <a:lnTo>
                    <a:pt x="f6" y="f7"/>
                  </a:lnTo>
                  <a:lnTo>
                    <a:pt x="f6" y="f7"/>
                  </a:lnTo>
                  <a:close/>
                </a:path>
              </a:pathLst>
            </a:custGeom>
            <a:gradFill>
              <a:gsLst>
                <a:gs pos="0">
                  <a:srgbClr val="003399"/>
                </a:gs>
                <a:gs pos="100000">
                  <a:srgbClr val="33CCCC"/>
                </a:gs>
              </a:gsLst>
              <a:lin ang="54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0"/>
              <a:ext cx="9144000" cy="487679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027"/>
                <a:gd name="f7" fmla="val 2296"/>
                <a:gd name="f8" fmla="+- 0 0 -90"/>
                <a:gd name="f9" fmla="*/ f3 1 6027"/>
                <a:gd name="f10" fmla="*/ f4 1 2296"/>
                <a:gd name="f11" fmla="+- f7 0 f5"/>
                <a:gd name="f12" fmla="+- f6 0 f5"/>
                <a:gd name="f13" fmla="*/ f8 f0 1"/>
                <a:gd name="f14" fmla="*/ f12 1 6027"/>
                <a:gd name="f15" fmla="*/ f11 1 2296"/>
                <a:gd name="f16" fmla="*/ f13 1 f2"/>
                <a:gd name="f17" fmla="*/ 6027 1 f14"/>
                <a:gd name="f18" fmla="*/ 2296 1 f15"/>
                <a:gd name="f19" fmla="*/ 0 1 f14"/>
                <a:gd name="f20" fmla="*/ 0 1 f15"/>
                <a:gd name="f21" fmla="*/ f6 1 f14"/>
                <a:gd name="f22" fmla="*/ f7 1 f15"/>
                <a:gd name="f23" fmla="+- f16 0 f1"/>
                <a:gd name="f24" fmla="*/ f19 f9 1"/>
                <a:gd name="f25" fmla="*/ f21 f9 1"/>
                <a:gd name="f26" fmla="*/ f22 f10 1"/>
                <a:gd name="f27" fmla="*/ f20 f10 1"/>
                <a:gd name="f28" fmla="*/ f17 f9 1"/>
                <a:gd name="f29" fmla="*/ f18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28" y="f29"/>
                </a:cxn>
                <a:cxn ang="f23">
                  <a:pos x="f24" y="f29"/>
                </a:cxn>
                <a:cxn ang="f23">
                  <a:pos x="f24" y="f27"/>
                </a:cxn>
                <a:cxn ang="f23">
                  <a:pos x="f28" y="f27"/>
                </a:cxn>
                <a:cxn ang="f23">
                  <a:pos x="f28" y="f29"/>
                </a:cxn>
                <a:cxn ang="f23">
                  <a:pos x="f28" y="f29"/>
                </a:cxn>
              </a:cxnLst>
              <a:rect l="f24" t="f27" r="f25" b="f26"/>
              <a:pathLst>
                <a:path w="6027" h="2296">
                  <a:moveTo>
                    <a:pt x="f6" y="f7"/>
                  </a:moveTo>
                  <a:lnTo>
                    <a:pt x="f5" y="f7"/>
                  </a:lnTo>
                  <a:lnTo>
                    <a:pt x="f5" y="f5"/>
                  </a:lnTo>
                  <a:lnTo>
                    <a:pt x="f6" y="f5"/>
                  </a:lnTo>
                  <a:lnTo>
                    <a:pt x="f6" y="f7"/>
                  </a:lnTo>
                  <a:lnTo>
                    <a:pt x="f6" y="f7"/>
                  </a:lnTo>
                  <a:close/>
                </a:path>
              </a:pathLst>
            </a:custGeom>
            <a:gradFill>
              <a:gsLst>
                <a:gs pos="0">
                  <a:srgbClr val="001847"/>
                </a:gs>
                <a:gs pos="100000">
                  <a:srgbClr val="003399"/>
                </a:gs>
              </a:gsLst>
              <a:lin ang="54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</p:grpSp>
      <p:sp>
        <p:nvSpPr>
          <p:cNvPr id="5" name="Freeform 5"/>
          <p:cNvSpPr/>
          <p:nvPr/>
        </p:nvSpPr>
        <p:spPr>
          <a:xfrm>
            <a:off x="6248396" y="6262689"/>
            <a:ext cx="2895603" cy="609603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5748"/>
              <a:gd name="f7" fmla="val 246"/>
              <a:gd name="f8" fmla="+- 0 0 -90"/>
              <a:gd name="f9" fmla="*/ f3 1 5748"/>
              <a:gd name="f10" fmla="*/ f4 1 246"/>
              <a:gd name="f11" fmla="+- f7 0 f5"/>
              <a:gd name="f12" fmla="+- f6 0 f5"/>
              <a:gd name="f13" fmla="*/ f8 f0 1"/>
              <a:gd name="f14" fmla="*/ f12 1 5748"/>
              <a:gd name="f15" fmla="*/ f11 1 246"/>
              <a:gd name="f16" fmla="*/ f13 1 f2"/>
              <a:gd name="f17" fmla="*/ 5748 1 f14"/>
              <a:gd name="f18" fmla="*/ 246 1 f15"/>
              <a:gd name="f19" fmla="*/ 0 1 f14"/>
              <a:gd name="f20" fmla="*/ 0 1 f15"/>
              <a:gd name="f21" fmla="*/ f6 1 f14"/>
              <a:gd name="f22" fmla="*/ f7 1 f15"/>
              <a:gd name="f23" fmla="+- f16 0 f1"/>
              <a:gd name="f24" fmla="*/ f19 f9 1"/>
              <a:gd name="f25" fmla="*/ f21 f9 1"/>
              <a:gd name="f26" fmla="*/ f22 f10 1"/>
              <a:gd name="f27" fmla="*/ f20 f10 1"/>
              <a:gd name="f28" fmla="*/ f17 f9 1"/>
              <a:gd name="f29" fmla="*/ f18 f1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3">
                <a:pos x="f28" y="f29"/>
              </a:cxn>
              <a:cxn ang="f23">
                <a:pos x="f24" y="f29"/>
              </a:cxn>
              <a:cxn ang="f23">
                <a:pos x="f24" y="f27"/>
              </a:cxn>
              <a:cxn ang="f23">
                <a:pos x="f28" y="f27"/>
              </a:cxn>
              <a:cxn ang="f23">
                <a:pos x="f28" y="f29"/>
              </a:cxn>
              <a:cxn ang="f23">
                <a:pos x="f28" y="f29"/>
              </a:cxn>
            </a:cxnLst>
            <a:rect l="f24" t="f27" r="f25" b="f26"/>
            <a:pathLst>
              <a:path w="5748" h="246">
                <a:moveTo>
                  <a:pt x="f6" y="f7"/>
                </a:moveTo>
                <a:lnTo>
                  <a:pt x="f5" y="f7"/>
                </a:lnTo>
                <a:lnTo>
                  <a:pt x="f5" y="f5"/>
                </a:lnTo>
                <a:lnTo>
                  <a:pt x="f6" y="f5"/>
                </a:lnTo>
                <a:lnTo>
                  <a:pt x="f6" y="f7"/>
                </a:lnTo>
                <a:lnTo>
                  <a:pt x="f6" y="f7"/>
                </a:lnTo>
                <a:close/>
              </a:path>
            </a:pathLst>
          </a:custGeom>
          <a:gradFill>
            <a:gsLst>
              <a:gs pos="0">
                <a:srgbClr val="003399"/>
              </a:gs>
              <a:gs pos="100000">
                <a:srgbClr val="00FFCC"/>
              </a:gs>
            </a:gsLst>
            <a:lin ang="18900000"/>
          </a:gradFill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1200" cap="none" spc="0" baseline="0">
              <a:solidFill>
                <a:srgbClr val="FFFFFF"/>
              </a:solidFill>
              <a:uFillTx/>
              <a:latin typeface="Arial" pitchFamily="34"/>
              <a:ea typeface=""/>
              <a:cs typeface="Arial" pitchFamily="34"/>
            </a:endParaRPr>
          </a:p>
        </p:txBody>
      </p:sp>
      <p:grpSp>
        <p:nvGrpSpPr>
          <p:cNvPr id="6" name="Group 6"/>
          <p:cNvGrpSpPr/>
          <p:nvPr/>
        </p:nvGrpSpPr>
        <p:grpSpPr>
          <a:xfrm>
            <a:off x="0" y="6019796"/>
            <a:ext cx="7848606" cy="857260"/>
            <a:chOff x="0" y="6019796"/>
            <a:chExt cx="7848606" cy="857260"/>
          </a:xfrm>
        </p:grpSpPr>
        <p:sp>
          <p:nvSpPr>
            <p:cNvPr id="7" name="Freeform 7"/>
            <p:cNvSpPr/>
            <p:nvPr/>
          </p:nvSpPr>
          <p:spPr>
            <a:xfrm>
              <a:off x="2362196" y="6019796"/>
              <a:ext cx="5143499" cy="85090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3240"/>
                <a:gd name="f7" fmla="val 536"/>
                <a:gd name="f8" fmla="val 3132"/>
                <a:gd name="f9" fmla="val 469"/>
                <a:gd name="f10" fmla="val 2995"/>
                <a:gd name="f11" fmla="val 395"/>
                <a:gd name="f12" fmla="val 2911"/>
                <a:gd name="f13" fmla="val 375"/>
                <a:gd name="f14" fmla="val 2678"/>
                <a:gd name="f15" fmla="val 228"/>
                <a:gd name="f16" fmla="val 2553"/>
                <a:gd name="f17" fmla="val 74"/>
                <a:gd name="f18" fmla="val 2457"/>
                <a:gd name="f19" fmla="val 7"/>
                <a:gd name="f20" fmla="val 2403"/>
                <a:gd name="f21" fmla="val 47"/>
                <a:gd name="f22" fmla="val 2289"/>
                <a:gd name="f23" fmla="val 2134"/>
                <a:gd name="f24" fmla="val 2044"/>
                <a:gd name="f25" fmla="val 128"/>
                <a:gd name="f26" fmla="val 1775"/>
                <a:gd name="f27" fmla="val 222"/>
                <a:gd name="f28" fmla="val 1602"/>
                <a:gd name="f29" fmla="val 181"/>
                <a:gd name="f30" fmla="val 1560"/>
                <a:gd name="f31" fmla="val 101"/>
                <a:gd name="f32" fmla="val 1542"/>
                <a:gd name="f33" fmla="val 87"/>
                <a:gd name="f34" fmla="val 1446"/>
                <a:gd name="f35" fmla="val 60"/>
                <a:gd name="f36" fmla="val 1375"/>
                <a:gd name="f37" fmla="val 1309"/>
                <a:gd name="f38" fmla="val 1243"/>
                <a:gd name="f39" fmla="val 13"/>
                <a:gd name="f40" fmla="val 1225"/>
                <a:gd name="f41" fmla="val 1189"/>
                <a:gd name="f42" fmla="val 1106"/>
                <a:gd name="f43" fmla="val 34"/>
                <a:gd name="f44" fmla="val 1094"/>
                <a:gd name="f45" fmla="val 40"/>
                <a:gd name="f46" fmla="val 1070"/>
                <a:gd name="f47" fmla="val 54"/>
                <a:gd name="f48" fmla="val 1034"/>
                <a:gd name="f49" fmla="val 1004"/>
                <a:gd name="f50" fmla="val 986"/>
                <a:gd name="f51" fmla="val 956"/>
                <a:gd name="f52" fmla="val 81"/>
                <a:gd name="f53" fmla="val 920"/>
                <a:gd name="f54" fmla="val 94"/>
                <a:gd name="f55" fmla="val 884"/>
                <a:gd name="f56" fmla="val 107"/>
                <a:gd name="f57" fmla="val 843"/>
                <a:gd name="f58" fmla="val 813"/>
                <a:gd name="f59" fmla="val 141"/>
                <a:gd name="f60" fmla="val 789"/>
                <a:gd name="f61" fmla="val 148"/>
                <a:gd name="f62" fmla="val 783"/>
                <a:gd name="f63" fmla="val 154"/>
                <a:gd name="f64" fmla="val 556"/>
                <a:gd name="f65" fmla="val 394"/>
                <a:gd name="f66" fmla="val 294"/>
                <a:gd name="f67" fmla="val 462"/>
                <a:gd name="f68" fmla="+- 0 0 -90"/>
                <a:gd name="f69" fmla="*/ f3 1 3240"/>
                <a:gd name="f70" fmla="*/ f4 1 536"/>
                <a:gd name="f71" fmla="+- f7 0 f5"/>
                <a:gd name="f72" fmla="+- f6 0 f5"/>
                <a:gd name="f73" fmla="*/ f68 f0 1"/>
                <a:gd name="f74" fmla="*/ f72 1 3240"/>
                <a:gd name="f75" fmla="*/ f71 1 536"/>
                <a:gd name="f76" fmla="*/ f73 1 f2"/>
                <a:gd name="f77" fmla="*/ 3132 1 f74"/>
                <a:gd name="f78" fmla="*/ 469 1 f75"/>
                <a:gd name="f79" fmla="*/ 2995 1 f74"/>
                <a:gd name="f80" fmla="*/ 395 1 f75"/>
                <a:gd name="f81" fmla="*/ 2911 1 f74"/>
                <a:gd name="f82" fmla="*/ 375 1 f75"/>
                <a:gd name="f83" fmla="*/ 2678 1 f74"/>
                <a:gd name="f84" fmla="*/ 228 1 f75"/>
                <a:gd name="f85" fmla="*/ 2553 1 f74"/>
                <a:gd name="f86" fmla="*/ 74 1 f75"/>
                <a:gd name="f87" fmla="*/ 2457 1 f74"/>
                <a:gd name="f88" fmla="*/ 7 1 f75"/>
                <a:gd name="f89" fmla="*/ 2403 1 f74"/>
                <a:gd name="f90" fmla="*/ 47 1 f75"/>
                <a:gd name="f91" fmla="*/ 2289 1 f74"/>
                <a:gd name="f92" fmla="*/ 2134 1 f74"/>
                <a:gd name="f93" fmla="*/ 2044 1 f74"/>
                <a:gd name="f94" fmla="*/ 128 1 f75"/>
                <a:gd name="f95" fmla="*/ 1775 1 f74"/>
                <a:gd name="f96" fmla="*/ 222 1 f75"/>
                <a:gd name="f97" fmla="*/ 1602 1 f74"/>
                <a:gd name="f98" fmla="*/ 181 1 f75"/>
                <a:gd name="f99" fmla="*/ 1560 1 f74"/>
                <a:gd name="f100" fmla="*/ 101 1 f75"/>
                <a:gd name="f101" fmla="*/ 1542 1 f74"/>
                <a:gd name="f102" fmla="*/ 87 1 f75"/>
                <a:gd name="f103" fmla="*/ 1446 1 f74"/>
                <a:gd name="f104" fmla="*/ 60 1 f75"/>
                <a:gd name="f105" fmla="*/ 1375 1 f74"/>
                <a:gd name="f106" fmla="*/ 1309 1 f74"/>
                <a:gd name="f107" fmla="*/ 1243 1 f74"/>
                <a:gd name="f108" fmla="*/ 13 1 f75"/>
                <a:gd name="f109" fmla="*/ 1225 1 f74"/>
                <a:gd name="f110" fmla="*/ 0 1 f75"/>
                <a:gd name="f111" fmla="*/ 1189 1 f74"/>
                <a:gd name="f112" fmla="*/ 1106 1 f74"/>
                <a:gd name="f113" fmla="*/ 34 1 f75"/>
                <a:gd name="f114" fmla="*/ 1094 1 f74"/>
                <a:gd name="f115" fmla="*/ 40 1 f75"/>
                <a:gd name="f116" fmla="*/ 1070 1 f74"/>
                <a:gd name="f117" fmla="*/ 54 1 f75"/>
                <a:gd name="f118" fmla="*/ 1034 1 f74"/>
                <a:gd name="f119" fmla="*/ 1004 1 f74"/>
                <a:gd name="f120" fmla="*/ 986 1 f74"/>
                <a:gd name="f121" fmla="*/ 956 1 f74"/>
                <a:gd name="f122" fmla="*/ 81 1 f75"/>
                <a:gd name="f123" fmla="*/ 920 1 f74"/>
                <a:gd name="f124" fmla="*/ 94 1 f75"/>
                <a:gd name="f125" fmla="*/ 884 1 f74"/>
                <a:gd name="f126" fmla="*/ 107 1 f75"/>
                <a:gd name="f127" fmla="*/ 843 1 f74"/>
                <a:gd name="f128" fmla="*/ 813 1 f74"/>
                <a:gd name="f129" fmla="*/ 141 1 f75"/>
                <a:gd name="f130" fmla="*/ 789 1 f74"/>
                <a:gd name="f131" fmla="*/ 148 1 f75"/>
                <a:gd name="f132" fmla="*/ 783 1 f74"/>
                <a:gd name="f133" fmla="*/ 154 1 f75"/>
                <a:gd name="f134" fmla="*/ 556 1 f74"/>
                <a:gd name="f135" fmla="*/ 394 1 f74"/>
                <a:gd name="f136" fmla="*/ 294 1 f75"/>
                <a:gd name="f137" fmla="*/ 107 1 f74"/>
                <a:gd name="f138" fmla="*/ 462 1 f75"/>
                <a:gd name="f139" fmla="*/ 0 1 f74"/>
                <a:gd name="f140" fmla="*/ 536 1 f75"/>
                <a:gd name="f141" fmla="*/ 3240 1 f74"/>
                <a:gd name="f142" fmla="*/ f6 1 f74"/>
                <a:gd name="f143" fmla="*/ f7 1 f75"/>
                <a:gd name="f144" fmla="+- f76 0 f1"/>
                <a:gd name="f145" fmla="*/ f139 f69 1"/>
                <a:gd name="f146" fmla="*/ f142 f69 1"/>
                <a:gd name="f147" fmla="*/ f143 f70 1"/>
                <a:gd name="f148" fmla="*/ f110 f70 1"/>
                <a:gd name="f149" fmla="*/ f77 f69 1"/>
                <a:gd name="f150" fmla="*/ f78 f70 1"/>
                <a:gd name="f151" fmla="*/ f79 f69 1"/>
                <a:gd name="f152" fmla="*/ f80 f70 1"/>
                <a:gd name="f153" fmla="*/ f81 f69 1"/>
                <a:gd name="f154" fmla="*/ f82 f70 1"/>
                <a:gd name="f155" fmla="*/ f83 f69 1"/>
                <a:gd name="f156" fmla="*/ f84 f70 1"/>
                <a:gd name="f157" fmla="*/ f85 f69 1"/>
                <a:gd name="f158" fmla="*/ f86 f70 1"/>
                <a:gd name="f159" fmla="*/ f87 f69 1"/>
                <a:gd name="f160" fmla="*/ f88 f70 1"/>
                <a:gd name="f161" fmla="*/ f89 f69 1"/>
                <a:gd name="f162" fmla="*/ f90 f70 1"/>
                <a:gd name="f163" fmla="*/ f91 f69 1"/>
                <a:gd name="f164" fmla="*/ f92 f69 1"/>
                <a:gd name="f165" fmla="*/ f93 f69 1"/>
                <a:gd name="f166" fmla="*/ f94 f70 1"/>
                <a:gd name="f167" fmla="*/ f95 f69 1"/>
                <a:gd name="f168" fmla="*/ f96 f70 1"/>
                <a:gd name="f169" fmla="*/ f97 f69 1"/>
                <a:gd name="f170" fmla="*/ f98 f70 1"/>
                <a:gd name="f171" fmla="*/ f99 f69 1"/>
                <a:gd name="f172" fmla="*/ f100 f70 1"/>
                <a:gd name="f173" fmla="*/ f101 f69 1"/>
                <a:gd name="f174" fmla="*/ f102 f70 1"/>
                <a:gd name="f175" fmla="*/ f103 f69 1"/>
                <a:gd name="f176" fmla="*/ f104 f70 1"/>
                <a:gd name="f177" fmla="*/ f105 f69 1"/>
                <a:gd name="f178" fmla="*/ f106 f69 1"/>
                <a:gd name="f179" fmla="*/ f107 f69 1"/>
                <a:gd name="f180" fmla="*/ f108 f70 1"/>
                <a:gd name="f181" fmla="*/ f109 f69 1"/>
                <a:gd name="f182" fmla="*/ f111 f69 1"/>
                <a:gd name="f183" fmla="*/ f112 f69 1"/>
                <a:gd name="f184" fmla="*/ f113 f70 1"/>
                <a:gd name="f185" fmla="*/ f114 f69 1"/>
                <a:gd name="f186" fmla="*/ f115 f70 1"/>
                <a:gd name="f187" fmla="*/ f116 f69 1"/>
                <a:gd name="f188" fmla="*/ f117 f70 1"/>
                <a:gd name="f189" fmla="*/ f118 f69 1"/>
                <a:gd name="f190" fmla="*/ f119 f69 1"/>
                <a:gd name="f191" fmla="*/ f120 f69 1"/>
                <a:gd name="f192" fmla="*/ f121 f69 1"/>
                <a:gd name="f193" fmla="*/ f122 f70 1"/>
                <a:gd name="f194" fmla="*/ f123 f69 1"/>
                <a:gd name="f195" fmla="*/ f124 f70 1"/>
                <a:gd name="f196" fmla="*/ f125 f69 1"/>
                <a:gd name="f197" fmla="*/ f126 f70 1"/>
                <a:gd name="f198" fmla="*/ f127 f69 1"/>
                <a:gd name="f199" fmla="*/ f128 f69 1"/>
                <a:gd name="f200" fmla="*/ f129 f70 1"/>
                <a:gd name="f201" fmla="*/ f130 f69 1"/>
                <a:gd name="f202" fmla="*/ f131 f70 1"/>
                <a:gd name="f203" fmla="*/ f132 f69 1"/>
                <a:gd name="f204" fmla="*/ f133 f70 1"/>
                <a:gd name="f205" fmla="*/ f134 f69 1"/>
                <a:gd name="f206" fmla="*/ f135 f69 1"/>
                <a:gd name="f207" fmla="*/ f136 f70 1"/>
                <a:gd name="f208" fmla="*/ f137 f69 1"/>
                <a:gd name="f209" fmla="*/ f138 f70 1"/>
                <a:gd name="f210" fmla="*/ f140 f70 1"/>
                <a:gd name="f211" fmla="*/ f141 f6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44">
                  <a:pos x="f149" y="f150"/>
                </a:cxn>
                <a:cxn ang="f144">
                  <a:pos x="f151" y="f152"/>
                </a:cxn>
                <a:cxn ang="f144">
                  <a:pos x="f153" y="f154"/>
                </a:cxn>
                <a:cxn ang="f144">
                  <a:pos x="f155" y="f156"/>
                </a:cxn>
                <a:cxn ang="f144">
                  <a:pos x="f157" y="f158"/>
                </a:cxn>
                <a:cxn ang="f144">
                  <a:pos x="f159" y="f160"/>
                </a:cxn>
                <a:cxn ang="f144">
                  <a:pos x="f161" y="f162"/>
                </a:cxn>
                <a:cxn ang="f144">
                  <a:pos x="f163" y="f158"/>
                </a:cxn>
                <a:cxn ang="f144">
                  <a:pos x="f164" y="f158"/>
                </a:cxn>
                <a:cxn ang="f144">
                  <a:pos x="f165" y="f166"/>
                </a:cxn>
                <a:cxn ang="f144">
                  <a:pos x="f167" y="f168"/>
                </a:cxn>
                <a:cxn ang="f144">
                  <a:pos x="f169" y="f170"/>
                </a:cxn>
                <a:cxn ang="f144">
                  <a:pos x="f171" y="f172"/>
                </a:cxn>
                <a:cxn ang="f144">
                  <a:pos x="f173" y="f174"/>
                </a:cxn>
                <a:cxn ang="f144">
                  <a:pos x="f175" y="f176"/>
                </a:cxn>
                <a:cxn ang="f144">
                  <a:pos x="f177" y="f158"/>
                </a:cxn>
                <a:cxn ang="f144">
                  <a:pos x="f178" y="f174"/>
                </a:cxn>
                <a:cxn ang="f144">
                  <a:pos x="f179" y="f180"/>
                </a:cxn>
                <a:cxn ang="f144">
                  <a:pos x="f181" y="f148"/>
                </a:cxn>
                <a:cxn ang="f144">
                  <a:pos x="f182" y="f148"/>
                </a:cxn>
                <a:cxn ang="f144">
                  <a:pos x="f183" y="f184"/>
                </a:cxn>
                <a:cxn ang="f144">
                  <a:pos x="f183" y="f184"/>
                </a:cxn>
                <a:cxn ang="f144">
                  <a:pos x="f185" y="f186"/>
                </a:cxn>
                <a:cxn ang="f144">
                  <a:pos x="f187" y="f188"/>
                </a:cxn>
                <a:cxn ang="f144">
                  <a:pos x="f189" y="f158"/>
                </a:cxn>
                <a:cxn ang="f144">
                  <a:pos x="f190" y="f158"/>
                </a:cxn>
                <a:cxn ang="f144">
                  <a:pos x="f191" y="f158"/>
                </a:cxn>
                <a:cxn ang="f144">
                  <a:pos x="f192" y="f193"/>
                </a:cxn>
                <a:cxn ang="f144">
                  <a:pos x="f194" y="f195"/>
                </a:cxn>
                <a:cxn ang="f144">
                  <a:pos x="f196" y="f197"/>
                </a:cxn>
                <a:cxn ang="f144">
                  <a:pos x="f198" y="f166"/>
                </a:cxn>
                <a:cxn ang="f144">
                  <a:pos x="f199" y="f200"/>
                </a:cxn>
                <a:cxn ang="f144">
                  <a:pos x="f201" y="f202"/>
                </a:cxn>
                <a:cxn ang="f144">
                  <a:pos x="f203" y="f204"/>
                </a:cxn>
                <a:cxn ang="f144">
                  <a:pos x="f205" y="f156"/>
                </a:cxn>
                <a:cxn ang="f144">
                  <a:pos x="f206" y="f207"/>
                </a:cxn>
                <a:cxn ang="f144">
                  <a:pos x="f208" y="f209"/>
                </a:cxn>
                <a:cxn ang="f144">
                  <a:pos x="f145" y="f210"/>
                </a:cxn>
                <a:cxn ang="f144">
                  <a:pos x="f211" y="f210"/>
                </a:cxn>
                <a:cxn ang="f144">
                  <a:pos x="f149" y="f150"/>
                </a:cxn>
                <a:cxn ang="f144">
                  <a:pos x="f149" y="f150"/>
                </a:cxn>
              </a:cxnLst>
              <a:rect l="f145" t="f148" r="f146" b="f147"/>
              <a:pathLst>
                <a:path w="3240" h="536">
                  <a:moveTo>
                    <a:pt x="f8" y="f9"/>
                  </a:moveTo>
                  <a:lnTo>
                    <a:pt x="f10" y="f11"/>
                  </a:lnTo>
                  <a:lnTo>
                    <a:pt x="f12" y="f13"/>
                  </a:lnTo>
                  <a:lnTo>
                    <a:pt x="f14" y="f15"/>
                  </a:lnTo>
                  <a:lnTo>
                    <a:pt x="f16" y="f17"/>
                  </a:lnTo>
                  <a:lnTo>
                    <a:pt x="f18" y="f19"/>
                  </a:lnTo>
                  <a:lnTo>
                    <a:pt x="f20" y="f21"/>
                  </a:lnTo>
                  <a:lnTo>
                    <a:pt x="f22" y="f17"/>
                  </a:lnTo>
                  <a:lnTo>
                    <a:pt x="f23" y="f17"/>
                  </a:lnTo>
                  <a:lnTo>
                    <a:pt x="f24" y="f25"/>
                  </a:lnTo>
                  <a:lnTo>
                    <a:pt x="f26" y="f27"/>
                  </a:lnTo>
                  <a:lnTo>
                    <a:pt x="f28" y="f29"/>
                  </a:lnTo>
                  <a:lnTo>
                    <a:pt x="f30" y="f31"/>
                  </a:lnTo>
                  <a:lnTo>
                    <a:pt x="f32" y="f33"/>
                  </a:lnTo>
                  <a:lnTo>
                    <a:pt x="f34" y="f35"/>
                  </a:lnTo>
                  <a:lnTo>
                    <a:pt x="f36" y="f17"/>
                  </a:lnTo>
                  <a:lnTo>
                    <a:pt x="f37" y="f33"/>
                  </a:lnTo>
                  <a:lnTo>
                    <a:pt x="f38" y="f39"/>
                  </a:lnTo>
                  <a:lnTo>
                    <a:pt x="f40" y="f5"/>
                  </a:lnTo>
                  <a:lnTo>
                    <a:pt x="f41" y="f5"/>
                  </a:lnTo>
                  <a:lnTo>
                    <a:pt x="f42" y="f43"/>
                  </a:lnTo>
                  <a:lnTo>
                    <a:pt x="f42" y="f43"/>
                  </a:lnTo>
                  <a:lnTo>
                    <a:pt x="f44" y="f45"/>
                  </a:lnTo>
                  <a:lnTo>
                    <a:pt x="f46" y="f47"/>
                  </a:lnTo>
                  <a:lnTo>
                    <a:pt x="f48" y="f17"/>
                  </a:lnTo>
                  <a:lnTo>
                    <a:pt x="f49" y="f17"/>
                  </a:lnTo>
                  <a:lnTo>
                    <a:pt x="f50" y="f17"/>
                  </a:lnTo>
                  <a:lnTo>
                    <a:pt x="f51" y="f52"/>
                  </a:lnTo>
                  <a:lnTo>
                    <a:pt x="f53" y="f54"/>
                  </a:lnTo>
                  <a:lnTo>
                    <a:pt x="f55" y="f56"/>
                  </a:lnTo>
                  <a:lnTo>
                    <a:pt x="f57" y="f25"/>
                  </a:lnTo>
                  <a:lnTo>
                    <a:pt x="f58" y="f59"/>
                  </a:lnTo>
                  <a:lnTo>
                    <a:pt x="f60" y="f61"/>
                  </a:lnTo>
                  <a:lnTo>
                    <a:pt x="f62" y="f63"/>
                  </a:lnTo>
                  <a:lnTo>
                    <a:pt x="f64" y="f15"/>
                  </a:lnTo>
                  <a:lnTo>
                    <a:pt x="f65" y="f66"/>
                  </a:lnTo>
                  <a:lnTo>
                    <a:pt x="f56" y="f67"/>
                  </a:lnTo>
                  <a:lnTo>
                    <a:pt x="f5" y="f7"/>
                  </a:lnTo>
                  <a:lnTo>
                    <a:pt x="f6" y="f7"/>
                  </a:lnTo>
                  <a:lnTo>
                    <a:pt x="f8" y="f9"/>
                  </a:lnTo>
                  <a:lnTo>
                    <a:pt x="f8" y="f9"/>
                  </a:lnTo>
                  <a:close/>
                </a:path>
              </a:pathLst>
            </a:custGeom>
            <a:gradFill>
              <a:gsLst>
                <a:gs pos="0">
                  <a:srgbClr val="847864"/>
                </a:gs>
                <a:gs pos="100000">
                  <a:srgbClr val="463416"/>
                </a:gs>
              </a:gsLst>
              <a:lin ang="54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grpSp>
          <p:nvGrpSpPr>
            <p:cNvPr id="8" name="Group 8"/>
            <p:cNvGrpSpPr/>
            <p:nvPr/>
          </p:nvGrpSpPr>
          <p:grpSpPr>
            <a:xfrm>
              <a:off x="3946522" y="6019796"/>
              <a:ext cx="3902084" cy="857260"/>
              <a:chOff x="3946522" y="6019796"/>
              <a:chExt cx="3902084" cy="857260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6267453" y="6030916"/>
                <a:ext cx="1581153" cy="846140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996"/>
                  <a:gd name="f7" fmla="val 533"/>
                  <a:gd name="f8" fmla="val 636"/>
                  <a:gd name="f9" fmla="val 373"/>
                  <a:gd name="f10" fmla="val 495"/>
                  <a:gd name="f11" fmla="val 370"/>
                  <a:gd name="f12" fmla="val 280"/>
                  <a:gd name="f13" fmla="val 249"/>
                  <a:gd name="f14" fmla="val 127"/>
                  <a:gd name="f15" fmla="val 66"/>
                  <a:gd name="f16" fmla="val 22"/>
                  <a:gd name="f17" fmla="val 26"/>
                  <a:gd name="f18" fmla="val 65"/>
                  <a:gd name="f19" fmla="val 30"/>
                  <a:gd name="f20" fmla="val 119"/>
                  <a:gd name="f21" fmla="val 75"/>
                  <a:gd name="f22" fmla="val 243"/>
                  <a:gd name="f23" fmla="val 45"/>
                  <a:gd name="f24" fmla="val 422"/>
                  <a:gd name="f25" fmla="val 200"/>
                  <a:gd name="f26" fmla="val 329"/>
                  <a:gd name="f27" fmla="val 612"/>
                  <a:gd name="f28" fmla="val 529"/>
                  <a:gd name="f29" fmla="val 828"/>
                  <a:gd name="f30" fmla="val 473"/>
                  <a:gd name="f31" fmla="+- 0 0 -90"/>
                  <a:gd name="f32" fmla="*/ f3 1 996"/>
                  <a:gd name="f33" fmla="*/ f4 1 533"/>
                  <a:gd name="f34" fmla="+- f7 0 f5"/>
                  <a:gd name="f35" fmla="+- f6 0 f5"/>
                  <a:gd name="f36" fmla="*/ f31 f0 1"/>
                  <a:gd name="f37" fmla="*/ f35 1 996"/>
                  <a:gd name="f38" fmla="*/ f34 1 533"/>
                  <a:gd name="f39" fmla="*/ f36 1 f2"/>
                  <a:gd name="f40" fmla="*/ 636 1 f37"/>
                  <a:gd name="f41" fmla="*/ 373 1 f38"/>
                  <a:gd name="f42" fmla="*/ 495 1 f37"/>
                  <a:gd name="f43" fmla="*/ 370 1 f38"/>
                  <a:gd name="f44" fmla="*/ 280 1 f37"/>
                  <a:gd name="f45" fmla="*/ 249 1 f38"/>
                  <a:gd name="f46" fmla="*/ 127 1 f37"/>
                  <a:gd name="f47" fmla="*/ 66 1 f38"/>
                  <a:gd name="f48" fmla="*/ 0 1 f37"/>
                  <a:gd name="f49" fmla="*/ 0 1 f38"/>
                  <a:gd name="f50" fmla="*/ 22 1 f37"/>
                  <a:gd name="f51" fmla="*/ 26 1 f38"/>
                  <a:gd name="f52" fmla="*/ 65 1 f38"/>
                  <a:gd name="f53" fmla="*/ 30 1 f37"/>
                  <a:gd name="f54" fmla="*/ 119 1 f38"/>
                  <a:gd name="f55" fmla="*/ 75 1 f37"/>
                  <a:gd name="f56" fmla="*/ 243 1 f38"/>
                  <a:gd name="f57" fmla="*/ 45 1 f37"/>
                  <a:gd name="f58" fmla="*/ 422 1 f38"/>
                  <a:gd name="f59" fmla="*/ 200 1 f37"/>
                  <a:gd name="f60" fmla="*/ 329 1 f38"/>
                  <a:gd name="f61" fmla="*/ 612 1 f37"/>
                  <a:gd name="f62" fmla="*/ 533 1 f38"/>
                  <a:gd name="f63" fmla="*/ 996 1 f37"/>
                  <a:gd name="f64" fmla="*/ 529 1 f38"/>
                  <a:gd name="f65" fmla="*/ 828 1 f37"/>
                  <a:gd name="f66" fmla="*/ 473 1 f38"/>
                  <a:gd name="f67" fmla="*/ f6 1 f37"/>
                  <a:gd name="f68" fmla="*/ f7 1 f38"/>
                  <a:gd name="f69" fmla="+- f39 0 f1"/>
                  <a:gd name="f70" fmla="*/ f48 f32 1"/>
                  <a:gd name="f71" fmla="*/ f67 f32 1"/>
                  <a:gd name="f72" fmla="*/ f68 f33 1"/>
                  <a:gd name="f73" fmla="*/ f49 f33 1"/>
                  <a:gd name="f74" fmla="*/ f40 f32 1"/>
                  <a:gd name="f75" fmla="*/ f41 f33 1"/>
                  <a:gd name="f76" fmla="*/ f42 f32 1"/>
                  <a:gd name="f77" fmla="*/ f43 f33 1"/>
                  <a:gd name="f78" fmla="*/ f44 f32 1"/>
                  <a:gd name="f79" fmla="*/ f45 f33 1"/>
                  <a:gd name="f80" fmla="*/ f46 f32 1"/>
                  <a:gd name="f81" fmla="*/ f47 f33 1"/>
                  <a:gd name="f82" fmla="*/ f50 f32 1"/>
                  <a:gd name="f83" fmla="*/ f51 f33 1"/>
                  <a:gd name="f84" fmla="*/ f52 f33 1"/>
                  <a:gd name="f85" fmla="*/ f53 f32 1"/>
                  <a:gd name="f86" fmla="*/ f54 f33 1"/>
                  <a:gd name="f87" fmla="*/ f55 f32 1"/>
                  <a:gd name="f88" fmla="*/ f56 f33 1"/>
                  <a:gd name="f89" fmla="*/ f57 f32 1"/>
                  <a:gd name="f90" fmla="*/ f58 f33 1"/>
                  <a:gd name="f91" fmla="*/ f59 f32 1"/>
                  <a:gd name="f92" fmla="*/ f60 f33 1"/>
                  <a:gd name="f93" fmla="*/ f61 f32 1"/>
                  <a:gd name="f94" fmla="*/ f62 f33 1"/>
                  <a:gd name="f95" fmla="*/ f63 f32 1"/>
                  <a:gd name="f96" fmla="*/ f64 f33 1"/>
                  <a:gd name="f97" fmla="*/ f65 f32 1"/>
                  <a:gd name="f98" fmla="*/ f66 f33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69">
                    <a:pos x="f74" y="f75"/>
                  </a:cxn>
                  <a:cxn ang="f69">
                    <a:pos x="f76" y="f77"/>
                  </a:cxn>
                  <a:cxn ang="f69">
                    <a:pos x="f78" y="f79"/>
                  </a:cxn>
                  <a:cxn ang="f69">
                    <a:pos x="f80" y="f81"/>
                  </a:cxn>
                  <a:cxn ang="f69">
                    <a:pos x="f70" y="f73"/>
                  </a:cxn>
                  <a:cxn ang="f69">
                    <a:pos x="f82" y="f83"/>
                  </a:cxn>
                  <a:cxn ang="f69">
                    <a:pos x="f70" y="f84"/>
                  </a:cxn>
                  <a:cxn ang="f69">
                    <a:pos x="f85" y="f86"/>
                  </a:cxn>
                  <a:cxn ang="f69">
                    <a:pos x="f87" y="f88"/>
                  </a:cxn>
                  <a:cxn ang="f69">
                    <a:pos x="f89" y="f90"/>
                  </a:cxn>
                  <a:cxn ang="f69">
                    <a:pos x="f91" y="f92"/>
                  </a:cxn>
                  <a:cxn ang="f69">
                    <a:pos x="f93" y="f94"/>
                  </a:cxn>
                  <a:cxn ang="f69">
                    <a:pos x="f95" y="f96"/>
                  </a:cxn>
                  <a:cxn ang="f69">
                    <a:pos x="f97" y="f98"/>
                  </a:cxn>
                  <a:cxn ang="f69">
                    <a:pos x="f74" y="f75"/>
                  </a:cxn>
                </a:cxnLst>
                <a:rect l="f70" t="f73" r="f71" b="f72"/>
                <a:pathLst>
                  <a:path w="996" h="533">
                    <a:moveTo>
                      <a:pt x="f8" y="f9"/>
                    </a:moveTo>
                    <a:lnTo>
                      <a:pt x="f10" y="f11"/>
                    </a:lnTo>
                    <a:lnTo>
                      <a:pt x="f12" y="f13"/>
                    </a:lnTo>
                    <a:lnTo>
                      <a:pt x="f14" y="f15"/>
                    </a:lnTo>
                    <a:lnTo>
                      <a:pt x="f5" y="f5"/>
                    </a:lnTo>
                    <a:lnTo>
                      <a:pt x="f16" y="f17"/>
                    </a:lnTo>
                    <a:lnTo>
                      <a:pt x="f5" y="f18"/>
                    </a:lnTo>
                    <a:lnTo>
                      <a:pt x="f19" y="f20"/>
                    </a:lnTo>
                    <a:lnTo>
                      <a:pt x="f21" y="f22"/>
                    </a:lnTo>
                    <a:lnTo>
                      <a:pt x="f23" y="f24"/>
                    </a:lnTo>
                    <a:lnTo>
                      <a:pt x="f25" y="f26"/>
                    </a:lnTo>
                    <a:lnTo>
                      <a:pt x="f27" y="f7"/>
                    </a:lnTo>
                    <a:lnTo>
                      <a:pt x="f6" y="f28"/>
                    </a:lnTo>
                    <a:lnTo>
                      <a:pt x="f29" y="f30"/>
                    </a:lnTo>
                    <a:lnTo>
                      <a:pt x="f8" y="f9"/>
                    </a:lnTo>
                    <a:close/>
                  </a:path>
                </a:pathLst>
              </a:custGeom>
              <a:solidFill>
                <a:srgbClr val="463416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10" name="Freeform 10"/>
              <p:cNvSpPr/>
              <p:nvPr/>
            </p:nvSpPr>
            <p:spPr>
              <a:xfrm>
                <a:off x="4249738" y="6019796"/>
                <a:ext cx="295278" cy="627058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186"/>
                  <a:gd name="f7" fmla="val 353"/>
                  <a:gd name="f8" fmla="val 36"/>
                  <a:gd name="f9" fmla="val 54"/>
                  <a:gd name="f10" fmla="val 18"/>
                  <a:gd name="f11" fmla="val 24"/>
                  <a:gd name="f12" fmla="val 30"/>
                  <a:gd name="f13" fmla="val 66"/>
                  <a:gd name="f14" fmla="val 42"/>
                  <a:gd name="f15" fmla="val 114"/>
                  <a:gd name="f16" fmla="val 48"/>
                  <a:gd name="f17" fmla="val 162"/>
                  <a:gd name="f18" fmla="val 233"/>
                  <a:gd name="f19" fmla="val 84"/>
                  <a:gd name="f20" fmla="val 216"/>
                  <a:gd name="f21" fmla="val 126"/>
                  <a:gd name="f22" fmla="val 144"/>
                  <a:gd name="f23" fmla="val 120"/>
                  <a:gd name="f24" fmla="val 90"/>
                  <a:gd name="f25" fmla="val 60"/>
                  <a:gd name="f26" fmla="+- 0 0 -90"/>
                  <a:gd name="f27" fmla="*/ f3 1 186"/>
                  <a:gd name="f28" fmla="*/ f4 1 353"/>
                  <a:gd name="f29" fmla="+- f7 0 f5"/>
                  <a:gd name="f30" fmla="+- f6 0 f5"/>
                  <a:gd name="f31" fmla="*/ f26 f0 1"/>
                  <a:gd name="f32" fmla="*/ f30 1 186"/>
                  <a:gd name="f33" fmla="*/ f29 1 353"/>
                  <a:gd name="f34" fmla="*/ f31 1 f2"/>
                  <a:gd name="f35" fmla="*/ 36 1 f32"/>
                  <a:gd name="f36" fmla="*/ 0 1 f33"/>
                  <a:gd name="f37" fmla="*/ 54 1 f32"/>
                  <a:gd name="f38" fmla="*/ 18 1 f33"/>
                  <a:gd name="f39" fmla="*/ 24 1 f32"/>
                  <a:gd name="f40" fmla="*/ 30 1 f33"/>
                  <a:gd name="f41" fmla="*/ 18 1 f32"/>
                  <a:gd name="f42" fmla="*/ 66 1 f33"/>
                  <a:gd name="f43" fmla="*/ 42 1 f32"/>
                  <a:gd name="f44" fmla="*/ 114 1 f33"/>
                  <a:gd name="f45" fmla="*/ 48 1 f32"/>
                  <a:gd name="f46" fmla="*/ 162 1 f33"/>
                  <a:gd name="f47" fmla="*/ 0 1 f32"/>
                  <a:gd name="f48" fmla="*/ 353 1 f33"/>
                  <a:gd name="f49" fmla="*/ 233 1 f33"/>
                  <a:gd name="f50" fmla="*/ 84 1 f32"/>
                  <a:gd name="f51" fmla="*/ 216 1 f33"/>
                  <a:gd name="f52" fmla="*/ 126 1 f32"/>
                  <a:gd name="f53" fmla="*/ 126 1 f33"/>
                  <a:gd name="f54" fmla="*/ 144 1 f32"/>
                  <a:gd name="f55" fmla="*/ 120 1 f33"/>
                  <a:gd name="f56" fmla="*/ 90 1 f33"/>
                  <a:gd name="f57" fmla="*/ 186 1 f32"/>
                  <a:gd name="f58" fmla="*/ 162 1 f32"/>
                  <a:gd name="f59" fmla="*/ 60 1 f33"/>
                  <a:gd name="f60" fmla="*/ f6 1 f32"/>
                  <a:gd name="f61" fmla="*/ f7 1 f33"/>
                  <a:gd name="f62" fmla="+- f34 0 f1"/>
                  <a:gd name="f63" fmla="*/ f47 f27 1"/>
                  <a:gd name="f64" fmla="*/ f60 f27 1"/>
                  <a:gd name="f65" fmla="*/ f61 f28 1"/>
                  <a:gd name="f66" fmla="*/ f36 f28 1"/>
                  <a:gd name="f67" fmla="*/ f35 f27 1"/>
                  <a:gd name="f68" fmla="*/ f37 f27 1"/>
                  <a:gd name="f69" fmla="*/ f38 f28 1"/>
                  <a:gd name="f70" fmla="*/ f39 f27 1"/>
                  <a:gd name="f71" fmla="*/ f40 f28 1"/>
                  <a:gd name="f72" fmla="*/ f41 f27 1"/>
                  <a:gd name="f73" fmla="*/ f42 f28 1"/>
                  <a:gd name="f74" fmla="*/ f43 f27 1"/>
                  <a:gd name="f75" fmla="*/ f44 f28 1"/>
                  <a:gd name="f76" fmla="*/ f45 f27 1"/>
                  <a:gd name="f77" fmla="*/ f46 f28 1"/>
                  <a:gd name="f78" fmla="*/ f48 f28 1"/>
                  <a:gd name="f79" fmla="*/ f49 f28 1"/>
                  <a:gd name="f80" fmla="*/ f50 f27 1"/>
                  <a:gd name="f81" fmla="*/ f51 f28 1"/>
                  <a:gd name="f82" fmla="*/ f52 f27 1"/>
                  <a:gd name="f83" fmla="*/ f53 f28 1"/>
                  <a:gd name="f84" fmla="*/ f54 f27 1"/>
                  <a:gd name="f85" fmla="*/ f55 f28 1"/>
                  <a:gd name="f86" fmla="*/ f56 f28 1"/>
                  <a:gd name="f87" fmla="*/ f57 f27 1"/>
                  <a:gd name="f88" fmla="*/ f58 f27 1"/>
                  <a:gd name="f89" fmla="*/ f59 f28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62">
                    <a:pos x="f67" y="f66"/>
                  </a:cxn>
                  <a:cxn ang="f62">
                    <a:pos x="f68" y="f69"/>
                  </a:cxn>
                  <a:cxn ang="f62">
                    <a:pos x="f70" y="f71"/>
                  </a:cxn>
                  <a:cxn ang="f62">
                    <a:pos x="f72" y="f73"/>
                  </a:cxn>
                  <a:cxn ang="f62">
                    <a:pos x="f74" y="f75"/>
                  </a:cxn>
                  <a:cxn ang="f62">
                    <a:pos x="f76" y="f77"/>
                  </a:cxn>
                  <a:cxn ang="f62">
                    <a:pos x="f63" y="f78"/>
                  </a:cxn>
                  <a:cxn ang="f62">
                    <a:pos x="f68" y="f79"/>
                  </a:cxn>
                  <a:cxn ang="f62">
                    <a:pos x="f80" y="f81"/>
                  </a:cxn>
                  <a:cxn ang="f62">
                    <a:pos x="f82" y="f83"/>
                  </a:cxn>
                  <a:cxn ang="f62">
                    <a:pos x="f84" y="f85"/>
                  </a:cxn>
                  <a:cxn ang="f62">
                    <a:pos x="f84" y="f86"/>
                  </a:cxn>
                  <a:cxn ang="f62">
                    <a:pos x="f87" y="f73"/>
                  </a:cxn>
                  <a:cxn ang="f62">
                    <a:pos x="f88" y="f89"/>
                  </a:cxn>
                  <a:cxn ang="f62">
                    <a:pos x="f67" y="f66"/>
                  </a:cxn>
                  <a:cxn ang="f62">
                    <a:pos x="f67" y="f66"/>
                  </a:cxn>
                </a:cxnLst>
                <a:rect l="f63" t="f66" r="f64" b="f65"/>
                <a:pathLst>
                  <a:path w="186" h="353">
                    <a:moveTo>
                      <a:pt x="f8" y="f5"/>
                    </a:moveTo>
                    <a:lnTo>
                      <a:pt x="f9" y="f10"/>
                    </a:lnTo>
                    <a:lnTo>
                      <a:pt x="f11" y="f12"/>
                    </a:lnTo>
                    <a:lnTo>
                      <a:pt x="f10" y="f13"/>
                    </a:lnTo>
                    <a:lnTo>
                      <a:pt x="f14" y="f15"/>
                    </a:lnTo>
                    <a:lnTo>
                      <a:pt x="f16" y="f17"/>
                    </a:lnTo>
                    <a:lnTo>
                      <a:pt x="f5" y="f7"/>
                    </a:lnTo>
                    <a:lnTo>
                      <a:pt x="f9" y="f18"/>
                    </a:lnTo>
                    <a:lnTo>
                      <a:pt x="f19" y="f20"/>
                    </a:lnTo>
                    <a:lnTo>
                      <a:pt x="f21" y="f21"/>
                    </a:lnTo>
                    <a:lnTo>
                      <a:pt x="f22" y="f23"/>
                    </a:lnTo>
                    <a:lnTo>
                      <a:pt x="f22" y="f24"/>
                    </a:lnTo>
                    <a:lnTo>
                      <a:pt x="f6" y="f13"/>
                    </a:lnTo>
                    <a:lnTo>
                      <a:pt x="f17" y="f25"/>
                    </a:lnTo>
                    <a:lnTo>
                      <a:pt x="f8" y="f5"/>
                    </a:lnTo>
                    <a:lnTo>
                      <a:pt x="f8" y="f5"/>
                    </a:lnTo>
                    <a:close/>
                  </a:path>
                </a:pathLst>
              </a:custGeom>
              <a:solidFill>
                <a:srgbClr val="463416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11" name="Freeform 11"/>
              <p:cNvSpPr/>
              <p:nvPr/>
            </p:nvSpPr>
            <p:spPr>
              <a:xfrm>
                <a:off x="4810128" y="6180136"/>
                <a:ext cx="600075" cy="430216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378"/>
                  <a:gd name="f7" fmla="val 271"/>
                  <a:gd name="f8" fmla="val 18"/>
                  <a:gd name="f9" fmla="val 12"/>
                  <a:gd name="f10" fmla="val 13"/>
                  <a:gd name="f11" fmla="val 40"/>
                  <a:gd name="f12" fmla="val 60"/>
                  <a:gd name="f13" fmla="val 121"/>
                  <a:gd name="f14" fmla="val 310"/>
                  <a:gd name="f15" fmla="val 290"/>
                  <a:gd name="f16" fmla="val 139"/>
                  <a:gd name="f17" fmla="val 76"/>
                  <a:gd name="f18" fmla="val 251"/>
                  <a:gd name="f19" fmla="val 94"/>
                  <a:gd name="f20" fmla="val 90"/>
                  <a:gd name="f21" fmla="val 54"/>
                  <a:gd name="f22" fmla="+- 0 0 -90"/>
                  <a:gd name="f23" fmla="*/ f3 1 378"/>
                  <a:gd name="f24" fmla="*/ f4 1 271"/>
                  <a:gd name="f25" fmla="+- f7 0 f5"/>
                  <a:gd name="f26" fmla="+- f6 0 f5"/>
                  <a:gd name="f27" fmla="*/ f22 f0 1"/>
                  <a:gd name="f28" fmla="*/ f26 1 378"/>
                  <a:gd name="f29" fmla="*/ f25 1 271"/>
                  <a:gd name="f30" fmla="*/ f27 1 f2"/>
                  <a:gd name="f31" fmla="*/ 18 1 f28"/>
                  <a:gd name="f32" fmla="*/ 0 1 f29"/>
                  <a:gd name="f33" fmla="*/ 12 1 f28"/>
                  <a:gd name="f34" fmla="*/ 13 1 f29"/>
                  <a:gd name="f35" fmla="*/ 0 1 f28"/>
                  <a:gd name="f36" fmla="*/ 40 1 f29"/>
                  <a:gd name="f37" fmla="*/ 60 1 f28"/>
                  <a:gd name="f38" fmla="*/ 121 1 f29"/>
                  <a:gd name="f39" fmla="*/ 310 1 f28"/>
                  <a:gd name="f40" fmla="*/ 271 1 f29"/>
                  <a:gd name="f41" fmla="*/ 290 1 f28"/>
                  <a:gd name="f42" fmla="*/ 139 1 f29"/>
                  <a:gd name="f43" fmla="*/ 378 1 f28"/>
                  <a:gd name="f44" fmla="*/ 76 1 f29"/>
                  <a:gd name="f45" fmla="*/ 251 1 f28"/>
                  <a:gd name="f46" fmla="*/ 94 1 f29"/>
                  <a:gd name="f47" fmla="*/ 90 1 f28"/>
                  <a:gd name="f48" fmla="*/ 54 1 f29"/>
                  <a:gd name="f49" fmla="*/ f6 1 f28"/>
                  <a:gd name="f50" fmla="*/ f7 1 f29"/>
                  <a:gd name="f51" fmla="+- f30 0 f1"/>
                  <a:gd name="f52" fmla="*/ f35 f23 1"/>
                  <a:gd name="f53" fmla="*/ f49 f23 1"/>
                  <a:gd name="f54" fmla="*/ f50 f24 1"/>
                  <a:gd name="f55" fmla="*/ f32 f24 1"/>
                  <a:gd name="f56" fmla="*/ f31 f23 1"/>
                  <a:gd name="f57" fmla="*/ f33 f23 1"/>
                  <a:gd name="f58" fmla="*/ f34 f24 1"/>
                  <a:gd name="f59" fmla="*/ f36 f24 1"/>
                  <a:gd name="f60" fmla="*/ f37 f23 1"/>
                  <a:gd name="f61" fmla="*/ f38 f24 1"/>
                  <a:gd name="f62" fmla="*/ f39 f23 1"/>
                  <a:gd name="f63" fmla="*/ f40 f24 1"/>
                  <a:gd name="f64" fmla="*/ f41 f23 1"/>
                  <a:gd name="f65" fmla="*/ f42 f24 1"/>
                  <a:gd name="f66" fmla="*/ f43 f23 1"/>
                  <a:gd name="f67" fmla="*/ f44 f24 1"/>
                  <a:gd name="f68" fmla="*/ f45 f23 1"/>
                  <a:gd name="f69" fmla="*/ f46 f24 1"/>
                  <a:gd name="f70" fmla="*/ f47 f23 1"/>
                  <a:gd name="f71" fmla="*/ f48 f24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51">
                    <a:pos x="f56" y="f55"/>
                  </a:cxn>
                  <a:cxn ang="f51">
                    <a:pos x="f57" y="f58"/>
                  </a:cxn>
                  <a:cxn ang="f51">
                    <a:pos x="f52" y="f59"/>
                  </a:cxn>
                  <a:cxn ang="f51">
                    <a:pos x="f60" y="f61"/>
                  </a:cxn>
                  <a:cxn ang="f51">
                    <a:pos x="f62" y="f63"/>
                  </a:cxn>
                  <a:cxn ang="f51">
                    <a:pos x="f64" y="f65"/>
                  </a:cxn>
                  <a:cxn ang="f51">
                    <a:pos x="f66" y="f67"/>
                  </a:cxn>
                  <a:cxn ang="f51">
                    <a:pos x="f68" y="f69"/>
                  </a:cxn>
                  <a:cxn ang="f51">
                    <a:pos x="f70" y="f71"/>
                  </a:cxn>
                  <a:cxn ang="f51">
                    <a:pos x="f56" y="f55"/>
                  </a:cxn>
                  <a:cxn ang="f51">
                    <a:pos x="f56" y="f55"/>
                  </a:cxn>
                </a:cxnLst>
                <a:rect l="f52" t="f55" r="f53" b="f54"/>
                <a:pathLst>
                  <a:path w="378" h="271">
                    <a:moveTo>
                      <a:pt x="f8" y="f5"/>
                    </a:moveTo>
                    <a:lnTo>
                      <a:pt x="f9" y="f10"/>
                    </a:lnTo>
                    <a:lnTo>
                      <a:pt x="f5" y="f11"/>
                    </a:lnTo>
                    <a:lnTo>
                      <a:pt x="f12" y="f13"/>
                    </a:lnTo>
                    <a:lnTo>
                      <a:pt x="f14" y="f7"/>
                    </a:lnTo>
                    <a:lnTo>
                      <a:pt x="f15" y="f16"/>
                    </a:lnTo>
                    <a:lnTo>
                      <a:pt x="f6" y="f17"/>
                    </a:lnTo>
                    <a:lnTo>
                      <a:pt x="f18" y="f19"/>
                    </a:lnTo>
                    <a:lnTo>
                      <a:pt x="f20" y="f21"/>
                    </a:lnTo>
                    <a:lnTo>
                      <a:pt x="f8" y="f5"/>
                    </a:lnTo>
                    <a:lnTo>
                      <a:pt x="f8" y="f5"/>
                    </a:lnTo>
                    <a:close/>
                  </a:path>
                </a:pathLst>
              </a:custGeom>
              <a:solidFill>
                <a:srgbClr val="463416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12" name="Freeform 12"/>
              <p:cNvSpPr/>
              <p:nvPr/>
            </p:nvSpPr>
            <p:spPr>
              <a:xfrm>
                <a:off x="5759448" y="6137279"/>
                <a:ext cx="246065" cy="117472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155"/>
                  <a:gd name="f7" fmla="val 66"/>
                  <a:gd name="f8" fmla="val 114"/>
                  <a:gd name="f9" fmla="val 6"/>
                  <a:gd name="f10" fmla="val 18"/>
                  <a:gd name="f11" fmla="val 24"/>
                  <a:gd name="f12" fmla="val 78"/>
                  <a:gd name="f13" fmla="val 60"/>
                  <a:gd name="f14" fmla="val 96"/>
                  <a:gd name="f15" fmla="val 42"/>
                  <a:gd name="f16" fmla="val 126"/>
                  <a:gd name="f17" fmla="val 149"/>
                  <a:gd name="f18" fmla="+- 0 0 -90"/>
                  <a:gd name="f19" fmla="*/ f3 1 155"/>
                  <a:gd name="f20" fmla="*/ f4 1 66"/>
                  <a:gd name="f21" fmla="+- f7 0 f5"/>
                  <a:gd name="f22" fmla="+- f6 0 f5"/>
                  <a:gd name="f23" fmla="*/ f18 f0 1"/>
                  <a:gd name="f24" fmla="*/ f22 1 155"/>
                  <a:gd name="f25" fmla="*/ f21 1 66"/>
                  <a:gd name="f26" fmla="*/ f23 1 f2"/>
                  <a:gd name="f27" fmla="*/ 114 1 f24"/>
                  <a:gd name="f28" fmla="*/ 0 1 f25"/>
                  <a:gd name="f29" fmla="*/ 0 1 f24"/>
                  <a:gd name="f30" fmla="*/ 6 1 f24"/>
                  <a:gd name="f31" fmla="*/ 6 1 f25"/>
                  <a:gd name="f32" fmla="*/ 18 1 f25"/>
                  <a:gd name="f33" fmla="*/ 24 1 f25"/>
                  <a:gd name="f34" fmla="*/ 78 1 f24"/>
                  <a:gd name="f35" fmla="*/ 60 1 f25"/>
                  <a:gd name="f36" fmla="*/ 96 1 f24"/>
                  <a:gd name="f37" fmla="*/ 42 1 f25"/>
                  <a:gd name="f38" fmla="*/ 155 1 f24"/>
                  <a:gd name="f39" fmla="*/ 66 1 f25"/>
                  <a:gd name="f40" fmla="*/ 126 1 f24"/>
                  <a:gd name="f41" fmla="*/ 149 1 f24"/>
                  <a:gd name="f42" fmla="*/ f6 1 f24"/>
                  <a:gd name="f43" fmla="*/ f7 1 f25"/>
                  <a:gd name="f44" fmla="+- f26 0 f1"/>
                  <a:gd name="f45" fmla="*/ f29 f19 1"/>
                  <a:gd name="f46" fmla="*/ f42 f19 1"/>
                  <a:gd name="f47" fmla="*/ f43 f20 1"/>
                  <a:gd name="f48" fmla="*/ f28 f20 1"/>
                  <a:gd name="f49" fmla="*/ f27 f19 1"/>
                  <a:gd name="f50" fmla="*/ f30 f19 1"/>
                  <a:gd name="f51" fmla="*/ f31 f20 1"/>
                  <a:gd name="f52" fmla="*/ f32 f20 1"/>
                  <a:gd name="f53" fmla="*/ f33 f20 1"/>
                  <a:gd name="f54" fmla="*/ f34 f19 1"/>
                  <a:gd name="f55" fmla="*/ f35 f20 1"/>
                  <a:gd name="f56" fmla="*/ f36 f19 1"/>
                  <a:gd name="f57" fmla="*/ f37 f20 1"/>
                  <a:gd name="f58" fmla="*/ f38 f19 1"/>
                  <a:gd name="f59" fmla="*/ f39 f20 1"/>
                  <a:gd name="f60" fmla="*/ f40 f19 1"/>
                  <a:gd name="f61" fmla="*/ f41 f19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44">
                    <a:pos x="f49" y="f48"/>
                  </a:cxn>
                  <a:cxn ang="f44">
                    <a:pos x="f45" y="f48"/>
                  </a:cxn>
                  <a:cxn ang="f44">
                    <a:pos x="f45" y="f48"/>
                  </a:cxn>
                  <a:cxn ang="f44">
                    <a:pos x="f50" y="f51"/>
                  </a:cxn>
                  <a:cxn ang="f44">
                    <a:pos x="f50" y="f52"/>
                  </a:cxn>
                  <a:cxn ang="f44">
                    <a:pos x="f45" y="f53"/>
                  </a:cxn>
                  <a:cxn ang="f44">
                    <a:pos x="f54" y="f55"/>
                  </a:cxn>
                  <a:cxn ang="f44">
                    <a:pos x="f56" y="f57"/>
                  </a:cxn>
                  <a:cxn ang="f44">
                    <a:pos x="f58" y="f59"/>
                  </a:cxn>
                  <a:cxn ang="f44">
                    <a:pos x="f60" y="f53"/>
                  </a:cxn>
                  <a:cxn ang="f44">
                    <a:pos x="f61" y="f48"/>
                  </a:cxn>
                  <a:cxn ang="f44">
                    <a:pos x="f49" y="f48"/>
                  </a:cxn>
                  <a:cxn ang="f44">
                    <a:pos x="f49" y="f48"/>
                  </a:cxn>
                </a:cxnLst>
                <a:rect l="f45" t="f48" r="f46" b="f47"/>
                <a:pathLst>
                  <a:path w="155" h="66">
                    <a:moveTo>
                      <a:pt x="f8" y="f5"/>
                    </a:moveTo>
                    <a:lnTo>
                      <a:pt x="f5" y="f5"/>
                    </a:lnTo>
                    <a:lnTo>
                      <a:pt x="f5" y="f5"/>
                    </a:lnTo>
                    <a:lnTo>
                      <a:pt x="f9" y="f9"/>
                    </a:lnTo>
                    <a:lnTo>
                      <a:pt x="f9" y="f10"/>
                    </a:lnTo>
                    <a:lnTo>
                      <a:pt x="f5" y="f11"/>
                    </a:lnTo>
                    <a:lnTo>
                      <a:pt x="f12" y="f13"/>
                    </a:lnTo>
                    <a:lnTo>
                      <a:pt x="f14" y="f15"/>
                    </a:lnTo>
                    <a:lnTo>
                      <a:pt x="f6" y="f7"/>
                    </a:lnTo>
                    <a:lnTo>
                      <a:pt x="f16" y="f11"/>
                    </a:lnTo>
                    <a:lnTo>
                      <a:pt x="f17" y="f5"/>
                    </a:lnTo>
                    <a:lnTo>
                      <a:pt x="f8" y="f5"/>
                    </a:lnTo>
                    <a:lnTo>
                      <a:pt x="f8" y="f5"/>
                    </a:lnTo>
                    <a:close/>
                  </a:path>
                </a:pathLst>
              </a:custGeom>
              <a:solidFill>
                <a:srgbClr val="463416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  <p:sp>
            <p:nvSpPr>
              <p:cNvPr id="13" name="Freeform 13"/>
              <p:cNvSpPr/>
              <p:nvPr/>
            </p:nvSpPr>
            <p:spPr>
              <a:xfrm>
                <a:off x="3946522" y="6126159"/>
                <a:ext cx="66678" cy="128592"/>
              </a:xfrm>
              <a:custGeom>
                <a:avLst/>
                <a:gdLst>
                  <a:gd name="f0" fmla="val 10800000"/>
                  <a:gd name="f1" fmla="val 5400000"/>
                  <a:gd name="f2" fmla="val 180"/>
                  <a:gd name="f3" fmla="val w"/>
                  <a:gd name="f4" fmla="val h"/>
                  <a:gd name="f5" fmla="val 0"/>
                  <a:gd name="f6" fmla="val 42"/>
                  <a:gd name="f7" fmla="val 72"/>
                  <a:gd name="f8" fmla="val 6"/>
                  <a:gd name="f9" fmla="val 36"/>
                  <a:gd name="f10" fmla="val 18"/>
                  <a:gd name="f11" fmla="val 12"/>
                  <a:gd name="f12" fmla="val 24"/>
                  <a:gd name="f13" fmla="val 30"/>
                  <a:gd name="f14" fmla="val 48"/>
                  <a:gd name="f15" fmla="+- 0 0 -90"/>
                  <a:gd name="f16" fmla="*/ f3 1 42"/>
                  <a:gd name="f17" fmla="*/ f4 1 72"/>
                  <a:gd name="f18" fmla="+- f7 0 f5"/>
                  <a:gd name="f19" fmla="+- f6 0 f5"/>
                  <a:gd name="f20" fmla="*/ f15 f0 1"/>
                  <a:gd name="f21" fmla="*/ f19 1 42"/>
                  <a:gd name="f22" fmla="*/ f18 1 72"/>
                  <a:gd name="f23" fmla="*/ f20 1 f2"/>
                  <a:gd name="f24" fmla="*/ 6 1 f21"/>
                  <a:gd name="f25" fmla="*/ 36 1 f22"/>
                  <a:gd name="f26" fmla="*/ 0 1 f21"/>
                  <a:gd name="f27" fmla="*/ 18 1 f22"/>
                  <a:gd name="f28" fmla="*/ 12 1 f21"/>
                  <a:gd name="f29" fmla="*/ 6 1 f22"/>
                  <a:gd name="f30" fmla="*/ 24 1 f21"/>
                  <a:gd name="f31" fmla="*/ 36 1 f21"/>
                  <a:gd name="f32" fmla="*/ 42 1 f21"/>
                  <a:gd name="f33" fmla="*/ 0 1 f22"/>
                  <a:gd name="f34" fmla="*/ 30 1 f21"/>
                  <a:gd name="f35" fmla="*/ 48 1 f22"/>
                  <a:gd name="f36" fmla="*/ 72 1 f22"/>
                  <a:gd name="f37" fmla="*/ f6 1 f21"/>
                  <a:gd name="f38" fmla="*/ f7 1 f22"/>
                  <a:gd name="f39" fmla="+- f23 0 f1"/>
                  <a:gd name="f40" fmla="*/ f26 f16 1"/>
                  <a:gd name="f41" fmla="*/ f37 f16 1"/>
                  <a:gd name="f42" fmla="*/ f38 f17 1"/>
                  <a:gd name="f43" fmla="*/ f33 f17 1"/>
                  <a:gd name="f44" fmla="*/ f24 f16 1"/>
                  <a:gd name="f45" fmla="*/ f25 f17 1"/>
                  <a:gd name="f46" fmla="*/ f27 f17 1"/>
                  <a:gd name="f47" fmla="*/ f28 f16 1"/>
                  <a:gd name="f48" fmla="*/ f29 f17 1"/>
                  <a:gd name="f49" fmla="*/ f30 f16 1"/>
                  <a:gd name="f50" fmla="*/ f31 f16 1"/>
                  <a:gd name="f51" fmla="*/ f32 f16 1"/>
                  <a:gd name="f52" fmla="*/ f34 f16 1"/>
                  <a:gd name="f53" fmla="*/ f35 f17 1"/>
                  <a:gd name="f54" fmla="*/ f36 f17 1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  <a:cxn ang="f39">
                    <a:pos x="f44" y="f45"/>
                  </a:cxn>
                  <a:cxn ang="f39">
                    <a:pos x="f40" y="f46"/>
                  </a:cxn>
                  <a:cxn ang="f39">
                    <a:pos x="f47" y="f48"/>
                  </a:cxn>
                  <a:cxn ang="f39">
                    <a:pos x="f40" y="f48"/>
                  </a:cxn>
                  <a:cxn ang="f39">
                    <a:pos x="f47" y="f48"/>
                  </a:cxn>
                  <a:cxn ang="f39">
                    <a:pos x="f49" y="f48"/>
                  </a:cxn>
                  <a:cxn ang="f39">
                    <a:pos x="f50" y="f48"/>
                  </a:cxn>
                  <a:cxn ang="f39">
                    <a:pos x="f51" y="f43"/>
                  </a:cxn>
                  <a:cxn ang="f39">
                    <a:pos x="f52" y="f46"/>
                  </a:cxn>
                  <a:cxn ang="f39">
                    <a:pos x="f51" y="f53"/>
                  </a:cxn>
                  <a:cxn ang="f39">
                    <a:pos x="f47" y="f54"/>
                  </a:cxn>
                  <a:cxn ang="f39">
                    <a:pos x="f44" y="f45"/>
                  </a:cxn>
                  <a:cxn ang="f39">
                    <a:pos x="f44" y="f45"/>
                  </a:cxn>
                </a:cxnLst>
                <a:rect l="f40" t="f43" r="f41" b="f42"/>
                <a:pathLst>
                  <a:path w="42" h="72">
                    <a:moveTo>
                      <a:pt x="f8" y="f9"/>
                    </a:moveTo>
                    <a:lnTo>
                      <a:pt x="f5" y="f10"/>
                    </a:lnTo>
                    <a:lnTo>
                      <a:pt x="f11" y="f8"/>
                    </a:lnTo>
                    <a:lnTo>
                      <a:pt x="f5" y="f8"/>
                    </a:lnTo>
                    <a:lnTo>
                      <a:pt x="f11" y="f8"/>
                    </a:lnTo>
                    <a:lnTo>
                      <a:pt x="f12" y="f8"/>
                    </a:lnTo>
                    <a:lnTo>
                      <a:pt x="f9" y="f8"/>
                    </a:lnTo>
                    <a:lnTo>
                      <a:pt x="f6" y="f5"/>
                    </a:lnTo>
                    <a:lnTo>
                      <a:pt x="f13" y="f10"/>
                    </a:lnTo>
                    <a:lnTo>
                      <a:pt x="f6" y="f14"/>
                    </a:lnTo>
                    <a:lnTo>
                      <a:pt x="f11" y="f7"/>
                    </a:lnTo>
                    <a:lnTo>
                      <a:pt x="f8" y="f9"/>
                    </a:lnTo>
                    <a:lnTo>
                      <a:pt x="f8" y="f9"/>
                    </a:lnTo>
                    <a:close/>
                  </a:path>
                </a:pathLst>
              </a:custGeom>
              <a:solidFill>
                <a:srgbClr val="463416"/>
              </a:solidFill>
              <a:ln cap="flat">
                <a:noFill/>
                <a:prstDash val="solid"/>
              </a:ln>
            </p:spPr>
            <p:txBody>
              <a:bodyPr vert="horz" wrap="square" lIns="91440" tIns="45720" rIns="91440" bIns="45720" anchor="t" anchorCtr="0" compatLnSpc="1">
                <a:noAutofit/>
              </a:bodyPr>
              <a:lstStyle/>
              <a:p>
                <a:pPr marL="0" marR="0" lvl="0" indent="0" algn="l" defTabSz="914400" rtl="0" fontAlgn="auto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/>
                  <a:defRPr sz="1800" b="0" i="0" u="none" strike="noStrike" kern="0" cap="none" spc="0" baseline="0">
                    <a:solidFill>
                      <a:srgbClr val="000000"/>
                    </a:solidFill>
                    <a:uFillTx/>
                  </a:defRPr>
                </a:pPr>
                <a:endParaRPr lang="cs-CZ" sz="1400" b="0" i="0" u="none" strike="noStrike" kern="1200" cap="none" spc="0" baseline="0">
                  <a:solidFill>
                    <a:srgbClr val="FFFFFF"/>
                  </a:solidFill>
                  <a:uFillTx/>
                  <a:latin typeface="Arial" pitchFamily="34"/>
                  <a:ea typeface=""/>
                  <a:cs typeface="Arial" pitchFamily="34"/>
                </a:endParaRPr>
              </a:p>
            </p:txBody>
          </p:sp>
        </p:grpSp>
        <p:sp>
          <p:nvSpPr>
            <p:cNvPr id="14" name="Freeform 14"/>
            <p:cNvSpPr/>
            <p:nvPr/>
          </p:nvSpPr>
          <p:spPr>
            <a:xfrm>
              <a:off x="0" y="6019796"/>
              <a:ext cx="6311902" cy="84931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3976"/>
                <a:gd name="f7" fmla="val 527"/>
                <a:gd name="f8" fmla="val 3970"/>
                <a:gd name="f9" fmla="val 3844"/>
                <a:gd name="f10" fmla="val 509"/>
                <a:gd name="f11" fmla="val 2487"/>
                <a:gd name="f12" fmla="val 305"/>
                <a:gd name="f13" fmla="val 2039"/>
                <a:gd name="f14" fmla="val 36"/>
                <a:gd name="f15" fmla="val 1907"/>
                <a:gd name="f16" fmla="val 24"/>
                <a:gd name="f17" fmla="val 1883"/>
                <a:gd name="f18" fmla="val 54"/>
                <a:gd name="f19" fmla="val 1859"/>
                <a:gd name="f20" fmla="val 1830"/>
                <a:gd name="f21" fmla="val 30"/>
                <a:gd name="f22" fmla="val 1704"/>
                <a:gd name="f23" fmla="val 102"/>
                <a:gd name="f24" fmla="val 1608"/>
                <a:gd name="f25" fmla="val 126"/>
                <a:gd name="f26" fmla="val 1561"/>
                <a:gd name="f27" fmla="val 132"/>
                <a:gd name="f28" fmla="val 1495"/>
                <a:gd name="f29" fmla="val 1357"/>
                <a:gd name="f30" fmla="val 1285"/>
                <a:gd name="f31" fmla="val 1280"/>
                <a:gd name="f32" fmla="val 18"/>
                <a:gd name="f33" fmla="val 1262"/>
                <a:gd name="f34" fmla="val 12"/>
                <a:gd name="f35" fmla="val 1238"/>
                <a:gd name="f36" fmla="val 6"/>
                <a:gd name="f37" fmla="val 1220"/>
                <a:gd name="f38" fmla="val 1196"/>
                <a:gd name="f39" fmla="val 1166"/>
                <a:gd name="f40" fmla="val 1142"/>
                <a:gd name="f41" fmla="val 1136"/>
                <a:gd name="f42" fmla="val 1130"/>
                <a:gd name="f43" fmla="val 1124"/>
                <a:gd name="f44" fmla="val 1118"/>
                <a:gd name="f45" fmla="val 1100"/>
                <a:gd name="f46" fmla="val 1088"/>
                <a:gd name="f47" fmla="val 1070"/>
                <a:gd name="f48" fmla="val 1052"/>
                <a:gd name="f49" fmla="val 1034"/>
                <a:gd name="f50" fmla="val 1028"/>
                <a:gd name="f51" fmla="val 42"/>
                <a:gd name="f52" fmla="val 969"/>
                <a:gd name="f53" fmla="val 60"/>
                <a:gd name="f54" fmla="val 921"/>
                <a:gd name="f55" fmla="val 72"/>
                <a:gd name="f56" fmla="val 855"/>
                <a:gd name="f57" fmla="val 48"/>
                <a:gd name="f58" fmla="val 825"/>
                <a:gd name="f59" fmla="val 759"/>
                <a:gd name="f60" fmla="val 735"/>
                <a:gd name="f61" fmla="val 706"/>
                <a:gd name="f62" fmla="val 640"/>
                <a:gd name="f63" fmla="val 544"/>
                <a:gd name="f64" fmla="val 389"/>
                <a:gd name="f65" fmla="val 323"/>
                <a:gd name="f66" fmla="val 317"/>
                <a:gd name="f67" fmla="val 287"/>
                <a:gd name="f68" fmla="val 78"/>
                <a:gd name="f69" fmla="val 263"/>
                <a:gd name="f70" fmla="val 90"/>
                <a:gd name="f71" fmla="val 203"/>
                <a:gd name="f72" fmla="val 120"/>
                <a:gd name="f73" fmla="val 149"/>
                <a:gd name="f74" fmla="val 150"/>
                <a:gd name="f75" fmla="val 168"/>
                <a:gd name="f76" fmla="val 1010"/>
                <a:gd name="f77" fmla="val 3725"/>
                <a:gd name="f78" fmla="+- 0 0 -90"/>
                <a:gd name="f79" fmla="*/ f3 1 3976"/>
                <a:gd name="f80" fmla="*/ f4 1 527"/>
                <a:gd name="f81" fmla="+- f7 0 f5"/>
                <a:gd name="f82" fmla="+- f6 0 f5"/>
                <a:gd name="f83" fmla="*/ f78 f0 1"/>
                <a:gd name="f84" fmla="*/ f82 1 3976"/>
                <a:gd name="f85" fmla="*/ f81 1 527"/>
                <a:gd name="f86" fmla="*/ f83 1 f2"/>
                <a:gd name="f87" fmla="*/ 3976 1 f84"/>
                <a:gd name="f88" fmla="*/ 527 1 f85"/>
                <a:gd name="f89" fmla="*/ 3970 1 f84"/>
                <a:gd name="f90" fmla="*/ 3844 1 f84"/>
                <a:gd name="f91" fmla="*/ 509 1 f85"/>
                <a:gd name="f92" fmla="*/ 2487 1 f84"/>
                <a:gd name="f93" fmla="*/ 305 1 f85"/>
                <a:gd name="f94" fmla="*/ 2039 1 f84"/>
                <a:gd name="f95" fmla="*/ 36 1 f85"/>
                <a:gd name="f96" fmla="*/ 1907 1 f84"/>
                <a:gd name="f97" fmla="*/ 24 1 f85"/>
                <a:gd name="f98" fmla="*/ 1883 1 f84"/>
                <a:gd name="f99" fmla="*/ 54 1 f85"/>
                <a:gd name="f100" fmla="*/ 1859 1 f84"/>
                <a:gd name="f101" fmla="*/ 1830 1 f84"/>
                <a:gd name="f102" fmla="*/ 30 1 f85"/>
                <a:gd name="f103" fmla="*/ 1704 1 f84"/>
                <a:gd name="f104" fmla="*/ 102 1 f85"/>
                <a:gd name="f105" fmla="*/ 1608 1 f84"/>
                <a:gd name="f106" fmla="*/ 126 1 f85"/>
                <a:gd name="f107" fmla="*/ 1561 1 f84"/>
                <a:gd name="f108" fmla="*/ 132 1 f85"/>
                <a:gd name="f109" fmla="*/ 1495 1 f84"/>
                <a:gd name="f110" fmla="*/ 1357 1 f84"/>
                <a:gd name="f111" fmla="*/ 1285 1 f84"/>
                <a:gd name="f112" fmla="*/ 1280 1 f84"/>
                <a:gd name="f113" fmla="*/ 18 1 f85"/>
                <a:gd name="f114" fmla="*/ 1262 1 f84"/>
                <a:gd name="f115" fmla="*/ 12 1 f85"/>
                <a:gd name="f116" fmla="*/ 1238 1 f84"/>
                <a:gd name="f117" fmla="*/ 6 1 f85"/>
                <a:gd name="f118" fmla="*/ 1220 1 f84"/>
                <a:gd name="f119" fmla="*/ 0 1 f85"/>
                <a:gd name="f120" fmla="*/ 1196 1 f84"/>
                <a:gd name="f121" fmla="*/ 1166 1 f84"/>
                <a:gd name="f122" fmla="*/ 1142 1 f84"/>
                <a:gd name="f123" fmla="*/ 1136 1 f84"/>
                <a:gd name="f124" fmla="*/ 1130 1 f84"/>
                <a:gd name="f125" fmla="*/ 1124 1 f84"/>
                <a:gd name="f126" fmla="*/ 1118 1 f84"/>
                <a:gd name="f127" fmla="*/ 1100 1 f84"/>
                <a:gd name="f128" fmla="*/ 1088 1 f84"/>
                <a:gd name="f129" fmla="*/ 1070 1 f84"/>
                <a:gd name="f130" fmla="*/ 1052 1 f84"/>
                <a:gd name="f131" fmla="*/ 1034 1 f84"/>
                <a:gd name="f132" fmla="*/ 1028 1 f84"/>
                <a:gd name="f133" fmla="*/ 42 1 f85"/>
                <a:gd name="f134" fmla="*/ 969 1 f84"/>
                <a:gd name="f135" fmla="*/ 60 1 f85"/>
                <a:gd name="f136" fmla="*/ 921 1 f84"/>
                <a:gd name="f137" fmla="*/ 72 1 f85"/>
                <a:gd name="f138" fmla="*/ 855 1 f84"/>
                <a:gd name="f139" fmla="*/ 48 1 f85"/>
                <a:gd name="f140" fmla="*/ 825 1 f84"/>
                <a:gd name="f141" fmla="*/ 759 1 f84"/>
                <a:gd name="f142" fmla="*/ 735 1 f84"/>
                <a:gd name="f143" fmla="*/ 706 1 f84"/>
                <a:gd name="f144" fmla="*/ 640 1 f84"/>
                <a:gd name="f145" fmla="*/ 544 1 f84"/>
                <a:gd name="f146" fmla="*/ 389 1 f84"/>
                <a:gd name="f147" fmla="*/ 323 1 f84"/>
                <a:gd name="f148" fmla="*/ 317 1 f84"/>
                <a:gd name="f149" fmla="*/ 305 1 f84"/>
                <a:gd name="f150" fmla="*/ 287 1 f84"/>
                <a:gd name="f151" fmla="*/ 78 1 f85"/>
                <a:gd name="f152" fmla="*/ 263 1 f84"/>
                <a:gd name="f153" fmla="*/ 90 1 f85"/>
                <a:gd name="f154" fmla="*/ 203 1 f84"/>
                <a:gd name="f155" fmla="*/ 120 1 f85"/>
                <a:gd name="f156" fmla="*/ 149 1 f84"/>
                <a:gd name="f157" fmla="*/ 150 1 f85"/>
                <a:gd name="f158" fmla="*/ 78 1 f84"/>
                <a:gd name="f159" fmla="*/ 168 1 f85"/>
                <a:gd name="f160" fmla="*/ 0 1 f84"/>
                <a:gd name="f161" fmla="*/ 180 1 f85"/>
                <a:gd name="f162" fmla="*/ 1010 1 f84"/>
                <a:gd name="f163" fmla="*/ 3725 1 f84"/>
                <a:gd name="f164" fmla="*/ f6 1 f84"/>
                <a:gd name="f165" fmla="*/ f7 1 f85"/>
                <a:gd name="f166" fmla="+- f86 0 f1"/>
                <a:gd name="f167" fmla="*/ f160 f79 1"/>
                <a:gd name="f168" fmla="*/ f164 f79 1"/>
                <a:gd name="f169" fmla="*/ f165 f80 1"/>
                <a:gd name="f170" fmla="*/ f119 f80 1"/>
                <a:gd name="f171" fmla="*/ f87 f79 1"/>
                <a:gd name="f172" fmla="*/ f88 f80 1"/>
                <a:gd name="f173" fmla="*/ f89 f79 1"/>
                <a:gd name="f174" fmla="*/ f90 f79 1"/>
                <a:gd name="f175" fmla="*/ f91 f80 1"/>
                <a:gd name="f176" fmla="*/ f92 f79 1"/>
                <a:gd name="f177" fmla="*/ f93 f80 1"/>
                <a:gd name="f178" fmla="*/ f94 f79 1"/>
                <a:gd name="f179" fmla="*/ f95 f80 1"/>
                <a:gd name="f180" fmla="*/ f96 f79 1"/>
                <a:gd name="f181" fmla="*/ f97 f80 1"/>
                <a:gd name="f182" fmla="*/ f98 f79 1"/>
                <a:gd name="f183" fmla="*/ f99 f80 1"/>
                <a:gd name="f184" fmla="*/ f100 f79 1"/>
                <a:gd name="f185" fmla="*/ f101 f79 1"/>
                <a:gd name="f186" fmla="*/ f102 f80 1"/>
                <a:gd name="f187" fmla="*/ f103 f79 1"/>
                <a:gd name="f188" fmla="*/ f104 f80 1"/>
                <a:gd name="f189" fmla="*/ f105 f79 1"/>
                <a:gd name="f190" fmla="*/ f106 f80 1"/>
                <a:gd name="f191" fmla="*/ f107 f79 1"/>
                <a:gd name="f192" fmla="*/ f108 f80 1"/>
                <a:gd name="f193" fmla="*/ f109 f79 1"/>
                <a:gd name="f194" fmla="*/ f110 f79 1"/>
                <a:gd name="f195" fmla="*/ f111 f79 1"/>
                <a:gd name="f196" fmla="*/ f112 f79 1"/>
                <a:gd name="f197" fmla="*/ f113 f80 1"/>
                <a:gd name="f198" fmla="*/ f114 f79 1"/>
                <a:gd name="f199" fmla="*/ f115 f80 1"/>
                <a:gd name="f200" fmla="*/ f116 f79 1"/>
                <a:gd name="f201" fmla="*/ f117 f80 1"/>
                <a:gd name="f202" fmla="*/ f118 f79 1"/>
                <a:gd name="f203" fmla="*/ f120 f79 1"/>
                <a:gd name="f204" fmla="*/ f121 f79 1"/>
                <a:gd name="f205" fmla="*/ f122 f79 1"/>
                <a:gd name="f206" fmla="*/ f123 f79 1"/>
                <a:gd name="f207" fmla="*/ f124 f79 1"/>
                <a:gd name="f208" fmla="*/ f125 f79 1"/>
                <a:gd name="f209" fmla="*/ f126 f79 1"/>
                <a:gd name="f210" fmla="*/ f127 f79 1"/>
                <a:gd name="f211" fmla="*/ f128 f79 1"/>
                <a:gd name="f212" fmla="*/ f129 f79 1"/>
                <a:gd name="f213" fmla="*/ f130 f79 1"/>
                <a:gd name="f214" fmla="*/ f131 f79 1"/>
                <a:gd name="f215" fmla="*/ f132 f79 1"/>
                <a:gd name="f216" fmla="*/ f133 f80 1"/>
                <a:gd name="f217" fmla="*/ f134 f79 1"/>
                <a:gd name="f218" fmla="*/ f135 f80 1"/>
                <a:gd name="f219" fmla="*/ f136 f79 1"/>
                <a:gd name="f220" fmla="*/ f137 f80 1"/>
                <a:gd name="f221" fmla="*/ f138 f79 1"/>
                <a:gd name="f222" fmla="*/ f139 f80 1"/>
                <a:gd name="f223" fmla="*/ f140 f79 1"/>
                <a:gd name="f224" fmla="*/ f141 f79 1"/>
                <a:gd name="f225" fmla="*/ f142 f79 1"/>
                <a:gd name="f226" fmla="*/ f143 f79 1"/>
                <a:gd name="f227" fmla="*/ f144 f79 1"/>
                <a:gd name="f228" fmla="*/ f145 f79 1"/>
                <a:gd name="f229" fmla="*/ f146 f79 1"/>
                <a:gd name="f230" fmla="*/ f147 f79 1"/>
                <a:gd name="f231" fmla="*/ f148 f79 1"/>
                <a:gd name="f232" fmla="*/ f149 f79 1"/>
                <a:gd name="f233" fmla="*/ f150 f79 1"/>
                <a:gd name="f234" fmla="*/ f151 f80 1"/>
                <a:gd name="f235" fmla="*/ f152 f79 1"/>
                <a:gd name="f236" fmla="*/ f153 f80 1"/>
                <a:gd name="f237" fmla="*/ f154 f79 1"/>
                <a:gd name="f238" fmla="*/ f155 f80 1"/>
                <a:gd name="f239" fmla="*/ f156 f79 1"/>
                <a:gd name="f240" fmla="*/ f157 f80 1"/>
                <a:gd name="f241" fmla="*/ f158 f79 1"/>
                <a:gd name="f242" fmla="*/ f159 f80 1"/>
                <a:gd name="f243" fmla="*/ f161 f80 1"/>
                <a:gd name="f244" fmla="*/ f162 f79 1"/>
                <a:gd name="f245" fmla="*/ f163 f7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66">
                  <a:pos x="f171" y="f172"/>
                </a:cxn>
                <a:cxn ang="f166">
                  <a:pos x="f173" y="f172"/>
                </a:cxn>
                <a:cxn ang="f166">
                  <a:pos x="f174" y="f175"/>
                </a:cxn>
                <a:cxn ang="f166">
                  <a:pos x="f176" y="f177"/>
                </a:cxn>
                <a:cxn ang="f166">
                  <a:pos x="f178" y="f179"/>
                </a:cxn>
                <a:cxn ang="f166">
                  <a:pos x="f180" y="f181"/>
                </a:cxn>
                <a:cxn ang="f166">
                  <a:pos x="f182" y="f183"/>
                </a:cxn>
                <a:cxn ang="f166">
                  <a:pos x="f184" y="f183"/>
                </a:cxn>
                <a:cxn ang="f166">
                  <a:pos x="f185" y="f186"/>
                </a:cxn>
                <a:cxn ang="f166">
                  <a:pos x="f187" y="f188"/>
                </a:cxn>
                <a:cxn ang="f166">
                  <a:pos x="f189" y="f190"/>
                </a:cxn>
                <a:cxn ang="f166">
                  <a:pos x="f191" y="f192"/>
                </a:cxn>
                <a:cxn ang="f166">
                  <a:pos x="f193" y="f188"/>
                </a:cxn>
                <a:cxn ang="f166">
                  <a:pos x="f194" y="f190"/>
                </a:cxn>
                <a:cxn ang="f166">
                  <a:pos x="f195" y="f181"/>
                </a:cxn>
                <a:cxn ang="f166">
                  <a:pos x="f196" y="f197"/>
                </a:cxn>
                <a:cxn ang="f166">
                  <a:pos x="f198" y="f199"/>
                </a:cxn>
                <a:cxn ang="f166">
                  <a:pos x="f200" y="f201"/>
                </a:cxn>
                <a:cxn ang="f166">
                  <a:pos x="f202" y="f170"/>
                </a:cxn>
                <a:cxn ang="f166">
                  <a:pos x="f203" y="f170"/>
                </a:cxn>
                <a:cxn ang="f166">
                  <a:pos x="f204" y="f170"/>
                </a:cxn>
                <a:cxn ang="f166">
                  <a:pos x="f205" y="f170"/>
                </a:cxn>
                <a:cxn ang="f166">
                  <a:pos x="f206" y="f170"/>
                </a:cxn>
                <a:cxn ang="f166">
                  <a:pos x="f207" y="f170"/>
                </a:cxn>
                <a:cxn ang="f166">
                  <a:pos x="f208" y="f201"/>
                </a:cxn>
                <a:cxn ang="f166">
                  <a:pos x="f209" y="f199"/>
                </a:cxn>
                <a:cxn ang="f166">
                  <a:pos x="f210" y="f197"/>
                </a:cxn>
                <a:cxn ang="f166">
                  <a:pos x="f211" y="f197"/>
                </a:cxn>
                <a:cxn ang="f166">
                  <a:pos x="f212" y="f181"/>
                </a:cxn>
                <a:cxn ang="f166">
                  <a:pos x="f213" y="f186"/>
                </a:cxn>
                <a:cxn ang="f166">
                  <a:pos x="f214" y="f179"/>
                </a:cxn>
                <a:cxn ang="f166">
                  <a:pos x="f215" y="f216"/>
                </a:cxn>
                <a:cxn ang="f166">
                  <a:pos x="f217" y="f218"/>
                </a:cxn>
                <a:cxn ang="f166">
                  <a:pos x="f219" y="f220"/>
                </a:cxn>
                <a:cxn ang="f166">
                  <a:pos x="f221" y="f222"/>
                </a:cxn>
                <a:cxn ang="f166">
                  <a:pos x="f223" y="f222"/>
                </a:cxn>
                <a:cxn ang="f166">
                  <a:pos x="f224" y="f220"/>
                </a:cxn>
                <a:cxn ang="f166">
                  <a:pos x="f225" y="f220"/>
                </a:cxn>
                <a:cxn ang="f166">
                  <a:pos x="f226" y="f218"/>
                </a:cxn>
                <a:cxn ang="f166">
                  <a:pos x="f227" y="f218"/>
                </a:cxn>
                <a:cxn ang="f166">
                  <a:pos x="f228" y="f220"/>
                </a:cxn>
                <a:cxn ang="f166">
                  <a:pos x="f229" y="f197"/>
                </a:cxn>
                <a:cxn ang="f166">
                  <a:pos x="f230" y="f218"/>
                </a:cxn>
                <a:cxn ang="f166">
                  <a:pos x="f231" y="f218"/>
                </a:cxn>
                <a:cxn ang="f166">
                  <a:pos x="f232" y="f220"/>
                </a:cxn>
                <a:cxn ang="f166">
                  <a:pos x="f233" y="f234"/>
                </a:cxn>
                <a:cxn ang="f166">
                  <a:pos x="f235" y="f236"/>
                </a:cxn>
                <a:cxn ang="f166">
                  <a:pos x="f237" y="f238"/>
                </a:cxn>
                <a:cxn ang="f166">
                  <a:pos x="f239" y="f240"/>
                </a:cxn>
                <a:cxn ang="f166">
                  <a:pos x="f241" y="f242"/>
                </a:cxn>
                <a:cxn ang="f166">
                  <a:pos x="f167" y="f243"/>
                </a:cxn>
                <a:cxn ang="f166">
                  <a:pos x="f167" y="f172"/>
                </a:cxn>
                <a:cxn ang="f166">
                  <a:pos x="f244" y="f172"/>
                </a:cxn>
                <a:cxn ang="f166">
                  <a:pos x="f245" y="f172"/>
                </a:cxn>
                <a:cxn ang="f166">
                  <a:pos x="f171" y="f172"/>
                </a:cxn>
                <a:cxn ang="f166">
                  <a:pos x="f171" y="f172"/>
                </a:cxn>
              </a:cxnLst>
              <a:rect l="f167" t="f170" r="f168" b="f169"/>
              <a:pathLst>
                <a:path w="3976" h="527">
                  <a:moveTo>
                    <a:pt x="f6" y="f7"/>
                  </a:moveTo>
                  <a:lnTo>
                    <a:pt x="f8" y="f7"/>
                  </a:lnTo>
                  <a:lnTo>
                    <a:pt x="f9" y="f10"/>
                  </a:lnTo>
                  <a:lnTo>
                    <a:pt x="f11" y="f12"/>
                  </a:lnTo>
                  <a:lnTo>
                    <a:pt x="f13" y="f14"/>
                  </a:lnTo>
                  <a:lnTo>
                    <a:pt x="f15" y="f16"/>
                  </a:lnTo>
                  <a:lnTo>
                    <a:pt x="f17" y="f18"/>
                  </a:lnTo>
                  <a:lnTo>
                    <a:pt x="f19" y="f18"/>
                  </a:lnTo>
                  <a:lnTo>
                    <a:pt x="f20" y="f21"/>
                  </a:lnTo>
                  <a:lnTo>
                    <a:pt x="f22" y="f23"/>
                  </a:lnTo>
                  <a:lnTo>
                    <a:pt x="f24" y="f25"/>
                  </a:lnTo>
                  <a:lnTo>
                    <a:pt x="f26" y="f27"/>
                  </a:lnTo>
                  <a:lnTo>
                    <a:pt x="f28" y="f23"/>
                  </a:lnTo>
                  <a:lnTo>
                    <a:pt x="f29" y="f25"/>
                  </a:lnTo>
                  <a:lnTo>
                    <a:pt x="f30" y="f16"/>
                  </a:lnTo>
                  <a:lnTo>
                    <a:pt x="f31" y="f32"/>
                  </a:lnTo>
                  <a:lnTo>
                    <a:pt x="f33" y="f34"/>
                  </a:lnTo>
                  <a:lnTo>
                    <a:pt x="f35" y="f36"/>
                  </a:lnTo>
                  <a:lnTo>
                    <a:pt x="f37" y="f5"/>
                  </a:lnTo>
                  <a:lnTo>
                    <a:pt x="f38" y="f5"/>
                  </a:lnTo>
                  <a:lnTo>
                    <a:pt x="f39" y="f5"/>
                  </a:lnTo>
                  <a:lnTo>
                    <a:pt x="f40" y="f5"/>
                  </a:lnTo>
                  <a:lnTo>
                    <a:pt x="f41" y="f5"/>
                  </a:lnTo>
                  <a:lnTo>
                    <a:pt x="f42" y="f5"/>
                  </a:lnTo>
                  <a:lnTo>
                    <a:pt x="f43" y="f36"/>
                  </a:lnTo>
                  <a:lnTo>
                    <a:pt x="f44" y="f34"/>
                  </a:lnTo>
                  <a:lnTo>
                    <a:pt x="f45" y="f32"/>
                  </a:lnTo>
                  <a:lnTo>
                    <a:pt x="f46" y="f32"/>
                  </a:lnTo>
                  <a:lnTo>
                    <a:pt x="f47" y="f16"/>
                  </a:lnTo>
                  <a:lnTo>
                    <a:pt x="f48" y="f21"/>
                  </a:lnTo>
                  <a:lnTo>
                    <a:pt x="f49" y="f14"/>
                  </a:lnTo>
                  <a:lnTo>
                    <a:pt x="f50" y="f51"/>
                  </a:lnTo>
                  <a:lnTo>
                    <a:pt x="f52" y="f53"/>
                  </a:lnTo>
                  <a:lnTo>
                    <a:pt x="f54" y="f55"/>
                  </a:lnTo>
                  <a:lnTo>
                    <a:pt x="f56" y="f57"/>
                  </a:lnTo>
                  <a:lnTo>
                    <a:pt x="f58" y="f57"/>
                  </a:lnTo>
                  <a:lnTo>
                    <a:pt x="f59" y="f55"/>
                  </a:lnTo>
                  <a:lnTo>
                    <a:pt x="f60" y="f55"/>
                  </a:lnTo>
                  <a:lnTo>
                    <a:pt x="f61" y="f53"/>
                  </a:lnTo>
                  <a:lnTo>
                    <a:pt x="f62" y="f53"/>
                  </a:lnTo>
                  <a:lnTo>
                    <a:pt x="f63" y="f55"/>
                  </a:lnTo>
                  <a:lnTo>
                    <a:pt x="f64" y="f32"/>
                  </a:lnTo>
                  <a:lnTo>
                    <a:pt x="f65" y="f53"/>
                  </a:lnTo>
                  <a:lnTo>
                    <a:pt x="f66" y="f53"/>
                  </a:lnTo>
                  <a:lnTo>
                    <a:pt x="f12" y="f55"/>
                  </a:lnTo>
                  <a:lnTo>
                    <a:pt x="f67" y="f68"/>
                  </a:lnTo>
                  <a:lnTo>
                    <a:pt x="f69" y="f70"/>
                  </a:lnTo>
                  <a:lnTo>
                    <a:pt x="f71" y="f72"/>
                  </a:lnTo>
                  <a:lnTo>
                    <a:pt x="f73" y="f74"/>
                  </a:lnTo>
                  <a:lnTo>
                    <a:pt x="f68" y="f75"/>
                  </a:lnTo>
                  <a:lnTo>
                    <a:pt x="f5" y="f2"/>
                  </a:lnTo>
                  <a:lnTo>
                    <a:pt x="f5" y="f7"/>
                  </a:lnTo>
                  <a:lnTo>
                    <a:pt x="f76" y="f7"/>
                  </a:lnTo>
                  <a:lnTo>
                    <a:pt x="f77" y="f7"/>
                  </a:lnTo>
                  <a:lnTo>
                    <a:pt x="f6" y="f7"/>
                  </a:lnTo>
                  <a:lnTo>
                    <a:pt x="f6" y="f7"/>
                  </a:lnTo>
                  <a:close/>
                </a:path>
              </a:pathLst>
            </a:custGeom>
            <a:gradFill>
              <a:gsLst>
                <a:gs pos="0">
                  <a:srgbClr val="73654F"/>
                </a:gs>
                <a:gs pos="100000">
                  <a:srgbClr val="463416"/>
                </a:gs>
              </a:gsLst>
              <a:lin ang="5400000"/>
            </a:gra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627058" y="6021388"/>
            <a:ext cx="5684833" cy="849313"/>
            <a:chOff x="627058" y="6021388"/>
            <a:chExt cx="5684833" cy="849313"/>
          </a:xfrm>
        </p:grpSpPr>
        <p:sp>
          <p:nvSpPr>
            <p:cNvPr id="16" name="Freeform 16"/>
            <p:cNvSpPr/>
            <p:nvPr/>
          </p:nvSpPr>
          <p:spPr>
            <a:xfrm>
              <a:off x="1898651" y="6021388"/>
              <a:ext cx="579436" cy="46196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365"/>
                <a:gd name="f7" fmla="val 287"/>
                <a:gd name="f8" fmla="val 24"/>
                <a:gd name="f9" fmla="val 60"/>
                <a:gd name="f10" fmla="val 66"/>
                <a:gd name="f11" fmla="val 108"/>
                <a:gd name="f12" fmla="val 143"/>
                <a:gd name="f13" fmla="val 191"/>
                <a:gd name="f14" fmla="val 168"/>
                <a:gd name="f15" fmla="val 341"/>
                <a:gd name="f16" fmla="val 305"/>
                <a:gd name="f17" fmla="val 174"/>
                <a:gd name="f18" fmla="val 132"/>
                <a:gd name="f19" fmla="val 359"/>
                <a:gd name="f20" fmla="val 126"/>
                <a:gd name="f21" fmla="val 335"/>
                <a:gd name="f22" fmla="val 114"/>
                <a:gd name="f23" fmla="val 299"/>
                <a:gd name="f24" fmla="val 90"/>
                <a:gd name="f25" fmla="val 257"/>
                <a:gd name="f26" fmla="val 72"/>
                <a:gd name="f27" fmla="val 215"/>
                <a:gd name="f28" fmla="val 54"/>
                <a:gd name="f29" fmla="val 173"/>
                <a:gd name="f30" fmla="val 36"/>
                <a:gd name="f31" fmla="val 131"/>
                <a:gd name="f32" fmla="val 18"/>
                <a:gd name="f33" fmla="val 107"/>
                <a:gd name="f34" fmla="val 95"/>
                <a:gd name="f35" fmla="val 12"/>
                <a:gd name="f36" fmla="val 6"/>
                <a:gd name="f37" fmla="val 42"/>
                <a:gd name="f38" fmla="val 30"/>
                <a:gd name="f39" fmla="+- 0 0 -90"/>
                <a:gd name="f40" fmla="*/ f3 1 365"/>
                <a:gd name="f41" fmla="*/ f4 1 287"/>
                <a:gd name="f42" fmla="+- f7 0 f5"/>
                <a:gd name="f43" fmla="+- f6 0 f5"/>
                <a:gd name="f44" fmla="*/ f39 f0 1"/>
                <a:gd name="f45" fmla="*/ f43 1 365"/>
                <a:gd name="f46" fmla="*/ f42 1 287"/>
                <a:gd name="f47" fmla="*/ f44 1 f2"/>
                <a:gd name="f48" fmla="*/ 24 1 f45"/>
                <a:gd name="f49" fmla="*/ 24 1 f46"/>
                <a:gd name="f50" fmla="*/ 0 1 f45"/>
                <a:gd name="f51" fmla="*/ 60 1 f46"/>
                <a:gd name="f52" fmla="*/ 66 1 f45"/>
                <a:gd name="f53" fmla="*/ 108 1 f46"/>
                <a:gd name="f54" fmla="*/ 143 1 f45"/>
                <a:gd name="f55" fmla="*/ 180 1 f46"/>
                <a:gd name="f56" fmla="*/ 191 1 f45"/>
                <a:gd name="f57" fmla="*/ 168 1 f46"/>
                <a:gd name="f58" fmla="*/ 341 1 f45"/>
                <a:gd name="f59" fmla="*/ 287 1 f46"/>
                <a:gd name="f60" fmla="*/ 305 1 f45"/>
                <a:gd name="f61" fmla="*/ 174 1 f46"/>
                <a:gd name="f62" fmla="*/ 365 1 f45"/>
                <a:gd name="f63" fmla="*/ 132 1 f46"/>
                <a:gd name="f64" fmla="*/ 359 1 f45"/>
                <a:gd name="f65" fmla="*/ 126 1 f46"/>
                <a:gd name="f66" fmla="*/ 335 1 f45"/>
                <a:gd name="f67" fmla="*/ 114 1 f46"/>
                <a:gd name="f68" fmla="*/ 299 1 f45"/>
                <a:gd name="f69" fmla="*/ 90 1 f46"/>
                <a:gd name="f70" fmla="*/ 257 1 f45"/>
                <a:gd name="f71" fmla="*/ 72 1 f46"/>
                <a:gd name="f72" fmla="*/ 215 1 f45"/>
                <a:gd name="f73" fmla="*/ 54 1 f46"/>
                <a:gd name="f74" fmla="*/ 173 1 f45"/>
                <a:gd name="f75" fmla="*/ 36 1 f46"/>
                <a:gd name="f76" fmla="*/ 131 1 f45"/>
                <a:gd name="f77" fmla="*/ 18 1 f46"/>
                <a:gd name="f78" fmla="*/ 107 1 f45"/>
                <a:gd name="f79" fmla="*/ 95 1 f45"/>
                <a:gd name="f80" fmla="*/ 72 1 f45"/>
                <a:gd name="f81" fmla="*/ 12 1 f46"/>
                <a:gd name="f82" fmla="*/ 54 1 f45"/>
                <a:gd name="f83" fmla="*/ 6 1 f46"/>
                <a:gd name="f84" fmla="*/ 42 1 f45"/>
                <a:gd name="f85" fmla="*/ 0 1 f46"/>
                <a:gd name="f86" fmla="*/ 30 1 f45"/>
                <a:gd name="f87" fmla="*/ f6 1 f45"/>
                <a:gd name="f88" fmla="*/ f7 1 f46"/>
                <a:gd name="f89" fmla="+- f47 0 f1"/>
                <a:gd name="f90" fmla="*/ f50 f40 1"/>
                <a:gd name="f91" fmla="*/ f87 f40 1"/>
                <a:gd name="f92" fmla="*/ f88 f41 1"/>
                <a:gd name="f93" fmla="*/ f85 f41 1"/>
                <a:gd name="f94" fmla="*/ f48 f40 1"/>
                <a:gd name="f95" fmla="*/ f49 f41 1"/>
                <a:gd name="f96" fmla="*/ f51 f41 1"/>
                <a:gd name="f97" fmla="*/ f52 f40 1"/>
                <a:gd name="f98" fmla="*/ f53 f41 1"/>
                <a:gd name="f99" fmla="*/ f54 f40 1"/>
                <a:gd name="f100" fmla="*/ f55 f41 1"/>
                <a:gd name="f101" fmla="*/ f56 f40 1"/>
                <a:gd name="f102" fmla="*/ f57 f41 1"/>
                <a:gd name="f103" fmla="*/ f58 f40 1"/>
                <a:gd name="f104" fmla="*/ f59 f41 1"/>
                <a:gd name="f105" fmla="*/ f60 f40 1"/>
                <a:gd name="f106" fmla="*/ f61 f41 1"/>
                <a:gd name="f107" fmla="*/ f62 f40 1"/>
                <a:gd name="f108" fmla="*/ f63 f41 1"/>
                <a:gd name="f109" fmla="*/ f64 f40 1"/>
                <a:gd name="f110" fmla="*/ f65 f41 1"/>
                <a:gd name="f111" fmla="*/ f66 f40 1"/>
                <a:gd name="f112" fmla="*/ f67 f41 1"/>
                <a:gd name="f113" fmla="*/ f68 f40 1"/>
                <a:gd name="f114" fmla="*/ f69 f41 1"/>
                <a:gd name="f115" fmla="*/ f70 f40 1"/>
                <a:gd name="f116" fmla="*/ f71 f41 1"/>
                <a:gd name="f117" fmla="*/ f72 f40 1"/>
                <a:gd name="f118" fmla="*/ f73 f41 1"/>
                <a:gd name="f119" fmla="*/ f74 f40 1"/>
                <a:gd name="f120" fmla="*/ f75 f41 1"/>
                <a:gd name="f121" fmla="*/ f76 f40 1"/>
                <a:gd name="f122" fmla="*/ f77 f41 1"/>
                <a:gd name="f123" fmla="*/ f78 f40 1"/>
                <a:gd name="f124" fmla="*/ f79 f40 1"/>
                <a:gd name="f125" fmla="*/ f80 f40 1"/>
                <a:gd name="f126" fmla="*/ f81 f41 1"/>
                <a:gd name="f127" fmla="*/ f82 f40 1"/>
                <a:gd name="f128" fmla="*/ f83 f41 1"/>
                <a:gd name="f129" fmla="*/ f84 f40 1"/>
                <a:gd name="f130" fmla="*/ f86 f4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89">
                  <a:pos x="f94" y="f95"/>
                </a:cxn>
                <a:cxn ang="f89">
                  <a:pos x="f90" y="f96"/>
                </a:cxn>
                <a:cxn ang="f89">
                  <a:pos x="f97" y="f98"/>
                </a:cxn>
                <a:cxn ang="f89">
                  <a:pos x="f99" y="f100"/>
                </a:cxn>
                <a:cxn ang="f89">
                  <a:pos x="f101" y="f102"/>
                </a:cxn>
                <a:cxn ang="f89">
                  <a:pos x="f103" y="f104"/>
                </a:cxn>
                <a:cxn ang="f89">
                  <a:pos x="f105" y="f106"/>
                </a:cxn>
                <a:cxn ang="f89">
                  <a:pos x="f107" y="f108"/>
                </a:cxn>
                <a:cxn ang="f89">
                  <a:pos x="f109" y="f110"/>
                </a:cxn>
                <a:cxn ang="f89">
                  <a:pos x="f111" y="f112"/>
                </a:cxn>
                <a:cxn ang="f89">
                  <a:pos x="f113" y="f114"/>
                </a:cxn>
                <a:cxn ang="f89">
                  <a:pos x="f115" y="f116"/>
                </a:cxn>
                <a:cxn ang="f89">
                  <a:pos x="f117" y="f118"/>
                </a:cxn>
                <a:cxn ang="f89">
                  <a:pos x="f119" y="f120"/>
                </a:cxn>
                <a:cxn ang="f89">
                  <a:pos x="f99" y="f95"/>
                </a:cxn>
                <a:cxn ang="f89">
                  <a:pos x="f121" y="f122"/>
                </a:cxn>
                <a:cxn ang="f89">
                  <a:pos x="f123" y="f122"/>
                </a:cxn>
                <a:cxn ang="f89">
                  <a:pos x="f124" y="f122"/>
                </a:cxn>
                <a:cxn ang="f89">
                  <a:pos x="f125" y="f126"/>
                </a:cxn>
                <a:cxn ang="f89">
                  <a:pos x="f97" y="f126"/>
                </a:cxn>
                <a:cxn ang="f89">
                  <a:pos x="f127" y="f128"/>
                </a:cxn>
                <a:cxn ang="f89">
                  <a:pos x="f129" y="f93"/>
                </a:cxn>
                <a:cxn ang="f89">
                  <a:pos x="f130" y="f93"/>
                </a:cxn>
                <a:cxn ang="f89">
                  <a:pos x="f94" y="f95"/>
                </a:cxn>
                <a:cxn ang="f89">
                  <a:pos x="f94" y="f95"/>
                </a:cxn>
              </a:cxnLst>
              <a:rect l="f90" t="f93" r="f91" b="f92"/>
              <a:pathLst>
                <a:path w="365" h="287">
                  <a:moveTo>
                    <a:pt x="f8" y="f8"/>
                  </a:moveTo>
                  <a:lnTo>
                    <a:pt x="f5" y="f9"/>
                  </a:lnTo>
                  <a:lnTo>
                    <a:pt x="f10" y="f11"/>
                  </a:lnTo>
                  <a:lnTo>
                    <a:pt x="f12" y="f2"/>
                  </a:lnTo>
                  <a:lnTo>
                    <a:pt x="f13" y="f14"/>
                  </a:lnTo>
                  <a:lnTo>
                    <a:pt x="f15" y="f7"/>
                  </a:lnTo>
                  <a:lnTo>
                    <a:pt x="f16" y="f17"/>
                  </a:lnTo>
                  <a:lnTo>
                    <a:pt x="f6" y="f18"/>
                  </a:lnTo>
                  <a:lnTo>
                    <a:pt x="f19" y="f20"/>
                  </a:lnTo>
                  <a:lnTo>
                    <a:pt x="f21" y="f22"/>
                  </a:lnTo>
                  <a:lnTo>
                    <a:pt x="f23" y="f24"/>
                  </a:lnTo>
                  <a:lnTo>
                    <a:pt x="f25" y="f26"/>
                  </a:lnTo>
                  <a:lnTo>
                    <a:pt x="f27" y="f28"/>
                  </a:lnTo>
                  <a:lnTo>
                    <a:pt x="f29" y="f30"/>
                  </a:lnTo>
                  <a:lnTo>
                    <a:pt x="f12" y="f8"/>
                  </a:lnTo>
                  <a:lnTo>
                    <a:pt x="f31" y="f32"/>
                  </a:lnTo>
                  <a:lnTo>
                    <a:pt x="f33" y="f32"/>
                  </a:lnTo>
                  <a:lnTo>
                    <a:pt x="f34" y="f32"/>
                  </a:lnTo>
                  <a:lnTo>
                    <a:pt x="f26" y="f35"/>
                  </a:lnTo>
                  <a:lnTo>
                    <a:pt x="f10" y="f35"/>
                  </a:lnTo>
                  <a:lnTo>
                    <a:pt x="f28" y="f36"/>
                  </a:lnTo>
                  <a:lnTo>
                    <a:pt x="f37" y="f5"/>
                  </a:lnTo>
                  <a:lnTo>
                    <a:pt x="f38" y="f5"/>
                  </a:lnTo>
                  <a:lnTo>
                    <a:pt x="f8" y="f8"/>
                  </a:lnTo>
                  <a:lnTo>
                    <a:pt x="f8" y="f8"/>
                  </a:lnTo>
                  <a:close/>
                </a:path>
              </a:pathLst>
            </a:custGeom>
            <a:solidFill>
              <a:srgbClr val="463416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7" name="Freeform 17"/>
            <p:cNvSpPr/>
            <p:nvPr/>
          </p:nvSpPr>
          <p:spPr>
            <a:xfrm>
              <a:off x="3084508" y="6078538"/>
              <a:ext cx="3227383" cy="79216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033"/>
                <a:gd name="f7" fmla="val 499"/>
                <a:gd name="f8" fmla="val 186"/>
                <a:gd name="f9" fmla="val 18"/>
                <a:gd name="f10" fmla="val 138"/>
                <a:gd name="f11" fmla="val 6"/>
                <a:gd name="f12" fmla="val 96"/>
                <a:gd name="f13" fmla="val 36"/>
                <a:gd name="f14" fmla="val 12"/>
                <a:gd name="f15" fmla="val 25"/>
                <a:gd name="f16" fmla="val 128"/>
                <a:gd name="f17" fmla="val 60"/>
                <a:gd name="f18" fmla="val 104"/>
                <a:gd name="f19" fmla="val 90"/>
                <a:gd name="f20" fmla="val 134"/>
                <a:gd name="f21" fmla="val 150"/>
                <a:gd name="f22" fmla="val 153"/>
                <a:gd name="f23" fmla="val 209"/>
                <a:gd name="f24" fmla="val 273"/>
                <a:gd name="f25" fmla="val 401"/>
                <a:gd name="f26" fmla="val 359"/>
                <a:gd name="f27" fmla="val 777"/>
                <a:gd name="f28" fmla="val 1991"/>
                <a:gd name="f29" fmla="val 493"/>
                <a:gd name="f30" fmla="val 676"/>
                <a:gd name="f31" fmla="val 243"/>
                <a:gd name="f32" fmla="val 514"/>
                <a:gd name="f33" fmla="val 159"/>
                <a:gd name="f34" fmla="val 425"/>
                <a:gd name="f35" fmla="val 110"/>
                <a:gd name="f36" fmla="val 365"/>
                <a:gd name="f37" fmla="val 92"/>
                <a:gd name="f38" fmla="val 281"/>
                <a:gd name="f39" fmla="val 61"/>
                <a:gd name="f40" fmla="+- 0 0 -90"/>
                <a:gd name="f41" fmla="*/ f3 1 2033"/>
                <a:gd name="f42" fmla="*/ f4 1 499"/>
                <a:gd name="f43" fmla="+- f7 0 f5"/>
                <a:gd name="f44" fmla="+- f6 0 f5"/>
                <a:gd name="f45" fmla="*/ f40 f0 1"/>
                <a:gd name="f46" fmla="*/ f44 1 2033"/>
                <a:gd name="f47" fmla="*/ f43 1 499"/>
                <a:gd name="f48" fmla="*/ f45 1 f2"/>
                <a:gd name="f49" fmla="*/ 186 1 f46"/>
                <a:gd name="f50" fmla="*/ 18 1 f47"/>
                <a:gd name="f51" fmla="*/ 138 1 f46"/>
                <a:gd name="f52" fmla="*/ 6 1 f47"/>
                <a:gd name="f53" fmla="*/ 96 1 f46"/>
                <a:gd name="f54" fmla="*/ 0 1 f47"/>
                <a:gd name="f55" fmla="*/ 36 1 f46"/>
                <a:gd name="f56" fmla="*/ 12 1 f46"/>
                <a:gd name="f57" fmla="*/ 25 1 f47"/>
                <a:gd name="f58" fmla="*/ 0 1 f46"/>
                <a:gd name="f59" fmla="*/ 128 1 f47"/>
                <a:gd name="f60" fmla="*/ 60 1 f46"/>
                <a:gd name="f61" fmla="*/ 104 1 f47"/>
                <a:gd name="f62" fmla="*/ 90 1 f46"/>
                <a:gd name="f63" fmla="*/ 134 1 f47"/>
                <a:gd name="f64" fmla="*/ 150 1 f46"/>
                <a:gd name="f65" fmla="*/ 153 1 f47"/>
                <a:gd name="f66" fmla="*/ 209 1 f46"/>
                <a:gd name="f67" fmla="*/ 273 1 f47"/>
                <a:gd name="f68" fmla="*/ 401 1 f46"/>
                <a:gd name="f69" fmla="*/ 359 1 f47"/>
                <a:gd name="f70" fmla="*/ 777 1 f46"/>
                <a:gd name="f71" fmla="*/ 2033 1 f46"/>
                <a:gd name="f72" fmla="*/ 499 1 f47"/>
                <a:gd name="f73" fmla="*/ 1991 1 f46"/>
                <a:gd name="f74" fmla="*/ 493 1 f47"/>
                <a:gd name="f75" fmla="*/ 676 1 f46"/>
                <a:gd name="f76" fmla="*/ 243 1 f47"/>
                <a:gd name="f77" fmla="*/ 514 1 f46"/>
                <a:gd name="f78" fmla="*/ 159 1 f47"/>
                <a:gd name="f79" fmla="*/ 425 1 f46"/>
                <a:gd name="f80" fmla="*/ 110 1 f47"/>
                <a:gd name="f81" fmla="*/ 365 1 f46"/>
                <a:gd name="f82" fmla="*/ 92 1 f47"/>
                <a:gd name="f83" fmla="*/ 281 1 f46"/>
                <a:gd name="f84" fmla="*/ 61 1 f47"/>
                <a:gd name="f85" fmla="*/ f6 1 f46"/>
                <a:gd name="f86" fmla="*/ f7 1 f47"/>
                <a:gd name="f87" fmla="+- f48 0 f1"/>
                <a:gd name="f88" fmla="*/ f58 f41 1"/>
                <a:gd name="f89" fmla="*/ f85 f41 1"/>
                <a:gd name="f90" fmla="*/ f86 f42 1"/>
                <a:gd name="f91" fmla="*/ f54 f42 1"/>
                <a:gd name="f92" fmla="*/ f49 f41 1"/>
                <a:gd name="f93" fmla="*/ f50 f42 1"/>
                <a:gd name="f94" fmla="*/ f51 f41 1"/>
                <a:gd name="f95" fmla="*/ f52 f42 1"/>
                <a:gd name="f96" fmla="*/ f53 f41 1"/>
                <a:gd name="f97" fmla="*/ f55 f41 1"/>
                <a:gd name="f98" fmla="*/ f56 f41 1"/>
                <a:gd name="f99" fmla="*/ f57 f42 1"/>
                <a:gd name="f100" fmla="*/ f59 f42 1"/>
                <a:gd name="f101" fmla="*/ f60 f41 1"/>
                <a:gd name="f102" fmla="*/ f61 f42 1"/>
                <a:gd name="f103" fmla="*/ f62 f41 1"/>
                <a:gd name="f104" fmla="*/ f63 f42 1"/>
                <a:gd name="f105" fmla="*/ f64 f41 1"/>
                <a:gd name="f106" fmla="*/ f65 f42 1"/>
                <a:gd name="f107" fmla="*/ f66 f41 1"/>
                <a:gd name="f108" fmla="*/ f67 f42 1"/>
                <a:gd name="f109" fmla="*/ f68 f41 1"/>
                <a:gd name="f110" fmla="*/ f69 f42 1"/>
                <a:gd name="f111" fmla="*/ f70 f41 1"/>
                <a:gd name="f112" fmla="*/ f71 f41 1"/>
                <a:gd name="f113" fmla="*/ f72 f42 1"/>
                <a:gd name="f114" fmla="*/ f73 f41 1"/>
                <a:gd name="f115" fmla="*/ f74 f42 1"/>
                <a:gd name="f116" fmla="*/ f75 f41 1"/>
                <a:gd name="f117" fmla="*/ f76 f42 1"/>
                <a:gd name="f118" fmla="*/ f77 f41 1"/>
                <a:gd name="f119" fmla="*/ f78 f42 1"/>
                <a:gd name="f120" fmla="*/ f79 f41 1"/>
                <a:gd name="f121" fmla="*/ f80 f42 1"/>
                <a:gd name="f122" fmla="*/ f81 f41 1"/>
                <a:gd name="f123" fmla="*/ f82 f42 1"/>
                <a:gd name="f124" fmla="*/ f83 f41 1"/>
                <a:gd name="f125" fmla="*/ f84 f4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87">
                  <a:pos x="f92" y="f93"/>
                </a:cxn>
                <a:cxn ang="f87">
                  <a:pos x="f94" y="f95"/>
                </a:cxn>
                <a:cxn ang="f87">
                  <a:pos x="f96" y="f91"/>
                </a:cxn>
                <a:cxn ang="f87">
                  <a:pos x="f97" y="f91"/>
                </a:cxn>
                <a:cxn ang="f87">
                  <a:pos x="f98" y="f99"/>
                </a:cxn>
                <a:cxn ang="f87">
                  <a:pos x="f88" y="f100"/>
                </a:cxn>
                <a:cxn ang="f87">
                  <a:pos x="f101" y="f102"/>
                </a:cxn>
                <a:cxn ang="f87">
                  <a:pos x="f103" y="f104"/>
                </a:cxn>
                <a:cxn ang="f87">
                  <a:pos x="f105" y="f106"/>
                </a:cxn>
                <a:cxn ang="f87">
                  <a:pos x="f107" y="f108"/>
                </a:cxn>
                <a:cxn ang="f87">
                  <a:pos x="f109" y="f110"/>
                </a:cxn>
                <a:cxn ang="f87">
                  <a:pos x="f111" y="f110"/>
                </a:cxn>
                <a:cxn ang="f87">
                  <a:pos x="f112" y="f113"/>
                </a:cxn>
                <a:cxn ang="f87">
                  <a:pos x="f112" y="f113"/>
                </a:cxn>
                <a:cxn ang="f87">
                  <a:pos x="f114" y="f115"/>
                </a:cxn>
                <a:cxn ang="f87">
                  <a:pos x="f116" y="f117"/>
                </a:cxn>
                <a:cxn ang="f87">
                  <a:pos x="f118" y="f119"/>
                </a:cxn>
                <a:cxn ang="f87">
                  <a:pos x="f120" y="f121"/>
                </a:cxn>
                <a:cxn ang="f87">
                  <a:pos x="f122" y="f123"/>
                </a:cxn>
                <a:cxn ang="f87">
                  <a:pos x="f124" y="f125"/>
                </a:cxn>
                <a:cxn ang="f87">
                  <a:pos x="f92" y="f93"/>
                </a:cxn>
                <a:cxn ang="f87">
                  <a:pos x="f92" y="f93"/>
                </a:cxn>
              </a:cxnLst>
              <a:rect l="f88" t="f91" r="f89" b="f90"/>
              <a:pathLst>
                <a:path w="2033" h="499">
                  <a:moveTo>
                    <a:pt x="f8" y="f9"/>
                  </a:moveTo>
                  <a:lnTo>
                    <a:pt x="f10" y="f11"/>
                  </a:lnTo>
                  <a:lnTo>
                    <a:pt x="f12" y="f5"/>
                  </a:lnTo>
                  <a:lnTo>
                    <a:pt x="f13" y="f5"/>
                  </a:lnTo>
                  <a:lnTo>
                    <a:pt x="f14" y="f15"/>
                  </a:lnTo>
                  <a:lnTo>
                    <a:pt x="f5" y="f16"/>
                  </a:lnTo>
                  <a:lnTo>
                    <a:pt x="f17" y="f18"/>
                  </a:lnTo>
                  <a:lnTo>
                    <a:pt x="f19" y="f20"/>
                  </a:lnTo>
                  <a:lnTo>
                    <a:pt x="f21" y="f22"/>
                  </a:lnTo>
                  <a:lnTo>
                    <a:pt x="f23" y="f24"/>
                  </a:lnTo>
                  <a:lnTo>
                    <a:pt x="f25" y="f26"/>
                  </a:lnTo>
                  <a:lnTo>
                    <a:pt x="f27" y="f26"/>
                  </a:lnTo>
                  <a:lnTo>
                    <a:pt x="f6" y="f7"/>
                  </a:lnTo>
                  <a:lnTo>
                    <a:pt x="f6" y="f7"/>
                  </a:lnTo>
                  <a:lnTo>
                    <a:pt x="f28" y="f29"/>
                  </a:lnTo>
                  <a:lnTo>
                    <a:pt x="f30" y="f31"/>
                  </a:lnTo>
                  <a:lnTo>
                    <a:pt x="f32" y="f33"/>
                  </a:lnTo>
                  <a:lnTo>
                    <a:pt x="f34" y="f35"/>
                  </a:lnTo>
                  <a:lnTo>
                    <a:pt x="f36" y="f37"/>
                  </a:lnTo>
                  <a:lnTo>
                    <a:pt x="f38" y="f39"/>
                  </a:lnTo>
                  <a:lnTo>
                    <a:pt x="f8" y="f9"/>
                  </a:lnTo>
                  <a:lnTo>
                    <a:pt x="f8" y="f9"/>
                  </a:lnTo>
                  <a:close/>
                </a:path>
              </a:pathLst>
            </a:custGeom>
            <a:solidFill>
              <a:srgbClr val="463416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8" name="Freeform 18"/>
            <p:cNvSpPr/>
            <p:nvPr/>
          </p:nvSpPr>
          <p:spPr>
            <a:xfrm>
              <a:off x="2905121" y="6069009"/>
              <a:ext cx="112708" cy="9683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71"/>
                <a:gd name="f7" fmla="val 60"/>
                <a:gd name="f8" fmla="val 18"/>
                <a:gd name="f9" fmla="val 6"/>
                <a:gd name="f10" fmla="val 12"/>
                <a:gd name="f11" fmla="val 29"/>
                <a:gd name="f12" fmla="val 53"/>
                <a:gd name="f13" fmla="val 59"/>
                <a:gd name="f14" fmla="val 30"/>
                <a:gd name="f15" fmla="val 65"/>
                <a:gd name="f16" fmla="val 42"/>
                <a:gd name="f17" fmla="val 54"/>
                <a:gd name="f18" fmla="val 47"/>
                <a:gd name="f19" fmla="val 23"/>
                <a:gd name="f20" fmla="val 36"/>
                <a:gd name="f21" fmla="val 48"/>
                <a:gd name="f22" fmla="+- 0 0 -90"/>
                <a:gd name="f23" fmla="*/ f3 1 71"/>
                <a:gd name="f24" fmla="*/ f4 1 60"/>
                <a:gd name="f25" fmla="+- f7 0 f5"/>
                <a:gd name="f26" fmla="+- f6 0 f5"/>
                <a:gd name="f27" fmla="*/ f22 f0 1"/>
                <a:gd name="f28" fmla="*/ f26 1 71"/>
                <a:gd name="f29" fmla="*/ f25 1 60"/>
                <a:gd name="f30" fmla="*/ f27 1 f2"/>
                <a:gd name="f31" fmla="*/ 0 1 f28"/>
                <a:gd name="f32" fmla="*/ 18 1 f29"/>
                <a:gd name="f33" fmla="*/ 6 1 f28"/>
                <a:gd name="f34" fmla="*/ 12 1 f28"/>
                <a:gd name="f35" fmla="*/ 12 1 f29"/>
                <a:gd name="f36" fmla="*/ 6 1 f29"/>
                <a:gd name="f37" fmla="*/ 0 1 f29"/>
                <a:gd name="f38" fmla="*/ 29 1 f28"/>
                <a:gd name="f39" fmla="*/ 53 1 f28"/>
                <a:gd name="f40" fmla="*/ 59 1 f28"/>
                <a:gd name="f41" fmla="*/ 30 1 f29"/>
                <a:gd name="f42" fmla="*/ 65 1 f28"/>
                <a:gd name="f43" fmla="*/ 42 1 f29"/>
                <a:gd name="f44" fmla="*/ 71 1 f28"/>
                <a:gd name="f45" fmla="*/ 54 1 f29"/>
                <a:gd name="f46" fmla="*/ 60 1 f29"/>
                <a:gd name="f47" fmla="*/ 47 1 f28"/>
                <a:gd name="f48" fmla="*/ 23 1 f28"/>
                <a:gd name="f49" fmla="*/ 36 1 f29"/>
                <a:gd name="f50" fmla="*/ 18 1 f28"/>
                <a:gd name="f51" fmla="*/ 48 1 f29"/>
                <a:gd name="f52" fmla="*/ f6 1 f28"/>
                <a:gd name="f53" fmla="*/ f7 1 f29"/>
                <a:gd name="f54" fmla="+- f30 0 f1"/>
                <a:gd name="f55" fmla="*/ f31 f23 1"/>
                <a:gd name="f56" fmla="*/ f52 f23 1"/>
                <a:gd name="f57" fmla="*/ f53 f24 1"/>
                <a:gd name="f58" fmla="*/ f37 f24 1"/>
                <a:gd name="f59" fmla="*/ f32 f24 1"/>
                <a:gd name="f60" fmla="*/ f33 f23 1"/>
                <a:gd name="f61" fmla="*/ f34 f23 1"/>
                <a:gd name="f62" fmla="*/ f35 f24 1"/>
                <a:gd name="f63" fmla="*/ f36 f24 1"/>
                <a:gd name="f64" fmla="*/ f38 f23 1"/>
                <a:gd name="f65" fmla="*/ f39 f23 1"/>
                <a:gd name="f66" fmla="*/ f40 f23 1"/>
                <a:gd name="f67" fmla="*/ f41 f24 1"/>
                <a:gd name="f68" fmla="*/ f42 f23 1"/>
                <a:gd name="f69" fmla="*/ f43 f24 1"/>
                <a:gd name="f70" fmla="*/ f44 f23 1"/>
                <a:gd name="f71" fmla="*/ f45 f24 1"/>
                <a:gd name="f72" fmla="*/ f46 f24 1"/>
                <a:gd name="f73" fmla="*/ f47 f23 1"/>
                <a:gd name="f74" fmla="*/ f48 f23 1"/>
                <a:gd name="f75" fmla="*/ f49 f24 1"/>
                <a:gd name="f76" fmla="*/ f50 f23 1"/>
                <a:gd name="f77" fmla="*/ f51 f2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54">
                  <a:pos x="f55" y="f59"/>
                </a:cxn>
                <a:cxn ang="f54">
                  <a:pos x="f60" y="f59"/>
                </a:cxn>
                <a:cxn ang="f54">
                  <a:pos x="f61" y="f62"/>
                </a:cxn>
                <a:cxn ang="f54">
                  <a:pos x="f60" y="f63"/>
                </a:cxn>
                <a:cxn ang="f54">
                  <a:pos x="f55" y="f58"/>
                </a:cxn>
                <a:cxn ang="f54">
                  <a:pos x="f64" y="f59"/>
                </a:cxn>
                <a:cxn ang="f54">
                  <a:pos x="f65" y="f59"/>
                </a:cxn>
                <a:cxn ang="f54">
                  <a:pos x="f66" y="f67"/>
                </a:cxn>
                <a:cxn ang="f54">
                  <a:pos x="f68" y="f69"/>
                </a:cxn>
                <a:cxn ang="f54">
                  <a:pos x="f70" y="f71"/>
                </a:cxn>
                <a:cxn ang="f54">
                  <a:pos x="f70" y="f72"/>
                </a:cxn>
                <a:cxn ang="f54">
                  <a:pos x="f66" y="f71"/>
                </a:cxn>
                <a:cxn ang="f54">
                  <a:pos x="f73" y="f69"/>
                </a:cxn>
                <a:cxn ang="f54">
                  <a:pos x="f74" y="f67"/>
                </a:cxn>
                <a:cxn ang="f54">
                  <a:pos x="f74" y="f75"/>
                </a:cxn>
                <a:cxn ang="f54">
                  <a:pos x="f76" y="f69"/>
                </a:cxn>
                <a:cxn ang="f54">
                  <a:pos x="f61" y="f77"/>
                </a:cxn>
                <a:cxn ang="f54">
                  <a:pos x="f60" y="f77"/>
                </a:cxn>
                <a:cxn ang="f54">
                  <a:pos x="f60" y="f77"/>
                </a:cxn>
                <a:cxn ang="f54">
                  <a:pos x="f60" y="f75"/>
                </a:cxn>
                <a:cxn ang="f54">
                  <a:pos x="f55" y="f59"/>
                </a:cxn>
                <a:cxn ang="f54">
                  <a:pos x="f55" y="f59"/>
                </a:cxn>
              </a:cxnLst>
              <a:rect l="f55" t="f58" r="f56" b="f57"/>
              <a:pathLst>
                <a:path w="71" h="60">
                  <a:moveTo>
                    <a:pt x="f5" y="f8"/>
                  </a:moveTo>
                  <a:lnTo>
                    <a:pt x="f9" y="f8"/>
                  </a:lnTo>
                  <a:lnTo>
                    <a:pt x="f10" y="f10"/>
                  </a:lnTo>
                  <a:lnTo>
                    <a:pt x="f9" y="f9"/>
                  </a:lnTo>
                  <a:lnTo>
                    <a:pt x="f5" y="f5"/>
                  </a:lnTo>
                  <a:lnTo>
                    <a:pt x="f11" y="f8"/>
                  </a:lnTo>
                  <a:lnTo>
                    <a:pt x="f12" y="f8"/>
                  </a:lnTo>
                  <a:lnTo>
                    <a:pt x="f13" y="f14"/>
                  </a:lnTo>
                  <a:lnTo>
                    <a:pt x="f15" y="f16"/>
                  </a:lnTo>
                  <a:lnTo>
                    <a:pt x="f6" y="f17"/>
                  </a:lnTo>
                  <a:lnTo>
                    <a:pt x="f6" y="f7"/>
                  </a:lnTo>
                  <a:lnTo>
                    <a:pt x="f13" y="f17"/>
                  </a:lnTo>
                  <a:lnTo>
                    <a:pt x="f18" y="f16"/>
                  </a:lnTo>
                  <a:lnTo>
                    <a:pt x="f19" y="f14"/>
                  </a:lnTo>
                  <a:lnTo>
                    <a:pt x="f19" y="f20"/>
                  </a:lnTo>
                  <a:lnTo>
                    <a:pt x="f8" y="f16"/>
                  </a:lnTo>
                  <a:lnTo>
                    <a:pt x="f10" y="f21"/>
                  </a:lnTo>
                  <a:lnTo>
                    <a:pt x="f9" y="f21"/>
                  </a:lnTo>
                  <a:lnTo>
                    <a:pt x="f9" y="f21"/>
                  </a:lnTo>
                  <a:lnTo>
                    <a:pt x="f9" y="f20"/>
                  </a:lnTo>
                  <a:lnTo>
                    <a:pt x="f5" y="f8"/>
                  </a:lnTo>
                  <a:lnTo>
                    <a:pt x="f5" y="f8"/>
                  </a:lnTo>
                  <a:close/>
                </a:path>
              </a:pathLst>
            </a:custGeom>
            <a:solidFill>
              <a:srgbClr val="463416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9" name="Freeform 19"/>
            <p:cNvSpPr/>
            <p:nvPr/>
          </p:nvSpPr>
          <p:spPr>
            <a:xfrm>
              <a:off x="1357317" y="6099176"/>
              <a:ext cx="255583" cy="260347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61"/>
                <a:gd name="f7" fmla="val 162"/>
                <a:gd name="f8" fmla="val 30"/>
                <a:gd name="f9" fmla="val 48"/>
                <a:gd name="f10" fmla="val 6"/>
                <a:gd name="f11" fmla="val 72"/>
                <a:gd name="f12" fmla="val 114"/>
                <a:gd name="f13" fmla="val 12"/>
                <a:gd name="f14" fmla="val 96"/>
                <a:gd name="f15" fmla="val 54"/>
                <a:gd name="f16" fmla="val 60"/>
                <a:gd name="f17" fmla="val 102"/>
                <a:gd name="f18" fmla="val 108"/>
                <a:gd name="f19" fmla="val 84"/>
                <a:gd name="f20" fmla="val 120"/>
                <a:gd name="f21" fmla="val 143"/>
                <a:gd name="f22" fmla="val 155"/>
                <a:gd name="f23" fmla="val 138"/>
                <a:gd name="f24" fmla="val 156"/>
                <a:gd name="f25" fmla="+- 0 0 -90"/>
                <a:gd name="f26" fmla="*/ f3 1 161"/>
                <a:gd name="f27" fmla="*/ f4 1 162"/>
                <a:gd name="f28" fmla="+- f7 0 f5"/>
                <a:gd name="f29" fmla="+- f6 0 f5"/>
                <a:gd name="f30" fmla="*/ f25 f0 1"/>
                <a:gd name="f31" fmla="*/ f29 1 161"/>
                <a:gd name="f32" fmla="*/ f28 1 162"/>
                <a:gd name="f33" fmla="*/ f30 1 f2"/>
                <a:gd name="f34" fmla="*/ 30 1 f31"/>
                <a:gd name="f35" fmla="*/ 0 1 f32"/>
                <a:gd name="f36" fmla="*/ 48 1 f31"/>
                <a:gd name="f37" fmla="*/ 6 1 f32"/>
                <a:gd name="f38" fmla="*/ 72 1 f31"/>
                <a:gd name="f39" fmla="*/ 114 1 f31"/>
                <a:gd name="f40" fmla="*/ 12 1 f32"/>
                <a:gd name="f41" fmla="*/ 96 1 f31"/>
                <a:gd name="f42" fmla="*/ 54 1 f32"/>
                <a:gd name="f43" fmla="*/ 60 1 f32"/>
                <a:gd name="f44" fmla="*/ 102 1 f31"/>
                <a:gd name="f45" fmla="*/ 72 1 f32"/>
                <a:gd name="f46" fmla="*/ 108 1 f31"/>
                <a:gd name="f47" fmla="*/ 84 1 f32"/>
                <a:gd name="f48" fmla="*/ 120 1 f31"/>
                <a:gd name="f49" fmla="*/ 96 1 f32"/>
                <a:gd name="f50" fmla="*/ 143 1 f31"/>
                <a:gd name="f51" fmla="*/ 114 1 f32"/>
                <a:gd name="f52" fmla="*/ 155 1 f31"/>
                <a:gd name="f53" fmla="*/ 138 1 f32"/>
                <a:gd name="f54" fmla="*/ 161 1 f31"/>
                <a:gd name="f55" fmla="*/ 156 1 f32"/>
                <a:gd name="f56" fmla="*/ 162 1 f32"/>
                <a:gd name="f57" fmla="*/ 102 1 f32"/>
                <a:gd name="f58" fmla="*/ 0 1 f31"/>
                <a:gd name="f59" fmla="*/ f6 1 f31"/>
                <a:gd name="f60" fmla="*/ f7 1 f32"/>
                <a:gd name="f61" fmla="+- f33 0 f1"/>
                <a:gd name="f62" fmla="*/ f58 f26 1"/>
                <a:gd name="f63" fmla="*/ f59 f26 1"/>
                <a:gd name="f64" fmla="*/ f60 f27 1"/>
                <a:gd name="f65" fmla="*/ f35 f27 1"/>
                <a:gd name="f66" fmla="*/ f34 f26 1"/>
                <a:gd name="f67" fmla="*/ f36 f26 1"/>
                <a:gd name="f68" fmla="*/ f37 f27 1"/>
                <a:gd name="f69" fmla="*/ f38 f26 1"/>
                <a:gd name="f70" fmla="*/ f39 f26 1"/>
                <a:gd name="f71" fmla="*/ f40 f27 1"/>
                <a:gd name="f72" fmla="*/ f41 f26 1"/>
                <a:gd name="f73" fmla="*/ f42 f27 1"/>
                <a:gd name="f74" fmla="*/ f43 f27 1"/>
                <a:gd name="f75" fmla="*/ f44 f26 1"/>
                <a:gd name="f76" fmla="*/ f45 f27 1"/>
                <a:gd name="f77" fmla="*/ f46 f26 1"/>
                <a:gd name="f78" fmla="*/ f47 f27 1"/>
                <a:gd name="f79" fmla="*/ f48 f26 1"/>
                <a:gd name="f80" fmla="*/ f49 f27 1"/>
                <a:gd name="f81" fmla="*/ f50 f26 1"/>
                <a:gd name="f82" fmla="*/ f51 f27 1"/>
                <a:gd name="f83" fmla="*/ f52 f26 1"/>
                <a:gd name="f84" fmla="*/ f53 f27 1"/>
                <a:gd name="f85" fmla="*/ f54 f26 1"/>
                <a:gd name="f86" fmla="*/ f55 f27 1"/>
                <a:gd name="f87" fmla="*/ f56 f27 1"/>
                <a:gd name="f88" fmla="*/ f57 f2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61">
                  <a:pos x="f66" y="f65"/>
                </a:cxn>
                <a:cxn ang="f61">
                  <a:pos x="f67" y="f68"/>
                </a:cxn>
                <a:cxn ang="f61">
                  <a:pos x="f69" y="f68"/>
                </a:cxn>
                <a:cxn ang="f61">
                  <a:pos x="f70" y="f71"/>
                </a:cxn>
                <a:cxn ang="f61">
                  <a:pos x="f72" y="f73"/>
                </a:cxn>
                <a:cxn ang="f61">
                  <a:pos x="f72" y="f74"/>
                </a:cxn>
                <a:cxn ang="f61">
                  <a:pos x="f75" y="f76"/>
                </a:cxn>
                <a:cxn ang="f61">
                  <a:pos x="f77" y="f78"/>
                </a:cxn>
                <a:cxn ang="f61">
                  <a:pos x="f79" y="f80"/>
                </a:cxn>
                <a:cxn ang="f61">
                  <a:pos x="f81" y="f82"/>
                </a:cxn>
                <a:cxn ang="f61">
                  <a:pos x="f83" y="f84"/>
                </a:cxn>
                <a:cxn ang="f61">
                  <a:pos x="f85" y="f86"/>
                </a:cxn>
                <a:cxn ang="f61">
                  <a:pos x="f85" y="f87"/>
                </a:cxn>
                <a:cxn ang="f61">
                  <a:pos x="f72" y="f88"/>
                </a:cxn>
                <a:cxn ang="f61">
                  <a:pos x="f66" y="f73"/>
                </a:cxn>
                <a:cxn ang="f61">
                  <a:pos x="f62" y="f65"/>
                </a:cxn>
                <a:cxn ang="f61">
                  <a:pos x="f66" y="f65"/>
                </a:cxn>
                <a:cxn ang="f61">
                  <a:pos x="f66" y="f65"/>
                </a:cxn>
              </a:cxnLst>
              <a:rect l="f62" t="f65" r="f63" b="f64"/>
              <a:pathLst>
                <a:path w="161" h="162">
                  <a:moveTo>
                    <a:pt x="f8" y="f5"/>
                  </a:moveTo>
                  <a:lnTo>
                    <a:pt x="f9" y="f10"/>
                  </a:lnTo>
                  <a:lnTo>
                    <a:pt x="f11" y="f10"/>
                  </a:lnTo>
                  <a:lnTo>
                    <a:pt x="f12" y="f13"/>
                  </a:lnTo>
                  <a:lnTo>
                    <a:pt x="f14" y="f15"/>
                  </a:lnTo>
                  <a:lnTo>
                    <a:pt x="f14" y="f16"/>
                  </a:lnTo>
                  <a:lnTo>
                    <a:pt x="f17" y="f11"/>
                  </a:lnTo>
                  <a:lnTo>
                    <a:pt x="f18" y="f19"/>
                  </a:lnTo>
                  <a:lnTo>
                    <a:pt x="f20" y="f14"/>
                  </a:lnTo>
                  <a:lnTo>
                    <a:pt x="f21" y="f12"/>
                  </a:lnTo>
                  <a:lnTo>
                    <a:pt x="f22" y="f23"/>
                  </a:lnTo>
                  <a:lnTo>
                    <a:pt x="f6" y="f24"/>
                  </a:lnTo>
                  <a:lnTo>
                    <a:pt x="f6" y="f7"/>
                  </a:lnTo>
                  <a:lnTo>
                    <a:pt x="f14" y="f17"/>
                  </a:lnTo>
                  <a:lnTo>
                    <a:pt x="f8" y="f15"/>
                  </a:lnTo>
                  <a:lnTo>
                    <a:pt x="f5" y="f5"/>
                  </a:lnTo>
                  <a:lnTo>
                    <a:pt x="f8" y="f5"/>
                  </a:lnTo>
                  <a:lnTo>
                    <a:pt x="f8" y="f5"/>
                  </a:lnTo>
                  <a:close/>
                </a:path>
              </a:pathLst>
            </a:custGeom>
            <a:solidFill>
              <a:srgbClr val="463416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20" name="Freeform 20"/>
            <p:cNvSpPr/>
            <p:nvPr/>
          </p:nvSpPr>
          <p:spPr>
            <a:xfrm>
              <a:off x="1120770" y="6118222"/>
              <a:ext cx="93661" cy="96834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59"/>
                <a:gd name="f7" fmla="val 60"/>
                <a:gd name="f8" fmla="val 6"/>
                <a:gd name="f9" fmla="val 41"/>
                <a:gd name="f10" fmla="val 30"/>
                <a:gd name="f11" fmla="val 36"/>
                <a:gd name="f12" fmla="val 47"/>
                <a:gd name="f13" fmla="val 42"/>
                <a:gd name="f14" fmla="val 53"/>
                <a:gd name="f15" fmla="val 54"/>
                <a:gd name="f16" fmla="val 35"/>
                <a:gd name="f17" fmla="val 48"/>
                <a:gd name="f18" fmla="val 23"/>
                <a:gd name="f19" fmla="val 17"/>
                <a:gd name="f20" fmla="+- 0 0 -90"/>
                <a:gd name="f21" fmla="*/ f3 1 59"/>
                <a:gd name="f22" fmla="*/ f4 1 60"/>
                <a:gd name="f23" fmla="+- f7 0 f5"/>
                <a:gd name="f24" fmla="+- f6 0 f5"/>
                <a:gd name="f25" fmla="*/ f20 f0 1"/>
                <a:gd name="f26" fmla="*/ f24 1 59"/>
                <a:gd name="f27" fmla="*/ f23 1 60"/>
                <a:gd name="f28" fmla="*/ f25 1 f2"/>
                <a:gd name="f29" fmla="*/ 59 1 f26"/>
                <a:gd name="f30" fmla="*/ 6 1 f27"/>
                <a:gd name="f31" fmla="*/ 41 1 f26"/>
                <a:gd name="f32" fmla="*/ 30 1 f27"/>
                <a:gd name="f33" fmla="*/ 36 1 f27"/>
                <a:gd name="f34" fmla="*/ 47 1 f26"/>
                <a:gd name="f35" fmla="*/ 42 1 f27"/>
                <a:gd name="f36" fmla="*/ 53 1 f26"/>
                <a:gd name="f37" fmla="*/ 54 1 f27"/>
                <a:gd name="f38" fmla="*/ 60 1 f27"/>
                <a:gd name="f39" fmla="*/ 35 1 f26"/>
                <a:gd name="f40" fmla="*/ 48 1 f27"/>
                <a:gd name="f41" fmla="*/ 23 1 f26"/>
                <a:gd name="f42" fmla="*/ 17 1 f26"/>
                <a:gd name="f43" fmla="*/ 0 1 f26"/>
                <a:gd name="f44" fmla="*/ 0 1 f27"/>
                <a:gd name="f45" fmla="*/ f6 1 f26"/>
                <a:gd name="f46" fmla="*/ f7 1 f27"/>
                <a:gd name="f47" fmla="+- f28 0 f1"/>
                <a:gd name="f48" fmla="*/ f43 f21 1"/>
                <a:gd name="f49" fmla="*/ f45 f21 1"/>
                <a:gd name="f50" fmla="*/ f46 f22 1"/>
                <a:gd name="f51" fmla="*/ f44 f22 1"/>
                <a:gd name="f52" fmla="*/ f29 f21 1"/>
                <a:gd name="f53" fmla="*/ f30 f22 1"/>
                <a:gd name="f54" fmla="*/ f31 f21 1"/>
                <a:gd name="f55" fmla="*/ f32 f22 1"/>
                <a:gd name="f56" fmla="*/ f33 f22 1"/>
                <a:gd name="f57" fmla="*/ f34 f21 1"/>
                <a:gd name="f58" fmla="*/ f35 f22 1"/>
                <a:gd name="f59" fmla="*/ f36 f21 1"/>
                <a:gd name="f60" fmla="*/ f37 f22 1"/>
                <a:gd name="f61" fmla="*/ f38 f22 1"/>
                <a:gd name="f62" fmla="*/ f39 f21 1"/>
                <a:gd name="f63" fmla="*/ f40 f22 1"/>
                <a:gd name="f64" fmla="*/ f41 f21 1"/>
                <a:gd name="f65" fmla="*/ f42 f2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7">
                  <a:pos x="f52" y="f53"/>
                </a:cxn>
                <a:cxn ang="f47">
                  <a:pos x="f54" y="f55"/>
                </a:cxn>
                <a:cxn ang="f47">
                  <a:pos x="f54" y="f56"/>
                </a:cxn>
                <a:cxn ang="f47">
                  <a:pos x="f57" y="f58"/>
                </a:cxn>
                <a:cxn ang="f47">
                  <a:pos x="f59" y="f60"/>
                </a:cxn>
                <a:cxn ang="f47">
                  <a:pos x="f59" y="f61"/>
                </a:cxn>
                <a:cxn ang="f47">
                  <a:pos x="f57" y="f60"/>
                </a:cxn>
                <a:cxn ang="f47">
                  <a:pos x="f62" y="f63"/>
                </a:cxn>
                <a:cxn ang="f47">
                  <a:pos x="f64" y="f56"/>
                </a:cxn>
                <a:cxn ang="f47">
                  <a:pos x="f65" y="f55"/>
                </a:cxn>
                <a:cxn ang="f47">
                  <a:pos x="f48" y="f51"/>
                </a:cxn>
                <a:cxn ang="f47">
                  <a:pos x="f52" y="f53"/>
                </a:cxn>
                <a:cxn ang="f47">
                  <a:pos x="f52" y="f53"/>
                </a:cxn>
              </a:cxnLst>
              <a:rect l="f48" t="f51" r="f49" b="f50"/>
              <a:pathLst>
                <a:path w="59" h="60">
                  <a:moveTo>
                    <a:pt x="f6" y="f8"/>
                  </a:moveTo>
                  <a:lnTo>
                    <a:pt x="f9" y="f10"/>
                  </a:lnTo>
                  <a:lnTo>
                    <a:pt x="f9" y="f11"/>
                  </a:lnTo>
                  <a:lnTo>
                    <a:pt x="f12" y="f13"/>
                  </a:lnTo>
                  <a:lnTo>
                    <a:pt x="f14" y="f15"/>
                  </a:lnTo>
                  <a:lnTo>
                    <a:pt x="f14" y="f7"/>
                  </a:lnTo>
                  <a:lnTo>
                    <a:pt x="f12" y="f15"/>
                  </a:lnTo>
                  <a:lnTo>
                    <a:pt x="f16" y="f17"/>
                  </a:lnTo>
                  <a:lnTo>
                    <a:pt x="f18" y="f11"/>
                  </a:lnTo>
                  <a:lnTo>
                    <a:pt x="f19" y="f10"/>
                  </a:lnTo>
                  <a:lnTo>
                    <a:pt x="f5" y="f5"/>
                  </a:lnTo>
                  <a:lnTo>
                    <a:pt x="f6" y="f8"/>
                  </a:lnTo>
                  <a:lnTo>
                    <a:pt x="f6" y="f8"/>
                  </a:lnTo>
                  <a:close/>
                </a:path>
              </a:pathLst>
            </a:custGeom>
            <a:solidFill>
              <a:srgbClr val="463416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21" name="Freeform 21"/>
            <p:cNvSpPr/>
            <p:nvPr/>
          </p:nvSpPr>
          <p:spPr>
            <a:xfrm>
              <a:off x="627058" y="6049963"/>
              <a:ext cx="388940" cy="328607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45"/>
                <a:gd name="f7" fmla="val 204"/>
                <a:gd name="f8" fmla="val 233"/>
                <a:gd name="f9" fmla="val 36"/>
                <a:gd name="f10" fmla="val 42"/>
                <a:gd name="f11" fmla="val 209"/>
                <a:gd name="f12" fmla="val 84"/>
                <a:gd name="f13" fmla="val 143"/>
                <a:gd name="f14" fmla="val 132"/>
                <a:gd name="f15" fmla="val 167"/>
                <a:gd name="f16" fmla="val 156"/>
                <a:gd name="f17" fmla="val 179"/>
                <a:gd name="f18" fmla="val 77"/>
                <a:gd name="f19" fmla="val 47"/>
                <a:gd name="f20" fmla="val 89"/>
                <a:gd name="f21" fmla="val 66"/>
                <a:gd name="f22" fmla="val 59"/>
                <a:gd name="f23" fmla="val 12"/>
                <a:gd name="f24" fmla="val 6"/>
                <a:gd name="f25" fmla="val 83"/>
                <a:gd name="f26" fmla="val 101"/>
                <a:gd name="f27" fmla="val 125"/>
                <a:gd name="f28" fmla="val 18"/>
                <a:gd name="f29" fmla="val 149"/>
                <a:gd name="f30" fmla="val 203"/>
                <a:gd name="f31" fmla="val 24"/>
                <a:gd name="f32" fmla="+- 0 0 -90"/>
                <a:gd name="f33" fmla="*/ f3 1 245"/>
                <a:gd name="f34" fmla="*/ f4 1 204"/>
                <a:gd name="f35" fmla="+- f7 0 f5"/>
                <a:gd name="f36" fmla="+- f6 0 f5"/>
                <a:gd name="f37" fmla="*/ f32 f0 1"/>
                <a:gd name="f38" fmla="*/ f36 1 245"/>
                <a:gd name="f39" fmla="*/ f35 1 204"/>
                <a:gd name="f40" fmla="*/ f37 1 f2"/>
                <a:gd name="f41" fmla="*/ 233 1 f38"/>
                <a:gd name="f42" fmla="*/ 36 1 f39"/>
                <a:gd name="f43" fmla="*/ 245 1 f38"/>
                <a:gd name="f44" fmla="*/ 42 1 f39"/>
                <a:gd name="f45" fmla="*/ 209 1 f38"/>
                <a:gd name="f46" fmla="*/ 84 1 f39"/>
                <a:gd name="f47" fmla="*/ 143 1 f38"/>
                <a:gd name="f48" fmla="*/ 132 1 f39"/>
                <a:gd name="f49" fmla="*/ 167 1 f38"/>
                <a:gd name="f50" fmla="*/ 156 1 f39"/>
                <a:gd name="f51" fmla="*/ 179 1 f38"/>
                <a:gd name="f52" fmla="*/ 204 1 f39"/>
                <a:gd name="f53" fmla="*/ 77 1 f38"/>
                <a:gd name="f54" fmla="*/ 47 1 f38"/>
                <a:gd name="f55" fmla="*/ 89 1 f38"/>
                <a:gd name="f56" fmla="*/ 66 1 f39"/>
                <a:gd name="f57" fmla="*/ 59 1 f38"/>
                <a:gd name="f58" fmla="*/ 0 1 f38"/>
                <a:gd name="f59" fmla="*/ 12 1 f39"/>
                <a:gd name="f60" fmla="*/ 0 1 f39"/>
                <a:gd name="f61" fmla="*/ 6 1 f38"/>
                <a:gd name="f62" fmla="*/ 12 1 f38"/>
                <a:gd name="f63" fmla="*/ 6 1 f39"/>
                <a:gd name="f64" fmla="*/ 83 1 f38"/>
                <a:gd name="f65" fmla="*/ 101 1 f38"/>
                <a:gd name="f66" fmla="*/ 125 1 f38"/>
                <a:gd name="f67" fmla="*/ 18 1 f39"/>
                <a:gd name="f68" fmla="*/ 149 1 f38"/>
                <a:gd name="f69" fmla="*/ 203 1 f38"/>
                <a:gd name="f70" fmla="*/ 24 1 f39"/>
                <a:gd name="f71" fmla="*/ f6 1 f38"/>
                <a:gd name="f72" fmla="*/ f7 1 f39"/>
                <a:gd name="f73" fmla="+- f40 0 f1"/>
                <a:gd name="f74" fmla="*/ f58 f33 1"/>
                <a:gd name="f75" fmla="*/ f71 f33 1"/>
                <a:gd name="f76" fmla="*/ f72 f34 1"/>
                <a:gd name="f77" fmla="*/ f60 f34 1"/>
                <a:gd name="f78" fmla="*/ f41 f33 1"/>
                <a:gd name="f79" fmla="*/ f42 f34 1"/>
                <a:gd name="f80" fmla="*/ f43 f33 1"/>
                <a:gd name="f81" fmla="*/ f44 f34 1"/>
                <a:gd name="f82" fmla="*/ f45 f33 1"/>
                <a:gd name="f83" fmla="*/ f46 f34 1"/>
                <a:gd name="f84" fmla="*/ f47 f33 1"/>
                <a:gd name="f85" fmla="*/ f48 f34 1"/>
                <a:gd name="f86" fmla="*/ f49 f33 1"/>
                <a:gd name="f87" fmla="*/ f50 f34 1"/>
                <a:gd name="f88" fmla="*/ f51 f33 1"/>
                <a:gd name="f89" fmla="*/ f52 f34 1"/>
                <a:gd name="f90" fmla="*/ f53 f33 1"/>
                <a:gd name="f91" fmla="*/ f54 f33 1"/>
                <a:gd name="f92" fmla="*/ f55 f33 1"/>
                <a:gd name="f93" fmla="*/ f56 f34 1"/>
                <a:gd name="f94" fmla="*/ f57 f33 1"/>
                <a:gd name="f95" fmla="*/ f59 f34 1"/>
                <a:gd name="f96" fmla="*/ f61 f33 1"/>
                <a:gd name="f97" fmla="*/ f62 f33 1"/>
                <a:gd name="f98" fmla="*/ f63 f34 1"/>
                <a:gd name="f99" fmla="*/ f64 f33 1"/>
                <a:gd name="f100" fmla="*/ f65 f33 1"/>
                <a:gd name="f101" fmla="*/ f66 f33 1"/>
                <a:gd name="f102" fmla="*/ f67 f34 1"/>
                <a:gd name="f103" fmla="*/ f68 f33 1"/>
                <a:gd name="f104" fmla="*/ f69 f33 1"/>
                <a:gd name="f105" fmla="*/ f70 f3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73">
                  <a:pos x="f78" y="f79"/>
                </a:cxn>
                <a:cxn ang="f73">
                  <a:pos x="f80" y="f81"/>
                </a:cxn>
                <a:cxn ang="f73">
                  <a:pos x="f82" y="f83"/>
                </a:cxn>
                <a:cxn ang="f73">
                  <a:pos x="f84" y="f85"/>
                </a:cxn>
                <a:cxn ang="f73">
                  <a:pos x="f86" y="f87"/>
                </a:cxn>
                <a:cxn ang="f73">
                  <a:pos x="f88" y="f89"/>
                </a:cxn>
                <a:cxn ang="f73">
                  <a:pos x="f90" y="f85"/>
                </a:cxn>
                <a:cxn ang="f73">
                  <a:pos x="f91" y="f83"/>
                </a:cxn>
                <a:cxn ang="f73">
                  <a:pos x="f92" y="f93"/>
                </a:cxn>
                <a:cxn ang="f73">
                  <a:pos x="f94" y="f79"/>
                </a:cxn>
                <a:cxn ang="f73">
                  <a:pos x="f74" y="f95"/>
                </a:cxn>
                <a:cxn ang="f73">
                  <a:pos x="f74" y="f77"/>
                </a:cxn>
                <a:cxn ang="f73">
                  <a:pos x="f96" y="f77"/>
                </a:cxn>
                <a:cxn ang="f73">
                  <a:pos x="f97" y="f77"/>
                </a:cxn>
                <a:cxn ang="f73">
                  <a:pos x="f91" y="f98"/>
                </a:cxn>
                <a:cxn ang="f73">
                  <a:pos x="f90" y="f98"/>
                </a:cxn>
                <a:cxn ang="f73">
                  <a:pos x="f99" y="f98"/>
                </a:cxn>
                <a:cxn ang="f73">
                  <a:pos x="f92" y="f98"/>
                </a:cxn>
                <a:cxn ang="f73">
                  <a:pos x="f100" y="f95"/>
                </a:cxn>
                <a:cxn ang="f73">
                  <a:pos x="f101" y="f95"/>
                </a:cxn>
                <a:cxn ang="f73">
                  <a:pos x="f84" y="f102"/>
                </a:cxn>
                <a:cxn ang="f73">
                  <a:pos x="f103" y="f102"/>
                </a:cxn>
                <a:cxn ang="f73">
                  <a:pos x="f103" y="f102"/>
                </a:cxn>
                <a:cxn ang="f73">
                  <a:pos x="f104" y="f105"/>
                </a:cxn>
                <a:cxn ang="f73">
                  <a:pos x="f78" y="f79"/>
                </a:cxn>
                <a:cxn ang="f73">
                  <a:pos x="f78" y="f79"/>
                </a:cxn>
              </a:cxnLst>
              <a:rect l="f74" t="f77" r="f75" b="f76"/>
              <a:pathLst>
                <a:path w="245" h="204">
                  <a:moveTo>
                    <a:pt x="f8" y="f9"/>
                  </a:moveTo>
                  <a:lnTo>
                    <a:pt x="f6" y="f10"/>
                  </a:lnTo>
                  <a:lnTo>
                    <a:pt x="f11" y="f12"/>
                  </a:lnTo>
                  <a:lnTo>
                    <a:pt x="f13" y="f14"/>
                  </a:lnTo>
                  <a:lnTo>
                    <a:pt x="f15" y="f16"/>
                  </a:lnTo>
                  <a:lnTo>
                    <a:pt x="f17" y="f7"/>
                  </a:lnTo>
                  <a:lnTo>
                    <a:pt x="f18" y="f14"/>
                  </a:lnTo>
                  <a:lnTo>
                    <a:pt x="f19" y="f12"/>
                  </a:lnTo>
                  <a:lnTo>
                    <a:pt x="f20" y="f21"/>
                  </a:lnTo>
                  <a:lnTo>
                    <a:pt x="f22" y="f9"/>
                  </a:lnTo>
                  <a:lnTo>
                    <a:pt x="f5" y="f23"/>
                  </a:lnTo>
                  <a:lnTo>
                    <a:pt x="f5" y="f5"/>
                  </a:lnTo>
                  <a:lnTo>
                    <a:pt x="f24" y="f5"/>
                  </a:lnTo>
                  <a:lnTo>
                    <a:pt x="f23" y="f5"/>
                  </a:lnTo>
                  <a:lnTo>
                    <a:pt x="f19" y="f24"/>
                  </a:lnTo>
                  <a:lnTo>
                    <a:pt x="f18" y="f24"/>
                  </a:lnTo>
                  <a:lnTo>
                    <a:pt x="f25" y="f24"/>
                  </a:lnTo>
                  <a:lnTo>
                    <a:pt x="f20" y="f24"/>
                  </a:lnTo>
                  <a:lnTo>
                    <a:pt x="f26" y="f23"/>
                  </a:lnTo>
                  <a:lnTo>
                    <a:pt x="f27" y="f23"/>
                  </a:lnTo>
                  <a:lnTo>
                    <a:pt x="f13" y="f28"/>
                  </a:lnTo>
                  <a:lnTo>
                    <a:pt x="f29" y="f28"/>
                  </a:lnTo>
                  <a:lnTo>
                    <a:pt x="f29" y="f28"/>
                  </a:lnTo>
                  <a:lnTo>
                    <a:pt x="f30" y="f31"/>
                  </a:lnTo>
                  <a:lnTo>
                    <a:pt x="f8" y="f9"/>
                  </a:lnTo>
                  <a:lnTo>
                    <a:pt x="f8" y="f9"/>
                  </a:lnTo>
                  <a:close/>
                </a:path>
              </a:pathLst>
            </a:custGeom>
            <a:solidFill>
              <a:srgbClr val="463416"/>
            </a:solidFill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</p:grpSp>
      <p:sp>
        <p:nvSpPr>
          <p:cNvPr id="22" name="Rectangle 22"/>
          <p:cNvSpPr txBox="1"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23" name="Rectangle 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49580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24" name="Rectangle 24"/>
          <p:cNvSpPr txBox="1">
            <a:spLocks noGrp="1"/>
          </p:cNvSpPr>
          <p:nvPr>
            <p:ph type="dt" sz="half" idx="2"/>
          </p:nvPr>
        </p:nvSpPr>
        <p:spPr>
          <a:xfrm>
            <a:off x="457200" y="6248396"/>
            <a:ext cx="2133596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Arial" pitchFamily="34"/>
                <a:ea typeface=""/>
                <a:cs typeface="Arial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25" name="Rectangle 25"/>
          <p:cNvSpPr txBox="1">
            <a:spLocks noGrp="1"/>
          </p:cNvSpPr>
          <p:nvPr>
            <p:ph type="ftr" sz="quarter" idx="3"/>
          </p:nvPr>
        </p:nvSpPr>
        <p:spPr>
          <a:xfrm>
            <a:off x="3124203" y="6248396"/>
            <a:ext cx="2895603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Arial" pitchFamily="34"/>
                <a:ea typeface=""/>
                <a:cs typeface="Arial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26" name="Rectangle 26"/>
          <p:cNvSpPr txBox="1">
            <a:spLocks noGrp="1"/>
          </p:cNvSpPr>
          <p:nvPr>
            <p:ph type="sldNum" sz="quarter" idx="4"/>
          </p:nvPr>
        </p:nvSpPr>
        <p:spPr>
          <a:xfrm>
            <a:off x="6553203" y="6248396"/>
            <a:ext cx="2133596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FFFFFF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Arial" pitchFamily="34"/>
                <a:ea typeface=""/>
                <a:cs typeface="Arial" pitchFamily="34"/>
              </a:defRPr>
            </a:lvl1pPr>
          </a:lstStyle>
          <a:p>
            <a:pPr lvl="0"/>
            <a:fld id="{0627177D-B5EA-45EB-8576-5F9DF6BF3D34}" type="slidenum"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ransition spd="slow" advTm="5000">
    <p:wheel spokes="1"/>
  </p:transition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cs-CZ" sz="4400" b="0" i="0" u="none" strike="noStrike" kern="0" cap="none" spc="0" baseline="0">
          <a:solidFill>
            <a:srgbClr val="E3E3FF"/>
          </a:solidFill>
          <a:effectLst>
            <a:outerShdw dist="38096" dir="2700000">
              <a:srgbClr val="000000"/>
            </a:outerShdw>
          </a:effectLst>
          <a:uFillTx/>
          <a:latin typeface="Arial"/>
          <a:cs typeface="Arial"/>
        </a:defRPr>
      </a:lvl1pPr>
    </p:titleStyle>
    <p:bodyStyle>
      <a:lvl1pPr marL="342900" marR="0" lvl="0" indent="-342900" algn="l" defTabSz="914400" rtl="0" fontAlgn="auto" hangingPunct="0">
        <a:lnSpc>
          <a:spcPct val="100000"/>
        </a:lnSpc>
        <a:spcBef>
          <a:spcPts val="800"/>
        </a:spcBef>
        <a:spcAft>
          <a:spcPts val="0"/>
        </a:spcAft>
        <a:buClr>
          <a:srgbClr val="E3E3FF"/>
        </a:buClr>
        <a:buSzPct val="100000"/>
        <a:buChar char="•"/>
        <a:tabLst/>
        <a:defRPr lang="cs-CZ" sz="3200" b="0" i="0" u="none" strike="noStrike" kern="0" cap="none" spc="0" baseline="0">
          <a:solidFill>
            <a:srgbClr val="FFFFFF"/>
          </a:solidFill>
          <a:uFillTx/>
          <a:latin typeface="Arial"/>
          <a:cs typeface="Arial"/>
        </a:defRPr>
      </a:lvl1pPr>
      <a:lvl2pPr marL="742950" marR="0" lvl="1" indent="-285750" algn="l" defTabSz="914400" rtl="0" fontAlgn="auto" hangingPunct="0">
        <a:lnSpc>
          <a:spcPct val="100000"/>
        </a:lnSpc>
        <a:spcBef>
          <a:spcPts val="700"/>
        </a:spcBef>
        <a:spcAft>
          <a:spcPts val="0"/>
        </a:spcAft>
        <a:buSzPct val="100000"/>
        <a:buChar char="–"/>
        <a:tabLst/>
        <a:defRPr lang="cs-CZ" sz="2800" b="0" i="0" u="none" strike="noStrike" kern="0" cap="none" spc="0" baseline="0">
          <a:solidFill>
            <a:srgbClr val="FFFFFF"/>
          </a:solidFill>
          <a:uFillTx/>
          <a:latin typeface="Arial"/>
          <a:cs typeface="Arial"/>
        </a:defRPr>
      </a:lvl2pPr>
      <a:lvl3pPr marL="1143000" marR="0" lvl="2" indent="-228600" algn="l" defTabSz="914400" rtl="0" fontAlgn="auto" hangingPunct="0">
        <a:lnSpc>
          <a:spcPct val="100000"/>
        </a:lnSpc>
        <a:spcBef>
          <a:spcPts val="600"/>
        </a:spcBef>
        <a:spcAft>
          <a:spcPts val="0"/>
        </a:spcAft>
        <a:buClr>
          <a:srgbClr val="E3E3FF"/>
        </a:buClr>
        <a:buSzPct val="100000"/>
        <a:buChar char="•"/>
        <a:tabLst/>
        <a:defRPr lang="cs-CZ" sz="2400" b="0" i="0" u="none" strike="noStrike" kern="0" cap="none" spc="0" baseline="0">
          <a:solidFill>
            <a:srgbClr val="FFFFFF"/>
          </a:solidFill>
          <a:uFillTx/>
          <a:latin typeface="Arial"/>
          <a:cs typeface="Arial"/>
        </a:defRPr>
      </a:lvl3pPr>
      <a:lvl4pPr marL="1600200" marR="0" lvl="3" indent="-228600" algn="l" defTabSz="914400" rtl="0" fontAlgn="auto" hangingPunct="0">
        <a:lnSpc>
          <a:spcPct val="100000"/>
        </a:lnSpc>
        <a:spcBef>
          <a:spcPts val="500"/>
        </a:spcBef>
        <a:spcAft>
          <a:spcPts val="0"/>
        </a:spcAft>
        <a:buSzPct val="100000"/>
        <a:buChar char="–"/>
        <a:tabLst/>
        <a:defRPr lang="cs-CZ" sz="2000" b="0" i="0" u="none" strike="noStrike" kern="0" cap="none" spc="0" baseline="0">
          <a:solidFill>
            <a:srgbClr val="FFFFFF"/>
          </a:solidFill>
          <a:uFillTx/>
          <a:latin typeface="Arial"/>
          <a:cs typeface="Arial"/>
        </a:defRPr>
      </a:lvl4pPr>
      <a:lvl5pPr marL="2057400" marR="0" lvl="4" indent="-228600" algn="l" defTabSz="914400" rtl="0" fontAlgn="auto" hangingPunct="0">
        <a:lnSpc>
          <a:spcPct val="100000"/>
        </a:lnSpc>
        <a:spcBef>
          <a:spcPts val="500"/>
        </a:spcBef>
        <a:spcAft>
          <a:spcPts val="0"/>
        </a:spcAft>
        <a:buClr>
          <a:srgbClr val="E3E3FF"/>
        </a:buClr>
        <a:buSzPct val="100000"/>
        <a:buChar char="•"/>
        <a:tabLst/>
        <a:defRPr lang="cs-CZ" sz="2000" b="0" i="0" u="none" strike="noStrike" kern="0" cap="none" spc="0" baseline="0">
          <a:solidFill>
            <a:srgbClr val="FFFFFF"/>
          </a:solidFill>
          <a:uFillTx/>
          <a:latin typeface="Arial"/>
          <a:cs typeface="Arial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6666"/>
            </a:gs>
            <a:gs pos="100000">
              <a:srgbClr val="5D9E9E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716466" y="5345116"/>
            <a:ext cx="4427533" cy="1512884"/>
            <a:chOff x="4716466" y="5345116"/>
            <a:chExt cx="4427533" cy="1512884"/>
          </a:xfrm>
        </p:grpSpPr>
        <p:sp>
          <p:nvSpPr>
            <p:cNvPr id="3" name="Freeform 3"/>
            <p:cNvSpPr/>
            <p:nvPr/>
          </p:nvSpPr>
          <p:spPr>
            <a:xfrm>
              <a:off x="4716466" y="5345116"/>
              <a:ext cx="4427533" cy="1512883"/>
            </a:xfrm>
            <a:custGeom>
              <a:avLst/>
              <a:gdLst>
                <a:gd name="f0" fmla="val 10800000"/>
                <a:gd name="f1" fmla="val 5400000"/>
                <a:gd name="f2" fmla="val 360"/>
                <a:gd name="f3" fmla="val 180"/>
                <a:gd name="f4" fmla="val w"/>
                <a:gd name="f5" fmla="val h"/>
                <a:gd name="f6" fmla="val 0"/>
                <a:gd name="f7" fmla="val 2780"/>
                <a:gd name="f8" fmla="val 953"/>
                <a:gd name="f9" fmla="val 24"/>
                <a:gd name="f10" fmla="val 2774"/>
                <a:gd name="f11" fmla="val 18"/>
                <a:gd name="f12" fmla="val 2768"/>
                <a:gd name="f13" fmla="val 2756"/>
                <a:gd name="f14" fmla="val 12"/>
                <a:gd name="f15" fmla="val 2738"/>
                <a:gd name="f16" fmla="val 6"/>
                <a:gd name="f17" fmla="val 2714"/>
                <a:gd name="f18" fmla="val 2678"/>
                <a:gd name="f19" fmla="val 2643"/>
                <a:gd name="f20" fmla="val 54"/>
                <a:gd name="f21" fmla="val 2619"/>
                <a:gd name="f22" fmla="val 90"/>
                <a:gd name="f23" fmla="val 2613"/>
                <a:gd name="f24" fmla="val 96"/>
                <a:gd name="f25" fmla="val 102"/>
                <a:gd name="f26" fmla="val 2601"/>
                <a:gd name="f27" fmla="val 108"/>
                <a:gd name="f28" fmla="val 2583"/>
                <a:gd name="f29" fmla="val 120"/>
                <a:gd name="f30" fmla="val 2541"/>
                <a:gd name="f31" fmla="val 132"/>
                <a:gd name="f32" fmla="val 2511"/>
                <a:gd name="f33" fmla="val 156"/>
                <a:gd name="f34" fmla="val 204"/>
                <a:gd name="f35" fmla="val 210"/>
                <a:gd name="f36" fmla="val 2505"/>
                <a:gd name="f37" fmla="val 216"/>
                <a:gd name="f38" fmla="val 222"/>
                <a:gd name="f39" fmla="val 2499"/>
                <a:gd name="f40" fmla="val 228"/>
                <a:gd name="f41" fmla="val 240"/>
                <a:gd name="f42" fmla="val 2493"/>
                <a:gd name="f43" fmla="val 246"/>
                <a:gd name="f44" fmla="val 2487"/>
                <a:gd name="f45" fmla="val 252"/>
                <a:gd name="f46" fmla="val 2481"/>
                <a:gd name="f47" fmla="val 2475"/>
                <a:gd name="f48" fmla="val 2469"/>
                <a:gd name="f49" fmla="val 2457"/>
                <a:gd name="f50" fmla="val 2439"/>
                <a:gd name="f51" fmla="val 258"/>
                <a:gd name="f52" fmla="val 2415"/>
                <a:gd name="f53" fmla="val 2397"/>
                <a:gd name="f54" fmla="val 2373"/>
                <a:gd name="f55" fmla="val 2332"/>
                <a:gd name="f56" fmla="val 2296"/>
                <a:gd name="f57" fmla="val 2260"/>
                <a:gd name="f58" fmla="val 192"/>
                <a:gd name="f59" fmla="val 2248"/>
                <a:gd name="f60" fmla="val 186"/>
                <a:gd name="f61" fmla="val 2242"/>
                <a:gd name="f62" fmla="val 2236"/>
                <a:gd name="f63" fmla="val 2230"/>
                <a:gd name="f64" fmla="val 2224"/>
                <a:gd name="f65" fmla="val 2218"/>
                <a:gd name="f66" fmla="val 2212"/>
                <a:gd name="f67" fmla="val 198"/>
                <a:gd name="f68" fmla="val 2194"/>
                <a:gd name="f69" fmla="val 2170"/>
                <a:gd name="f70" fmla="val 2146"/>
                <a:gd name="f71" fmla="val 2122"/>
                <a:gd name="f72" fmla="val 2116"/>
                <a:gd name="f73" fmla="val 2110"/>
                <a:gd name="f74" fmla="val 2104"/>
                <a:gd name="f75" fmla="val 2098"/>
                <a:gd name="f76" fmla="val 2092"/>
                <a:gd name="f77" fmla="val 2086"/>
                <a:gd name="f78" fmla="val 2080"/>
                <a:gd name="f79" fmla="val 2074"/>
                <a:gd name="f80" fmla="val 264"/>
                <a:gd name="f81" fmla="val 270"/>
                <a:gd name="f82" fmla="val 276"/>
                <a:gd name="f83" fmla="val 2069"/>
                <a:gd name="f84" fmla="val 288"/>
                <a:gd name="f85" fmla="val 2057"/>
                <a:gd name="f86" fmla="val 300"/>
                <a:gd name="f87" fmla="val 2051"/>
                <a:gd name="f88" fmla="val 2045"/>
                <a:gd name="f89" fmla="val 2039"/>
                <a:gd name="f90" fmla="val 306"/>
                <a:gd name="f91" fmla="val 2033"/>
                <a:gd name="f92" fmla="val 312"/>
                <a:gd name="f93" fmla="val 2027"/>
                <a:gd name="f94" fmla="val 318"/>
                <a:gd name="f95" fmla="val 2021"/>
                <a:gd name="f96" fmla="val 324"/>
                <a:gd name="f97" fmla="val 2015"/>
                <a:gd name="f98" fmla="val 330"/>
                <a:gd name="f99" fmla="val 2009"/>
                <a:gd name="f100" fmla="val 336"/>
                <a:gd name="f101" fmla="val 1997"/>
                <a:gd name="f102" fmla="val 1991"/>
                <a:gd name="f103" fmla="val 342"/>
                <a:gd name="f104" fmla="val 1985"/>
                <a:gd name="f105" fmla="val 1979"/>
                <a:gd name="f106" fmla="val 1961"/>
                <a:gd name="f107" fmla="val 1925"/>
                <a:gd name="f108" fmla="val 1919"/>
                <a:gd name="f109" fmla="val 1913"/>
                <a:gd name="f110" fmla="val 1895"/>
                <a:gd name="f111" fmla="val 1889"/>
                <a:gd name="f112" fmla="val 1883"/>
                <a:gd name="f113" fmla="val 1877"/>
                <a:gd name="f114" fmla="val 1871"/>
                <a:gd name="f115" fmla="val 1865"/>
                <a:gd name="f116" fmla="val 1859"/>
                <a:gd name="f117" fmla="val 348"/>
                <a:gd name="f118" fmla="val 1853"/>
                <a:gd name="f119" fmla="val 354"/>
                <a:gd name="f120" fmla="val 1847"/>
                <a:gd name="f121" fmla="val 1835"/>
                <a:gd name="f122" fmla="val 1829"/>
                <a:gd name="f123" fmla="val 1823"/>
                <a:gd name="f124" fmla="val 1817"/>
                <a:gd name="f125" fmla="val 1776"/>
                <a:gd name="f126" fmla="val 1770"/>
                <a:gd name="f127" fmla="val 1764"/>
                <a:gd name="f128" fmla="val 1758"/>
                <a:gd name="f129" fmla="val 1746"/>
                <a:gd name="f130" fmla="val 1740"/>
                <a:gd name="f131" fmla="val 1734"/>
                <a:gd name="f132" fmla="val 1728"/>
                <a:gd name="f133" fmla="val 1722"/>
                <a:gd name="f134" fmla="val 1716"/>
                <a:gd name="f135" fmla="val 1704"/>
                <a:gd name="f136" fmla="val 366"/>
                <a:gd name="f137" fmla="val 1698"/>
                <a:gd name="f138" fmla="val 378"/>
                <a:gd name="f139" fmla="val 1674"/>
                <a:gd name="f140" fmla="val 402"/>
                <a:gd name="f141" fmla="val 1656"/>
                <a:gd name="f142" fmla="val 425"/>
                <a:gd name="f143" fmla="val 1632"/>
                <a:gd name="f144" fmla="val 461"/>
                <a:gd name="f145" fmla="val 1614"/>
                <a:gd name="f146" fmla="val 509"/>
                <a:gd name="f147" fmla="val 563"/>
                <a:gd name="f148" fmla="val 569"/>
                <a:gd name="f149" fmla="val 575"/>
                <a:gd name="f150" fmla="val 581"/>
                <a:gd name="f151" fmla="val 587"/>
                <a:gd name="f152" fmla="val 593"/>
                <a:gd name="f153" fmla="val 599"/>
                <a:gd name="f154" fmla="val 605"/>
                <a:gd name="f155" fmla="val 617"/>
                <a:gd name="f156" fmla="val 1620"/>
                <a:gd name="f157" fmla="val 641"/>
                <a:gd name="f158" fmla="val 1626"/>
                <a:gd name="f159" fmla="val 647"/>
                <a:gd name="f160" fmla="val 659"/>
                <a:gd name="f161" fmla="val 1638"/>
                <a:gd name="f162" fmla="val 665"/>
                <a:gd name="f163" fmla="val 671"/>
                <a:gd name="f164" fmla="val 677"/>
                <a:gd name="f165" fmla="val 683"/>
                <a:gd name="f166" fmla="val 1596"/>
                <a:gd name="f167" fmla="val 689"/>
                <a:gd name="f168" fmla="val 1572"/>
                <a:gd name="f169" fmla="val 1548"/>
                <a:gd name="f170" fmla="val 1542"/>
                <a:gd name="f171" fmla="val 1536"/>
                <a:gd name="f172" fmla="val 1518"/>
                <a:gd name="f173" fmla="val 1495"/>
                <a:gd name="f174" fmla="val 1465"/>
                <a:gd name="f175" fmla="val 629"/>
                <a:gd name="f176" fmla="val 1435"/>
                <a:gd name="f177" fmla="val 1405"/>
                <a:gd name="f178" fmla="val 1375"/>
                <a:gd name="f179" fmla="val 1333"/>
                <a:gd name="f180" fmla="val 1303"/>
                <a:gd name="f181" fmla="val 653"/>
                <a:gd name="f182" fmla="val 1261"/>
                <a:gd name="f183" fmla="val 1219"/>
                <a:gd name="f184" fmla="val 1184"/>
                <a:gd name="f185" fmla="val 1136"/>
                <a:gd name="f186" fmla="val 1106"/>
                <a:gd name="f187" fmla="val 1076"/>
                <a:gd name="f188" fmla="val 707"/>
                <a:gd name="f189" fmla="val 1016"/>
                <a:gd name="f190" fmla="val 731"/>
                <a:gd name="f191" fmla="val 944"/>
                <a:gd name="f192" fmla="val 761"/>
                <a:gd name="f193" fmla="val 921"/>
                <a:gd name="f194" fmla="val 773"/>
                <a:gd name="f195" fmla="val 867"/>
                <a:gd name="f196" fmla="val 813"/>
                <a:gd name="f197" fmla="val 743"/>
                <a:gd name="f198" fmla="val 783"/>
                <a:gd name="f199" fmla="val 719"/>
                <a:gd name="f200" fmla="val 741"/>
                <a:gd name="f201" fmla="val 713"/>
                <a:gd name="f202" fmla="val 693"/>
                <a:gd name="f203" fmla="val 701"/>
                <a:gd name="f204" fmla="val 628"/>
                <a:gd name="f205" fmla="val 616"/>
                <a:gd name="f206" fmla="val 598"/>
                <a:gd name="f207" fmla="val 695"/>
                <a:gd name="f208" fmla="val 580"/>
                <a:gd name="f209" fmla="val 568"/>
                <a:gd name="f210" fmla="val 562"/>
                <a:gd name="f211" fmla="val 556"/>
                <a:gd name="f212" fmla="val 550"/>
                <a:gd name="f213" fmla="val 544"/>
                <a:gd name="f214" fmla="val 520"/>
                <a:gd name="f215" fmla="val 496"/>
                <a:gd name="f216" fmla="val 749"/>
                <a:gd name="f217" fmla="val 460"/>
                <a:gd name="f218" fmla="val 785"/>
                <a:gd name="f219" fmla="val 454"/>
                <a:gd name="f220" fmla="val 791"/>
                <a:gd name="f221" fmla="val 436"/>
                <a:gd name="f222" fmla="val 809"/>
                <a:gd name="f223" fmla="val 424"/>
                <a:gd name="f224" fmla="val 815"/>
                <a:gd name="f225" fmla="val 418"/>
                <a:gd name="f226" fmla="val 821"/>
                <a:gd name="f227" fmla="val 412"/>
                <a:gd name="f228" fmla="val 406"/>
                <a:gd name="f229" fmla="val 400"/>
                <a:gd name="f230" fmla="val 394"/>
                <a:gd name="f231" fmla="val 388"/>
                <a:gd name="f232" fmla="val 382"/>
                <a:gd name="f233" fmla="val 370"/>
                <a:gd name="f234" fmla="val 358"/>
                <a:gd name="f235" fmla="val 352"/>
                <a:gd name="f236" fmla="val 335"/>
                <a:gd name="f237" fmla="val 827"/>
                <a:gd name="f238" fmla="val 329"/>
                <a:gd name="f239" fmla="val 233"/>
                <a:gd name="f240" fmla="val 839"/>
                <a:gd name="f241" fmla="val 227"/>
                <a:gd name="f242" fmla="val 845"/>
                <a:gd name="f243" fmla="val 209"/>
                <a:gd name="f244" fmla="val 851"/>
                <a:gd name="f245" fmla="val 197"/>
                <a:gd name="f246" fmla="val 185"/>
                <a:gd name="f247" fmla="val 857"/>
                <a:gd name="f248" fmla="val 179"/>
                <a:gd name="f249" fmla="val 173"/>
                <a:gd name="f250" fmla="val 167"/>
                <a:gd name="f251" fmla="val 149"/>
                <a:gd name="f252" fmla="val 137"/>
                <a:gd name="f253" fmla="val 125"/>
                <a:gd name="f254" fmla="val 119"/>
                <a:gd name="f255" fmla="val 113"/>
                <a:gd name="f256" fmla="val 107"/>
                <a:gd name="f257" fmla="val 101"/>
                <a:gd name="f258" fmla="val 863"/>
                <a:gd name="f259" fmla="val 869"/>
                <a:gd name="f260" fmla="val 875"/>
                <a:gd name="f261" fmla="val 95"/>
                <a:gd name="f262" fmla="val 881"/>
                <a:gd name="f263" fmla="val 89"/>
                <a:gd name="f264" fmla="val 83"/>
                <a:gd name="f265" fmla="val 887"/>
                <a:gd name="f266" fmla="val 77"/>
                <a:gd name="f267" fmla="val 60"/>
                <a:gd name="f268" fmla="val 893"/>
                <a:gd name="f269" fmla="val 899"/>
                <a:gd name="f270" fmla="val 48"/>
                <a:gd name="f271" fmla="val 905"/>
                <a:gd name="f272" fmla="+- 0 0 -90"/>
                <a:gd name="f273" fmla="*/ f4 1 2780"/>
                <a:gd name="f274" fmla="*/ f5 1 953"/>
                <a:gd name="f275" fmla="+- f8 0 f6"/>
                <a:gd name="f276" fmla="+- f7 0 f6"/>
                <a:gd name="f277" fmla="*/ f272 f0 1"/>
                <a:gd name="f278" fmla="*/ f276 1 2780"/>
                <a:gd name="f279" fmla="*/ f275 1 953"/>
                <a:gd name="f280" fmla="*/ f277 1 f3"/>
                <a:gd name="f281" fmla="*/ 2768 1 f278"/>
                <a:gd name="f282" fmla="*/ 18 1 f279"/>
                <a:gd name="f283" fmla="*/ 2678 1 f278"/>
                <a:gd name="f284" fmla="*/ 24 1 f279"/>
                <a:gd name="f285" fmla="*/ 2613 1 f278"/>
                <a:gd name="f286" fmla="*/ 102 1 f279"/>
                <a:gd name="f287" fmla="*/ 2511 1 f278"/>
                <a:gd name="f288" fmla="*/ 156 1 f279"/>
                <a:gd name="f289" fmla="*/ 2505 1 f278"/>
                <a:gd name="f290" fmla="*/ 222 1 f279"/>
                <a:gd name="f291" fmla="*/ 2487 1 f278"/>
                <a:gd name="f292" fmla="*/ 246 1 f279"/>
                <a:gd name="f293" fmla="*/ 2469 1 f278"/>
                <a:gd name="f294" fmla="*/ 252 1 f279"/>
                <a:gd name="f295" fmla="*/ 2397 1 f278"/>
                <a:gd name="f296" fmla="*/ 210 1 f279"/>
                <a:gd name="f297" fmla="*/ 2260 1 f278"/>
                <a:gd name="f298" fmla="*/ 192 1 f279"/>
                <a:gd name="f299" fmla="*/ 2236 1 f278"/>
                <a:gd name="f300" fmla="*/ 186 1 f279"/>
                <a:gd name="f301" fmla="*/ 2218 1 f278"/>
                <a:gd name="f302" fmla="*/ 2146 1 f278"/>
                <a:gd name="f303" fmla="*/ 228 1 f279"/>
                <a:gd name="f304" fmla="*/ 2110 1 f278"/>
                <a:gd name="f305" fmla="*/ 240 1 f279"/>
                <a:gd name="f306" fmla="*/ 2086 1 f278"/>
                <a:gd name="f307" fmla="*/ 2074 1 f278"/>
                <a:gd name="f308" fmla="*/ 258 1 f279"/>
                <a:gd name="f309" fmla="*/ 276 1 f279"/>
                <a:gd name="f310" fmla="*/ 2051 1 f278"/>
                <a:gd name="f311" fmla="*/ 300 1 f279"/>
                <a:gd name="f312" fmla="*/ 2033 1 f278"/>
                <a:gd name="f313" fmla="*/ 312 1 f279"/>
                <a:gd name="f314" fmla="*/ 2021 1 f278"/>
                <a:gd name="f315" fmla="*/ 324 1 f279"/>
                <a:gd name="f316" fmla="*/ 2009 1 f278"/>
                <a:gd name="f317" fmla="*/ 336 1 f279"/>
                <a:gd name="f318" fmla="*/ 1979 1 f278"/>
                <a:gd name="f319" fmla="*/ 342 1 f279"/>
                <a:gd name="f320" fmla="*/ 1913 1 f278"/>
                <a:gd name="f321" fmla="*/ 1877 1 f278"/>
                <a:gd name="f322" fmla="*/ 330 1 f279"/>
                <a:gd name="f323" fmla="*/ 1865 1 f278"/>
                <a:gd name="f324" fmla="*/ 1853 1 f278"/>
                <a:gd name="f325" fmla="*/ 354 1 f279"/>
                <a:gd name="f326" fmla="*/ 1823 1 f278"/>
                <a:gd name="f327" fmla="*/ 360 1 f279"/>
                <a:gd name="f328" fmla="*/ 1764 1 f278"/>
                <a:gd name="f329" fmla="*/ 1740 1 f278"/>
                <a:gd name="f330" fmla="*/ 1716 1 f278"/>
                <a:gd name="f331" fmla="*/ 1656 1 f278"/>
                <a:gd name="f332" fmla="*/ 425 1 f279"/>
                <a:gd name="f333" fmla="*/ 1614 1 f278"/>
                <a:gd name="f334" fmla="*/ 569 1 f279"/>
                <a:gd name="f335" fmla="*/ 593 1 f279"/>
                <a:gd name="f336" fmla="*/ 1620 1 f278"/>
                <a:gd name="f337" fmla="*/ 641 1 f279"/>
                <a:gd name="f338" fmla="*/ 1638 1 f278"/>
                <a:gd name="f339" fmla="*/ 659 1 f279"/>
                <a:gd name="f340" fmla="*/ 1632 1 f278"/>
                <a:gd name="f341" fmla="*/ 671 1 f279"/>
                <a:gd name="f342" fmla="*/ 683 1 f279"/>
                <a:gd name="f343" fmla="*/ 1542 1 f278"/>
                <a:gd name="f344" fmla="*/ 689 1 f279"/>
                <a:gd name="f345" fmla="*/ 1465 1 f278"/>
                <a:gd name="f346" fmla="*/ 629 1 f279"/>
                <a:gd name="f347" fmla="*/ 1333 1 f278"/>
                <a:gd name="f348" fmla="*/ 587 1 f279"/>
                <a:gd name="f349" fmla="*/ 1184 1 f278"/>
                <a:gd name="f350" fmla="*/ 1016 1 f278"/>
                <a:gd name="f351" fmla="*/ 731 1 f279"/>
                <a:gd name="f352" fmla="*/ 813 1 f278"/>
                <a:gd name="f353" fmla="*/ 743 1 f279"/>
                <a:gd name="f354" fmla="*/ 628 1 f278"/>
                <a:gd name="f355" fmla="*/ 701 1 f279"/>
                <a:gd name="f356" fmla="*/ 568 1 f278"/>
                <a:gd name="f357" fmla="*/ 695 1 f279"/>
                <a:gd name="f358" fmla="*/ 556 1 f278"/>
                <a:gd name="f359" fmla="*/ 520 1 f278"/>
                <a:gd name="f360" fmla="*/ 436 1 f278"/>
                <a:gd name="f361" fmla="*/ 809 1 f279"/>
                <a:gd name="f362" fmla="*/ 406 1 f278"/>
                <a:gd name="f363" fmla="*/ 821 1 f279"/>
                <a:gd name="f364" fmla="*/ 382 1 f278"/>
                <a:gd name="f365" fmla="*/ 335 1 f278"/>
                <a:gd name="f366" fmla="*/ 827 1 f279"/>
                <a:gd name="f367" fmla="*/ 209 1 f278"/>
                <a:gd name="f368" fmla="*/ 851 1 f279"/>
                <a:gd name="f369" fmla="*/ 173 1 f278"/>
                <a:gd name="f370" fmla="*/ 857 1 f279"/>
                <a:gd name="f371" fmla="*/ 125 1 f278"/>
                <a:gd name="f372" fmla="*/ 107 1 f278"/>
                <a:gd name="f373" fmla="*/ 101 1 f278"/>
                <a:gd name="f374" fmla="*/ 875 1 f279"/>
                <a:gd name="f375" fmla="*/ 83 1 f278"/>
                <a:gd name="f376" fmla="*/ 887 1 f279"/>
                <a:gd name="f377" fmla="*/ 48 1 f278"/>
                <a:gd name="f378" fmla="*/ 899 1 f279"/>
                <a:gd name="f379" fmla="*/ 2780 1 f278"/>
                <a:gd name="f380" fmla="*/ 0 1 f278"/>
                <a:gd name="f381" fmla="*/ f7 1 f278"/>
                <a:gd name="f382" fmla="*/ 0 1 f279"/>
                <a:gd name="f383" fmla="*/ f8 1 f279"/>
                <a:gd name="f384" fmla="+- f280 0 f1"/>
                <a:gd name="f385" fmla="*/ f380 f273 1"/>
                <a:gd name="f386" fmla="*/ f381 f273 1"/>
                <a:gd name="f387" fmla="*/ f383 f274 1"/>
                <a:gd name="f388" fmla="*/ f382 f274 1"/>
                <a:gd name="f389" fmla="*/ f281 f273 1"/>
                <a:gd name="f390" fmla="*/ f282 f274 1"/>
                <a:gd name="f391" fmla="*/ f283 f273 1"/>
                <a:gd name="f392" fmla="*/ f284 f274 1"/>
                <a:gd name="f393" fmla="*/ f285 f273 1"/>
                <a:gd name="f394" fmla="*/ f286 f274 1"/>
                <a:gd name="f395" fmla="*/ f287 f273 1"/>
                <a:gd name="f396" fmla="*/ f288 f274 1"/>
                <a:gd name="f397" fmla="*/ f289 f273 1"/>
                <a:gd name="f398" fmla="*/ f290 f274 1"/>
                <a:gd name="f399" fmla="*/ f291 f273 1"/>
                <a:gd name="f400" fmla="*/ f292 f274 1"/>
                <a:gd name="f401" fmla="*/ f293 f273 1"/>
                <a:gd name="f402" fmla="*/ f294 f274 1"/>
                <a:gd name="f403" fmla="*/ f295 f273 1"/>
                <a:gd name="f404" fmla="*/ f296 f274 1"/>
                <a:gd name="f405" fmla="*/ f297 f273 1"/>
                <a:gd name="f406" fmla="*/ f298 f274 1"/>
                <a:gd name="f407" fmla="*/ f299 f273 1"/>
                <a:gd name="f408" fmla="*/ f300 f274 1"/>
                <a:gd name="f409" fmla="*/ f301 f273 1"/>
                <a:gd name="f410" fmla="*/ f302 f273 1"/>
                <a:gd name="f411" fmla="*/ f303 f274 1"/>
                <a:gd name="f412" fmla="*/ f304 f273 1"/>
                <a:gd name="f413" fmla="*/ f305 f274 1"/>
                <a:gd name="f414" fmla="*/ f306 f273 1"/>
                <a:gd name="f415" fmla="*/ f307 f273 1"/>
                <a:gd name="f416" fmla="*/ f308 f274 1"/>
                <a:gd name="f417" fmla="*/ f309 f274 1"/>
                <a:gd name="f418" fmla="*/ f310 f273 1"/>
                <a:gd name="f419" fmla="*/ f311 f274 1"/>
                <a:gd name="f420" fmla="*/ f312 f273 1"/>
                <a:gd name="f421" fmla="*/ f313 f274 1"/>
                <a:gd name="f422" fmla="*/ f314 f273 1"/>
                <a:gd name="f423" fmla="*/ f315 f274 1"/>
                <a:gd name="f424" fmla="*/ f316 f273 1"/>
                <a:gd name="f425" fmla="*/ f317 f274 1"/>
                <a:gd name="f426" fmla="*/ f318 f273 1"/>
                <a:gd name="f427" fmla="*/ f319 f274 1"/>
                <a:gd name="f428" fmla="*/ f320 f273 1"/>
                <a:gd name="f429" fmla="*/ f321 f273 1"/>
                <a:gd name="f430" fmla="*/ f322 f274 1"/>
                <a:gd name="f431" fmla="*/ f323 f273 1"/>
                <a:gd name="f432" fmla="*/ f324 f273 1"/>
                <a:gd name="f433" fmla="*/ f325 f274 1"/>
                <a:gd name="f434" fmla="*/ f326 f273 1"/>
                <a:gd name="f435" fmla="*/ f327 f274 1"/>
                <a:gd name="f436" fmla="*/ f328 f273 1"/>
                <a:gd name="f437" fmla="*/ f329 f273 1"/>
                <a:gd name="f438" fmla="*/ f330 f273 1"/>
                <a:gd name="f439" fmla="*/ f331 f273 1"/>
                <a:gd name="f440" fmla="*/ f332 f274 1"/>
                <a:gd name="f441" fmla="*/ f333 f273 1"/>
                <a:gd name="f442" fmla="*/ f334 f274 1"/>
                <a:gd name="f443" fmla="*/ f335 f274 1"/>
                <a:gd name="f444" fmla="*/ f336 f273 1"/>
                <a:gd name="f445" fmla="*/ f337 f274 1"/>
                <a:gd name="f446" fmla="*/ f338 f273 1"/>
                <a:gd name="f447" fmla="*/ f339 f274 1"/>
                <a:gd name="f448" fmla="*/ f340 f273 1"/>
                <a:gd name="f449" fmla="*/ f341 f274 1"/>
                <a:gd name="f450" fmla="*/ f342 f274 1"/>
                <a:gd name="f451" fmla="*/ f343 f273 1"/>
                <a:gd name="f452" fmla="*/ f344 f274 1"/>
                <a:gd name="f453" fmla="*/ f345 f273 1"/>
                <a:gd name="f454" fmla="*/ f346 f274 1"/>
                <a:gd name="f455" fmla="*/ f347 f273 1"/>
                <a:gd name="f456" fmla="*/ f348 f274 1"/>
                <a:gd name="f457" fmla="*/ f349 f273 1"/>
                <a:gd name="f458" fmla="*/ f350 f273 1"/>
                <a:gd name="f459" fmla="*/ f351 f274 1"/>
                <a:gd name="f460" fmla="*/ f352 f273 1"/>
                <a:gd name="f461" fmla="*/ f353 f274 1"/>
                <a:gd name="f462" fmla="*/ f354 f273 1"/>
                <a:gd name="f463" fmla="*/ f355 f274 1"/>
                <a:gd name="f464" fmla="*/ f356 f273 1"/>
                <a:gd name="f465" fmla="*/ f357 f274 1"/>
                <a:gd name="f466" fmla="*/ f358 f273 1"/>
                <a:gd name="f467" fmla="*/ f359 f273 1"/>
                <a:gd name="f468" fmla="*/ f360 f273 1"/>
                <a:gd name="f469" fmla="*/ f361 f274 1"/>
                <a:gd name="f470" fmla="*/ f362 f273 1"/>
                <a:gd name="f471" fmla="*/ f363 f274 1"/>
                <a:gd name="f472" fmla="*/ f364 f273 1"/>
                <a:gd name="f473" fmla="*/ f365 f273 1"/>
                <a:gd name="f474" fmla="*/ f366 f274 1"/>
                <a:gd name="f475" fmla="*/ f367 f273 1"/>
                <a:gd name="f476" fmla="*/ f368 f274 1"/>
                <a:gd name="f477" fmla="*/ f369 f273 1"/>
                <a:gd name="f478" fmla="*/ f370 f274 1"/>
                <a:gd name="f479" fmla="*/ f371 f273 1"/>
                <a:gd name="f480" fmla="*/ f372 f273 1"/>
                <a:gd name="f481" fmla="*/ f373 f273 1"/>
                <a:gd name="f482" fmla="*/ f374 f274 1"/>
                <a:gd name="f483" fmla="*/ f375 f273 1"/>
                <a:gd name="f484" fmla="*/ f376 f274 1"/>
                <a:gd name="f485" fmla="*/ f377 f273 1"/>
                <a:gd name="f486" fmla="*/ f378 f274 1"/>
                <a:gd name="f487" fmla="*/ f379 f27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84">
                  <a:pos x="f389" y="f390"/>
                </a:cxn>
                <a:cxn ang="f384">
                  <a:pos x="f391" y="f392"/>
                </a:cxn>
                <a:cxn ang="f384">
                  <a:pos x="f393" y="f394"/>
                </a:cxn>
                <a:cxn ang="f384">
                  <a:pos x="f395" y="f396"/>
                </a:cxn>
                <a:cxn ang="f384">
                  <a:pos x="f397" y="f398"/>
                </a:cxn>
                <a:cxn ang="f384">
                  <a:pos x="f399" y="f400"/>
                </a:cxn>
                <a:cxn ang="f384">
                  <a:pos x="f401" y="f402"/>
                </a:cxn>
                <a:cxn ang="f384">
                  <a:pos x="f403" y="f404"/>
                </a:cxn>
                <a:cxn ang="f384">
                  <a:pos x="f405" y="f406"/>
                </a:cxn>
                <a:cxn ang="f384">
                  <a:pos x="f407" y="f408"/>
                </a:cxn>
                <a:cxn ang="f384">
                  <a:pos x="f409" y="f406"/>
                </a:cxn>
                <a:cxn ang="f384">
                  <a:pos x="f410" y="f411"/>
                </a:cxn>
                <a:cxn ang="f384">
                  <a:pos x="f412" y="f413"/>
                </a:cxn>
                <a:cxn ang="f384">
                  <a:pos x="f414" y="f400"/>
                </a:cxn>
                <a:cxn ang="f384">
                  <a:pos x="f415" y="f416"/>
                </a:cxn>
                <a:cxn ang="f384">
                  <a:pos x="f415" y="f417"/>
                </a:cxn>
                <a:cxn ang="f384">
                  <a:pos x="f418" y="f419"/>
                </a:cxn>
                <a:cxn ang="f384">
                  <a:pos x="f420" y="f421"/>
                </a:cxn>
                <a:cxn ang="f384">
                  <a:pos x="f422" y="f423"/>
                </a:cxn>
                <a:cxn ang="f384">
                  <a:pos x="f424" y="f425"/>
                </a:cxn>
                <a:cxn ang="f384">
                  <a:pos x="f426" y="f427"/>
                </a:cxn>
                <a:cxn ang="f384">
                  <a:pos x="f428" y="f425"/>
                </a:cxn>
                <a:cxn ang="f384">
                  <a:pos x="f429" y="f430"/>
                </a:cxn>
                <a:cxn ang="f384">
                  <a:pos x="f431" y="f427"/>
                </a:cxn>
                <a:cxn ang="f384">
                  <a:pos x="f432" y="f433"/>
                </a:cxn>
                <a:cxn ang="f384">
                  <a:pos x="f434" y="f435"/>
                </a:cxn>
                <a:cxn ang="f384">
                  <a:pos x="f436" y="f427"/>
                </a:cxn>
                <a:cxn ang="f384">
                  <a:pos x="f437" y="f427"/>
                </a:cxn>
                <a:cxn ang="f384">
                  <a:pos x="f438" y="f433"/>
                </a:cxn>
                <a:cxn ang="f384">
                  <a:pos x="f439" y="f440"/>
                </a:cxn>
                <a:cxn ang="f384">
                  <a:pos x="f441" y="f442"/>
                </a:cxn>
                <a:cxn ang="f384">
                  <a:pos x="f441" y="f443"/>
                </a:cxn>
                <a:cxn ang="f384">
                  <a:pos x="f444" y="f445"/>
                </a:cxn>
                <a:cxn ang="f384">
                  <a:pos x="f446" y="f447"/>
                </a:cxn>
                <a:cxn ang="f384">
                  <a:pos x="f448" y="f449"/>
                </a:cxn>
                <a:cxn ang="f384">
                  <a:pos x="f444" y="f450"/>
                </a:cxn>
                <a:cxn ang="f384">
                  <a:pos x="f451" y="f452"/>
                </a:cxn>
                <a:cxn ang="f384">
                  <a:pos x="f453" y="f454"/>
                </a:cxn>
                <a:cxn ang="f384">
                  <a:pos x="f455" y="f456"/>
                </a:cxn>
                <a:cxn ang="f384">
                  <a:pos x="f457" y="f449"/>
                </a:cxn>
                <a:cxn ang="f384">
                  <a:pos x="f458" y="f459"/>
                </a:cxn>
                <a:cxn ang="f384">
                  <a:pos x="f460" y="f461"/>
                </a:cxn>
                <a:cxn ang="f384">
                  <a:pos x="f462" y="f463"/>
                </a:cxn>
                <a:cxn ang="f384">
                  <a:pos x="f464" y="f465"/>
                </a:cxn>
                <a:cxn ang="f384">
                  <a:pos x="f466" y="f463"/>
                </a:cxn>
                <a:cxn ang="f384">
                  <a:pos x="f467" y="f459"/>
                </a:cxn>
                <a:cxn ang="f384">
                  <a:pos x="f468" y="f469"/>
                </a:cxn>
                <a:cxn ang="f384">
                  <a:pos x="f470" y="f471"/>
                </a:cxn>
                <a:cxn ang="f384">
                  <a:pos x="f472" y="f471"/>
                </a:cxn>
                <a:cxn ang="f384">
                  <a:pos x="f473" y="f474"/>
                </a:cxn>
                <a:cxn ang="f384">
                  <a:pos x="f475" y="f476"/>
                </a:cxn>
                <a:cxn ang="f384">
                  <a:pos x="f477" y="f478"/>
                </a:cxn>
                <a:cxn ang="f384">
                  <a:pos x="f479" y="f476"/>
                </a:cxn>
                <a:cxn ang="f384">
                  <a:pos x="f480" y="f478"/>
                </a:cxn>
                <a:cxn ang="f384">
                  <a:pos x="f481" y="f482"/>
                </a:cxn>
                <a:cxn ang="f384">
                  <a:pos x="f483" y="f484"/>
                </a:cxn>
                <a:cxn ang="f384">
                  <a:pos x="f485" y="f486"/>
                </a:cxn>
                <a:cxn ang="f384">
                  <a:pos x="f487" y="f392"/>
                </a:cxn>
              </a:cxnLst>
              <a:rect l="f385" t="f388" r="f386" b="f387"/>
              <a:pathLst>
                <a:path w="2780" h="953">
                  <a:moveTo>
                    <a:pt x="f7" y="f9"/>
                  </a:moveTo>
                  <a:lnTo>
                    <a:pt x="f10" y="f9"/>
                  </a:lnTo>
                  <a:lnTo>
                    <a:pt x="f10" y="f11"/>
                  </a:lnTo>
                  <a:lnTo>
                    <a:pt x="f12" y="f11"/>
                  </a:lnTo>
                  <a:lnTo>
                    <a:pt x="f13" y="f14"/>
                  </a:lnTo>
                  <a:lnTo>
                    <a:pt x="f15" y="f16"/>
                  </a:lnTo>
                  <a:lnTo>
                    <a:pt x="f17" y="f6"/>
                  </a:lnTo>
                  <a:lnTo>
                    <a:pt x="f18" y="f9"/>
                  </a:lnTo>
                  <a:lnTo>
                    <a:pt x="f19" y="f20"/>
                  </a:lnTo>
                  <a:lnTo>
                    <a:pt x="f21" y="f22"/>
                  </a:lnTo>
                  <a:lnTo>
                    <a:pt x="f23" y="f24"/>
                  </a:lnTo>
                  <a:lnTo>
                    <a:pt x="f23" y="f25"/>
                  </a:lnTo>
                  <a:lnTo>
                    <a:pt x="f26" y="f27"/>
                  </a:lnTo>
                  <a:lnTo>
                    <a:pt x="f28" y="f29"/>
                  </a:lnTo>
                  <a:lnTo>
                    <a:pt x="f30" y="f31"/>
                  </a:lnTo>
                  <a:lnTo>
                    <a:pt x="f32" y="f33"/>
                  </a:lnTo>
                  <a:lnTo>
                    <a:pt x="f32" y="f34"/>
                  </a:lnTo>
                  <a:lnTo>
                    <a:pt x="f32" y="f35"/>
                  </a:lnTo>
                  <a:lnTo>
                    <a:pt x="f36" y="f37"/>
                  </a:lnTo>
                  <a:lnTo>
                    <a:pt x="f36" y="f38"/>
                  </a:lnTo>
                  <a:lnTo>
                    <a:pt x="f39" y="f40"/>
                  </a:lnTo>
                  <a:lnTo>
                    <a:pt x="f39" y="f41"/>
                  </a:lnTo>
                  <a:lnTo>
                    <a:pt x="f42" y="f43"/>
                  </a:lnTo>
                  <a:lnTo>
                    <a:pt x="f44" y="f43"/>
                  </a:lnTo>
                  <a:lnTo>
                    <a:pt x="f44" y="f45"/>
                  </a:lnTo>
                  <a:lnTo>
                    <a:pt x="f46" y="f45"/>
                  </a:lnTo>
                  <a:lnTo>
                    <a:pt x="f47" y="f45"/>
                  </a:lnTo>
                  <a:lnTo>
                    <a:pt x="f48" y="f45"/>
                  </a:lnTo>
                  <a:lnTo>
                    <a:pt x="f49" y="f45"/>
                  </a:lnTo>
                  <a:lnTo>
                    <a:pt x="f50" y="f51"/>
                  </a:lnTo>
                  <a:lnTo>
                    <a:pt x="f52" y="f38"/>
                  </a:lnTo>
                  <a:lnTo>
                    <a:pt x="f53" y="f35"/>
                  </a:lnTo>
                  <a:lnTo>
                    <a:pt x="f54" y="f37"/>
                  </a:lnTo>
                  <a:lnTo>
                    <a:pt x="f55" y="f37"/>
                  </a:lnTo>
                  <a:lnTo>
                    <a:pt x="f56" y="f34"/>
                  </a:lnTo>
                  <a:lnTo>
                    <a:pt x="f57" y="f58"/>
                  </a:lnTo>
                  <a:lnTo>
                    <a:pt x="f57" y="f58"/>
                  </a:lnTo>
                  <a:lnTo>
                    <a:pt x="f59" y="f60"/>
                  </a:lnTo>
                  <a:lnTo>
                    <a:pt x="f61" y="f60"/>
                  </a:lnTo>
                  <a:lnTo>
                    <a:pt x="f62" y="f60"/>
                  </a:lnTo>
                  <a:lnTo>
                    <a:pt x="f63" y="f60"/>
                  </a:lnTo>
                  <a:lnTo>
                    <a:pt x="f64" y="f58"/>
                  </a:lnTo>
                  <a:lnTo>
                    <a:pt x="f64" y="f58"/>
                  </a:lnTo>
                  <a:lnTo>
                    <a:pt x="f65" y="f58"/>
                  </a:lnTo>
                  <a:lnTo>
                    <a:pt x="f66" y="f67"/>
                  </a:lnTo>
                  <a:lnTo>
                    <a:pt x="f68" y="f34"/>
                  </a:lnTo>
                  <a:lnTo>
                    <a:pt x="f69" y="f35"/>
                  </a:lnTo>
                  <a:lnTo>
                    <a:pt x="f70" y="f40"/>
                  </a:lnTo>
                  <a:lnTo>
                    <a:pt x="f71" y="f41"/>
                  </a:lnTo>
                  <a:lnTo>
                    <a:pt x="f72" y="f41"/>
                  </a:lnTo>
                  <a:lnTo>
                    <a:pt x="f73" y="f41"/>
                  </a:lnTo>
                  <a:lnTo>
                    <a:pt x="f73" y="f41"/>
                  </a:lnTo>
                  <a:lnTo>
                    <a:pt x="f74" y="f41"/>
                  </a:lnTo>
                  <a:lnTo>
                    <a:pt x="f75" y="f43"/>
                  </a:lnTo>
                  <a:lnTo>
                    <a:pt x="f76" y="f43"/>
                  </a:lnTo>
                  <a:lnTo>
                    <a:pt x="f77" y="f43"/>
                  </a:lnTo>
                  <a:lnTo>
                    <a:pt x="f78" y="f45"/>
                  </a:lnTo>
                  <a:lnTo>
                    <a:pt x="f78" y="f51"/>
                  </a:lnTo>
                  <a:lnTo>
                    <a:pt x="f79" y="f51"/>
                  </a:lnTo>
                  <a:lnTo>
                    <a:pt x="f79" y="f51"/>
                  </a:lnTo>
                  <a:lnTo>
                    <a:pt x="f79" y="f80"/>
                  </a:lnTo>
                  <a:lnTo>
                    <a:pt x="f79" y="f80"/>
                  </a:lnTo>
                  <a:lnTo>
                    <a:pt x="f79" y="f81"/>
                  </a:lnTo>
                  <a:lnTo>
                    <a:pt x="f79" y="f82"/>
                  </a:lnTo>
                  <a:lnTo>
                    <a:pt x="f83" y="f84"/>
                  </a:lnTo>
                  <a:lnTo>
                    <a:pt x="f85" y="f86"/>
                  </a:lnTo>
                  <a:lnTo>
                    <a:pt x="f85" y="f86"/>
                  </a:lnTo>
                  <a:lnTo>
                    <a:pt x="f87" y="f86"/>
                  </a:lnTo>
                  <a:lnTo>
                    <a:pt x="f88" y="f86"/>
                  </a:lnTo>
                  <a:lnTo>
                    <a:pt x="f89" y="f90"/>
                  </a:lnTo>
                  <a:lnTo>
                    <a:pt x="f91" y="f90"/>
                  </a:lnTo>
                  <a:lnTo>
                    <a:pt x="f91" y="f92"/>
                  </a:lnTo>
                  <a:lnTo>
                    <a:pt x="f93" y="f92"/>
                  </a:lnTo>
                  <a:lnTo>
                    <a:pt x="f93" y="f94"/>
                  </a:lnTo>
                  <a:lnTo>
                    <a:pt x="f93" y="f94"/>
                  </a:lnTo>
                  <a:lnTo>
                    <a:pt x="f95" y="f96"/>
                  </a:lnTo>
                  <a:lnTo>
                    <a:pt x="f95" y="f96"/>
                  </a:lnTo>
                  <a:lnTo>
                    <a:pt x="f97" y="f98"/>
                  </a:lnTo>
                  <a:lnTo>
                    <a:pt x="f97" y="f98"/>
                  </a:lnTo>
                  <a:lnTo>
                    <a:pt x="f99" y="f100"/>
                  </a:lnTo>
                  <a:lnTo>
                    <a:pt x="f101" y="f100"/>
                  </a:lnTo>
                  <a:lnTo>
                    <a:pt x="f102" y="f103"/>
                  </a:lnTo>
                  <a:lnTo>
                    <a:pt x="f104" y="f103"/>
                  </a:lnTo>
                  <a:lnTo>
                    <a:pt x="f105" y="f103"/>
                  </a:lnTo>
                  <a:lnTo>
                    <a:pt x="f106" y="f100"/>
                  </a:lnTo>
                  <a:lnTo>
                    <a:pt x="f107" y="f100"/>
                  </a:lnTo>
                  <a:lnTo>
                    <a:pt x="f108" y="f100"/>
                  </a:lnTo>
                  <a:lnTo>
                    <a:pt x="f109" y="f100"/>
                  </a:lnTo>
                  <a:lnTo>
                    <a:pt x="f110" y="f98"/>
                  </a:lnTo>
                  <a:lnTo>
                    <a:pt x="f111" y="f98"/>
                  </a:lnTo>
                  <a:lnTo>
                    <a:pt x="f112" y="f98"/>
                  </a:lnTo>
                  <a:lnTo>
                    <a:pt x="f113" y="f98"/>
                  </a:lnTo>
                  <a:lnTo>
                    <a:pt x="f113" y="f98"/>
                  </a:lnTo>
                  <a:lnTo>
                    <a:pt x="f114" y="f100"/>
                  </a:lnTo>
                  <a:lnTo>
                    <a:pt x="f114" y="f100"/>
                  </a:lnTo>
                  <a:lnTo>
                    <a:pt x="f115" y="f103"/>
                  </a:lnTo>
                  <a:lnTo>
                    <a:pt x="f115" y="f103"/>
                  </a:lnTo>
                  <a:lnTo>
                    <a:pt x="f116" y="f117"/>
                  </a:lnTo>
                  <a:lnTo>
                    <a:pt x="f116" y="f117"/>
                  </a:lnTo>
                  <a:lnTo>
                    <a:pt x="f118" y="f119"/>
                  </a:lnTo>
                  <a:lnTo>
                    <a:pt x="f120" y="f119"/>
                  </a:lnTo>
                  <a:lnTo>
                    <a:pt x="f121" y="f2"/>
                  </a:lnTo>
                  <a:lnTo>
                    <a:pt x="f122" y="f2"/>
                  </a:lnTo>
                  <a:lnTo>
                    <a:pt x="f123" y="f2"/>
                  </a:lnTo>
                  <a:lnTo>
                    <a:pt x="f124" y="f2"/>
                  </a:lnTo>
                  <a:lnTo>
                    <a:pt x="f125" y="f103"/>
                  </a:lnTo>
                  <a:lnTo>
                    <a:pt x="f126" y="f103"/>
                  </a:lnTo>
                  <a:lnTo>
                    <a:pt x="f127" y="f103"/>
                  </a:lnTo>
                  <a:lnTo>
                    <a:pt x="f128" y="f103"/>
                  </a:lnTo>
                  <a:lnTo>
                    <a:pt x="f129" y="f103"/>
                  </a:lnTo>
                  <a:lnTo>
                    <a:pt x="f129" y="f103"/>
                  </a:lnTo>
                  <a:lnTo>
                    <a:pt x="f130" y="f103"/>
                  </a:lnTo>
                  <a:lnTo>
                    <a:pt x="f131" y="f103"/>
                  </a:lnTo>
                  <a:lnTo>
                    <a:pt x="f132" y="f117"/>
                  </a:lnTo>
                  <a:lnTo>
                    <a:pt x="f133" y="f117"/>
                  </a:lnTo>
                  <a:lnTo>
                    <a:pt x="f134" y="f119"/>
                  </a:lnTo>
                  <a:lnTo>
                    <a:pt x="f135" y="f136"/>
                  </a:lnTo>
                  <a:lnTo>
                    <a:pt x="f137" y="f138"/>
                  </a:lnTo>
                  <a:lnTo>
                    <a:pt x="f139" y="f140"/>
                  </a:lnTo>
                  <a:lnTo>
                    <a:pt x="f141" y="f142"/>
                  </a:lnTo>
                  <a:lnTo>
                    <a:pt x="f143" y="f144"/>
                  </a:lnTo>
                  <a:lnTo>
                    <a:pt x="f145" y="f146"/>
                  </a:lnTo>
                  <a:lnTo>
                    <a:pt x="f145" y="f147"/>
                  </a:lnTo>
                  <a:lnTo>
                    <a:pt x="f145" y="f148"/>
                  </a:lnTo>
                  <a:lnTo>
                    <a:pt x="f145" y="f149"/>
                  </a:lnTo>
                  <a:lnTo>
                    <a:pt x="f145" y="f150"/>
                  </a:lnTo>
                  <a:lnTo>
                    <a:pt x="f145" y="f151"/>
                  </a:lnTo>
                  <a:lnTo>
                    <a:pt x="f145" y="f152"/>
                  </a:lnTo>
                  <a:lnTo>
                    <a:pt x="f145" y="f153"/>
                  </a:lnTo>
                  <a:lnTo>
                    <a:pt x="f145" y="f154"/>
                  </a:lnTo>
                  <a:lnTo>
                    <a:pt x="f145" y="f155"/>
                  </a:lnTo>
                  <a:lnTo>
                    <a:pt x="f156" y="f157"/>
                  </a:lnTo>
                  <a:lnTo>
                    <a:pt x="f158" y="f157"/>
                  </a:lnTo>
                  <a:lnTo>
                    <a:pt x="f143" y="f159"/>
                  </a:lnTo>
                  <a:lnTo>
                    <a:pt x="f143" y="f160"/>
                  </a:lnTo>
                  <a:lnTo>
                    <a:pt x="f161" y="f160"/>
                  </a:lnTo>
                  <a:lnTo>
                    <a:pt x="f161" y="f162"/>
                  </a:lnTo>
                  <a:lnTo>
                    <a:pt x="f161" y="f162"/>
                  </a:lnTo>
                  <a:lnTo>
                    <a:pt x="f161" y="f163"/>
                  </a:lnTo>
                  <a:lnTo>
                    <a:pt x="f143" y="f163"/>
                  </a:lnTo>
                  <a:lnTo>
                    <a:pt x="f143" y="f164"/>
                  </a:lnTo>
                  <a:lnTo>
                    <a:pt x="f143" y="f164"/>
                  </a:lnTo>
                  <a:lnTo>
                    <a:pt x="f158" y="f164"/>
                  </a:lnTo>
                  <a:lnTo>
                    <a:pt x="f156" y="f165"/>
                  </a:lnTo>
                  <a:lnTo>
                    <a:pt x="f166" y="f167"/>
                  </a:lnTo>
                  <a:lnTo>
                    <a:pt x="f168" y="f167"/>
                  </a:lnTo>
                  <a:lnTo>
                    <a:pt x="f169" y="f167"/>
                  </a:lnTo>
                  <a:lnTo>
                    <a:pt x="f170" y="f167"/>
                  </a:lnTo>
                  <a:lnTo>
                    <a:pt x="f171" y="f167"/>
                  </a:lnTo>
                  <a:lnTo>
                    <a:pt x="f172" y="f165"/>
                  </a:lnTo>
                  <a:lnTo>
                    <a:pt x="f173" y="f163"/>
                  </a:lnTo>
                  <a:lnTo>
                    <a:pt x="f174" y="f175"/>
                  </a:lnTo>
                  <a:lnTo>
                    <a:pt x="f176" y="f153"/>
                  </a:lnTo>
                  <a:lnTo>
                    <a:pt x="f177" y="f150"/>
                  </a:lnTo>
                  <a:lnTo>
                    <a:pt x="f178" y="f147"/>
                  </a:lnTo>
                  <a:lnTo>
                    <a:pt x="f179" y="f151"/>
                  </a:lnTo>
                  <a:lnTo>
                    <a:pt x="f180" y="f181"/>
                  </a:lnTo>
                  <a:lnTo>
                    <a:pt x="f182" y="f162"/>
                  </a:lnTo>
                  <a:lnTo>
                    <a:pt x="f183" y="f181"/>
                  </a:lnTo>
                  <a:lnTo>
                    <a:pt x="f184" y="f163"/>
                  </a:lnTo>
                  <a:lnTo>
                    <a:pt x="f185" y="f163"/>
                  </a:lnTo>
                  <a:lnTo>
                    <a:pt x="f186" y="f163"/>
                  </a:lnTo>
                  <a:lnTo>
                    <a:pt x="f187" y="f188"/>
                  </a:lnTo>
                  <a:lnTo>
                    <a:pt x="f189" y="f190"/>
                  </a:lnTo>
                  <a:lnTo>
                    <a:pt x="f191" y="f192"/>
                  </a:lnTo>
                  <a:lnTo>
                    <a:pt x="f193" y="f194"/>
                  </a:lnTo>
                  <a:lnTo>
                    <a:pt x="f195" y="f194"/>
                  </a:lnTo>
                  <a:lnTo>
                    <a:pt x="f196" y="f197"/>
                  </a:lnTo>
                  <a:lnTo>
                    <a:pt x="f198" y="f199"/>
                  </a:lnTo>
                  <a:lnTo>
                    <a:pt x="f200" y="f201"/>
                  </a:lnTo>
                  <a:lnTo>
                    <a:pt x="f202" y="f203"/>
                  </a:lnTo>
                  <a:lnTo>
                    <a:pt x="f204" y="f203"/>
                  </a:lnTo>
                  <a:lnTo>
                    <a:pt x="f205" y="f203"/>
                  </a:lnTo>
                  <a:lnTo>
                    <a:pt x="f206" y="f207"/>
                  </a:lnTo>
                  <a:lnTo>
                    <a:pt x="f208" y="f207"/>
                  </a:lnTo>
                  <a:lnTo>
                    <a:pt x="f209" y="f207"/>
                  </a:lnTo>
                  <a:lnTo>
                    <a:pt x="f209" y="f207"/>
                  </a:lnTo>
                  <a:lnTo>
                    <a:pt x="f210" y="f203"/>
                  </a:lnTo>
                  <a:lnTo>
                    <a:pt x="f211" y="f203"/>
                  </a:lnTo>
                  <a:lnTo>
                    <a:pt x="f211" y="f203"/>
                  </a:lnTo>
                  <a:lnTo>
                    <a:pt x="f211" y="f203"/>
                  </a:lnTo>
                  <a:lnTo>
                    <a:pt x="f212" y="f188"/>
                  </a:lnTo>
                  <a:lnTo>
                    <a:pt x="f213" y="f201"/>
                  </a:lnTo>
                  <a:lnTo>
                    <a:pt x="f214" y="f190"/>
                  </a:lnTo>
                  <a:lnTo>
                    <a:pt x="f215" y="f216"/>
                  </a:lnTo>
                  <a:lnTo>
                    <a:pt x="f217" y="f218"/>
                  </a:lnTo>
                  <a:lnTo>
                    <a:pt x="f219" y="f220"/>
                  </a:lnTo>
                  <a:lnTo>
                    <a:pt x="f221" y="f222"/>
                  </a:lnTo>
                  <a:lnTo>
                    <a:pt x="f223" y="f224"/>
                  </a:lnTo>
                  <a:lnTo>
                    <a:pt x="f225" y="f226"/>
                  </a:lnTo>
                  <a:lnTo>
                    <a:pt x="f227" y="f226"/>
                  </a:lnTo>
                  <a:lnTo>
                    <a:pt x="f228" y="f226"/>
                  </a:lnTo>
                  <a:lnTo>
                    <a:pt x="f229" y="f226"/>
                  </a:lnTo>
                  <a:lnTo>
                    <a:pt x="f230" y="f226"/>
                  </a:lnTo>
                  <a:lnTo>
                    <a:pt x="f231" y="f226"/>
                  </a:lnTo>
                  <a:lnTo>
                    <a:pt x="f232" y="f226"/>
                  </a:lnTo>
                  <a:lnTo>
                    <a:pt x="f233" y="f226"/>
                  </a:lnTo>
                  <a:lnTo>
                    <a:pt x="f234" y="f226"/>
                  </a:lnTo>
                  <a:lnTo>
                    <a:pt x="f235" y="f226"/>
                  </a:lnTo>
                  <a:lnTo>
                    <a:pt x="f236" y="f237"/>
                  </a:lnTo>
                  <a:lnTo>
                    <a:pt x="f238" y="f237"/>
                  </a:lnTo>
                  <a:lnTo>
                    <a:pt x="f239" y="f240"/>
                  </a:lnTo>
                  <a:lnTo>
                    <a:pt x="f241" y="f242"/>
                  </a:lnTo>
                  <a:lnTo>
                    <a:pt x="f243" y="f244"/>
                  </a:lnTo>
                  <a:lnTo>
                    <a:pt x="f245" y="f244"/>
                  </a:lnTo>
                  <a:lnTo>
                    <a:pt x="f246" y="f247"/>
                  </a:lnTo>
                  <a:lnTo>
                    <a:pt x="f248" y="f247"/>
                  </a:lnTo>
                  <a:lnTo>
                    <a:pt x="f249" y="f247"/>
                  </a:lnTo>
                  <a:lnTo>
                    <a:pt x="f250" y="f247"/>
                  </a:lnTo>
                  <a:lnTo>
                    <a:pt x="f251" y="f244"/>
                  </a:lnTo>
                  <a:lnTo>
                    <a:pt x="f252" y="f244"/>
                  </a:lnTo>
                  <a:lnTo>
                    <a:pt x="f253" y="f244"/>
                  </a:lnTo>
                  <a:lnTo>
                    <a:pt x="f254" y="f247"/>
                  </a:lnTo>
                  <a:lnTo>
                    <a:pt x="f255" y="f247"/>
                  </a:lnTo>
                  <a:lnTo>
                    <a:pt x="f256" y="f247"/>
                  </a:lnTo>
                  <a:lnTo>
                    <a:pt x="f256" y="f247"/>
                  </a:lnTo>
                  <a:lnTo>
                    <a:pt x="f257" y="f258"/>
                  </a:lnTo>
                  <a:lnTo>
                    <a:pt x="f257" y="f258"/>
                  </a:lnTo>
                  <a:lnTo>
                    <a:pt x="f257" y="f259"/>
                  </a:lnTo>
                  <a:lnTo>
                    <a:pt x="f257" y="f260"/>
                  </a:lnTo>
                  <a:lnTo>
                    <a:pt x="f261" y="f260"/>
                  </a:lnTo>
                  <a:lnTo>
                    <a:pt x="f261" y="f262"/>
                  </a:lnTo>
                  <a:lnTo>
                    <a:pt x="f263" y="f262"/>
                  </a:lnTo>
                  <a:lnTo>
                    <a:pt x="f264" y="f265"/>
                  </a:lnTo>
                  <a:lnTo>
                    <a:pt x="f266" y="f265"/>
                  </a:lnTo>
                  <a:lnTo>
                    <a:pt x="f267" y="f268"/>
                  </a:lnTo>
                  <a:lnTo>
                    <a:pt x="f20" y="f269"/>
                  </a:lnTo>
                  <a:lnTo>
                    <a:pt x="f270" y="f269"/>
                  </a:lnTo>
                  <a:lnTo>
                    <a:pt x="f270" y="f271"/>
                  </a:lnTo>
                  <a:lnTo>
                    <a:pt x="f6" y="f8"/>
                  </a:lnTo>
                  <a:lnTo>
                    <a:pt x="f7" y="f8"/>
                  </a:lnTo>
                  <a:lnTo>
                    <a:pt x="f7" y="f9"/>
                  </a:lnTo>
                  <a:lnTo>
                    <a:pt x="f7" y="f9"/>
                  </a:lnTo>
                  <a:lnTo>
                    <a:pt x="f7" y="f9"/>
                  </a:lnTo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EAEAEA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4" name="Freeform 4"/>
            <p:cNvSpPr/>
            <p:nvPr/>
          </p:nvSpPr>
          <p:spPr>
            <a:xfrm>
              <a:off x="7305671" y="6372225"/>
              <a:ext cx="19046" cy="28575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2"/>
                <a:gd name="f7" fmla="val 18"/>
                <a:gd name="f8" fmla="val 6"/>
                <a:gd name="f9" fmla="+- 0 0 -90"/>
                <a:gd name="f10" fmla="*/ f3 1 12"/>
                <a:gd name="f11" fmla="*/ f4 1 18"/>
                <a:gd name="f12" fmla="+- f7 0 f5"/>
                <a:gd name="f13" fmla="+- f6 0 f5"/>
                <a:gd name="f14" fmla="*/ f9 f0 1"/>
                <a:gd name="f15" fmla="*/ f13 1 12"/>
                <a:gd name="f16" fmla="*/ f12 1 18"/>
                <a:gd name="f17" fmla="*/ f14 1 f2"/>
                <a:gd name="f18" fmla="*/ 12 1 f15"/>
                <a:gd name="f19" fmla="*/ 18 1 f16"/>
                <a:gd name="f20" fmla="*/ 12 1 f16"/>
                <a:gd name="f21" fmla="*/ 6 1 f15"/>
                <a:gd name="f22" fmla="*/ 6 1 f16"/>
                <a:gd name="f23" fmla="*/ 0 1 f15"/>
                <a:gd name="f24" fmla="*/ 0 1 f16"/>
                <a:gd name="f25" fmla="*/ f6 1 f15"/>
                <a:gd name="f26" fmla="*/ f7 1 f16"/>
                <a:gd name="f27" fmla="+- f17 0 f1"/>
                <a:gd name="f28" fmla="*/ f23 f10 1"/>
                <a:gd name="f29" fmla="*/ f25 f10 1"/>
                <a:gd name="f30" fmla="*/ f26 f11 1"/>
                <a:gd name="f31" fmla="*/ f24 f11 1"/>
                <a:gd name="f32" fmla="*/ f18 f10 1"/>
                <a:gd name="f33" fmla="*/ f19 f11 1"/>
                <a:gd name="f34" fmla="*/ f20 f11 1"/>
                <a:gd name="f35" fmla="*/ f21 f10 1"/>
                <a:gd name="f36" fmla="*/ f22 f1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7">
                  <a:pos x="f32" y="f33"/>
                </a:cxn>
                <a:cxn ang="f27">
                  <a:pos x="f32" y="f34"/>
                </a:cxn>
                <a:cxn ang="f27">
                  <a:pos x="f35" y="f36"/>
                </a:cxn>
                <a:cxn ang="f27">
                  <a:pos x="f35" y="f36"/>
                </a:cxn>
                <a:cxn ang="f27">
                  <a:pos x="f28" y="f31"/>
                </a:cxn>
                <a:cxn ang="f27">
                  <a:pos x="f32" y="f33"/>
                </a:cxn>
                <a:cxn ang="f27">
                  <a:pos x="f32" y="f33"/>
                </a:cxn>
                <a:cxn ang="f27">
                  <a:pos x="f32" y="f33"/>
                </a:cxn>
              </a:cxnLst>
              <a:rect l="f28" t="f31" r="f29" b="f30"/>
              <a:pathLst>
                <a:path w="12" h="18">
                  <a:moveTo>
                    <a:pt x="f6" y="f7"/>
                  </a:moveTo>
                  <a:lnTo>
                    <a:pt x="f6" y="f6"/>
                  </a:lnTo>
                  <a:lnTo>
                    <a:pt x="f8" y="f8"/>
                  </a:lnTo>
                  <a:lnTo>
                    <a:pt x="f8" y="f8"/>
                  </a:lnTo>
                  <a:lnTo>
                    <a:pt x="f5" y="f5"/>
                  </a:lnTo>
                  <a:lnTo>
                    <a:pt x="f6" y="f7"/>
                  </a:lnTo>
                  <a:lnTo>
                    <a:pt x="f6" y="f7"/>
                  </a:lnTo>
                  <a:lnTo>
                    <a:pt x="f6" y="f7"/>
                  </a:lnTo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EAEAEA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5" name="Freeform 5"/>
            <p:cNvSpPr/>
            <p:nvPr/>
          </p:nvSpPr>
          <p:spPr>
            <a:xfrm>
              <a:off x="7296153" y="6343650"/>
              <a:ext cx="9528" cy="28575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"/>
                <a:gd name="f7" fmla="val 18"/>
                <a:gd name="f8" fmla="val 12"/>
                <a:gd name="f9" fmla="+- 0 0 -90"/>
                <a:gd name="f10" fmla="*/ f3 1 6"/>
                <a:gd name="f11" fmla="*/ f4 1 18"/>
                <a:gd name="f12" fmla="+- f7 0 f5"/>
                <a:gd name="f13" fmla="+- f6 0 f5"/>
                <a:gd name="f14" fmla="*/ f9 f0 1"/>
                <a:gd name="f15" fmla="*/ f13 1 6"/>
                <a:gd name="f16" fmla="*/ f12 1 18"/>
                <a:gd name="f17" fmla="*/ f14 1 f2"/>
                <a:gd name="f18" fmla="*/ 0 1 f15"/>
                <a:gd name="f19" fmla="*/ 12 1 f16"/>
                <a:gd name="f20" fmla="*/ 6 1 f15"/>
                <a:gd name="f21" fmla="*/ 18 1 f16"/>
                <a:gd name="f22" fmla="*/ 0 1 f16"/>
                <a:gd name="f23" fmla="*/ f6 1 f15"/>
                <a:gd name="f24" fmla="*/ f7 1 f16"/>
                <a:gd name="f25" fmla="+- f17 0 f1"/>
                <a:gd name="f26" fmla="*/ f18 f10 1"/>
                <a:gd name="f27" fmla="*/ f23 f10 1"/>
                <a:gd name="f28" fmla="*/ f24 f11 1"/>
                <a:gd name="f29" fmla="*/ f22 f11 1"/>
                <a:gd name="f30" fmla="*/ f19 f11 1"/>
                <a:gd name="f31" fmla="*/ f20 f10 1"/>
                <a:gd name="f32" fmla="*/ f21 f1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5">
                  <a:pos x="f26" y="f30"/>
                </a:cxn>
                <a:cxn ang="f25">
                  <a:pos x="f31" y="f32"/>
                </a:cxn>
                <a:cxn ang="f25">
                  <a:pos x="f26" y="f29"/>
                </a:cxn>
                <a:cxn ang="f25">
                  <a:pos x="f26" y="f30"/>
                </a:cxn>
                <a:cxn ang="f25">
                  <a:pos x="f26" y="f30"/>
                </a:cxn>
                <a:cxn ang="f25">
                  <a:pos x="f26" y="f30"/>
                </a:cxn>
              </a:cxnLst>
              <a:rect l="f26" t="f29" r="f27" b="f28"/>
              <a:pathLst>
                <a:path w="6" h="18">
                  <a:moveTo>
                    <a:pt x="f5" y="f8"/>
                  </a:moveTo>
                  <a:lnTo>
                    <a:pt x="f6" y="f7"/>
                  </a:lnTo>
                  <a:lnTo>
                    <a:pt x="f5" y="f5"/>
                  </a:lnTo>
                  <a:lnTo>
                    <a:pt x="f5" y="f8"/>
                  </a:lnTo>
                  <a:lnTo>
                    <a:pt x="f5" y="f8"/>
                  </a:lnTo>
                  <a:lnTo>
                    <a:pt x="f5" y="f8"/>
                  </a:lnTo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EAEAEA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6" name="Freeform 6"/>
            <p:cNvSpPr/>
            <p:nvPr/>
          </p:nvSpPr>
          <p:spPr>
            <a:xfrm>
              <a:off x="8223254" y="5678488"/>
              <a:ext cx="482602" cy="1176339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304"/>
                <a:gd name="f7" fmla="val 741"/>
                <a:gd name="f8" fmla="val 280"/>
                <a:gd name="f9" fmla="val 42"/>
                <a:gd name="f10" fmla="val 274"/>
                <a:gd name="f11" fmla="val 268"/>
                <a:gd name="f12" fmla="val 256"/>
                <a:gd name="f13" fmla="val 238"/>
                <a:gd name="f14" fmla="val 48"/>
                <a:gd name="f15" fmla="val 214"/>
                <a:gd name="f16" fmla="val 12"/>
                <a:gd name="f17" fmla="val 196"/>
                <a:gd name="f18" fmla="val 164"/>
                <a:gd name="f19" fmla="val 167"/>
                <a:gd name="f20" fmla="val 144"/>
                <a:gd name="f21" fmla="val 217"/>
                <a:gd name="f22" fmla="val 110"/>
                <a:gd name="f23" fmla="val 281"/>
                <a:gd name="f24" fmla="val 96"/>
                <a:gd name="f25" fmla="val 327"/>
                <a:gd name="f26" fmla="val 124"/>
                <a:gd name="f27" fmla="val 405"/>
                <a:gd name="f28" fmla="val 100"/>
                <a:gd name="f29" fmla="val 463"/>
                <a:gd name="f30" fmla="val 68"/>
                <a:gd name="f31" fmla="val 503"/>
                <a:gd name="f32" fmla="val 30"/>
                <a:gd name="f33" fmla="val 539"/>
                <a:gd name="f34" fmla="val 24"/>
                <a:gd name="f35" fmla="val 613"/>
                <a:gd name="f36" fmla="val 202"/>
                <a:gd name="f37" fmla="val 639"/>
                <a:gd name="f38" fmla="val 192"/>
                <a:gd name="f39" fmla="val 589"/>
                <a:gd name="f40" fmla="val 178"/>
                <a:gd name="f41" fmla="val 190"/>
                <a:gd name="f42" fmla="val 499"/>
                <a:gd name="f43" fmla="val 184"/>
                <a:gd name="f44" fmla="val 465"/>
                <a:gd name="f45" fmla="val 391"/>
                <a:gd name="f46" fmla="val 216"/>
                <a:gd name="f47" fmla="val 313"/>
                <a:gd name="f48" fmla="val 249"/>
                <a:gd name="f49" fmla="val 185"/>
                <a:gd name="f50" fmla="val 284"/>
                <a:gd name="f51" fmla="val 159"/>
                <a:gd name="f52" fmla="val 298"/>
                <a:gd name="f53" fmla="val 292"/>
                <a:gd name="f54" fmla="val 36"/>
                <a:gd name="f55" fmla="val 286"/>
                <a:gd name="f56" fmla="+- 0 0 -90"/>
                <a:gd name="f57" fmla="*/ f3 1 304"/>
                <a:gd name="f58" fmla="*/ f4 1 741"/>
                <a:gd name="f59" fmla="+- f7 0 f5"/>
                <a:gd name="f60" fmla="+- f6 0 f5"/>
                <a:gd name="f61" fmla="*/ f56 f0 1"/>
                <a:gd name="f62" fmla="*/ f60 1 304"/>
                <a:gd name="f63" fmla="*/ f59 1 741"/>
                <a:gd name="f64" fmla="*/ f61 1 f2"/>
                <a:gd name="f65" fmla="*/ 280 1 f62"/>
                <a:gd name="f66" fmla="*/ 42 1 f63"/>
                <a:gd name="f67" fmla="*/ 274 1 f62"/>
                <a:gd name="f68" fmla="*/ 268 1 f62"/>
                <a:gd name="f69" fmla="*/ 256 1 f62"/>
                <a:gd name="f70" fmla="*/ 238 1 f62"/>
                <a:gd name="f71" fmla="*/ 48 1 f63"/>
                <a:gd name="f72" fmla="*/ 214 1 f62"/>
                <a:gd name="f73" fmla="*/ 12 1 f63"/>
                <a:gd name="f74" fmla="*/ 196 1 f62"/>
                <a:gd name="f75" fmla="*/ 0 1 f63"/>
                <a:gd name="f76" fmla="*/ 164 1 f62"/>
                <a:gd name="f77" fmla="*/ 167 1 f63"/>
                <a:gd name="f78" fmla="*/ 144 1 f62"/>
                <a:gd name="f79" fmla="*/ 217 1 f63"/>
                <a:gd name="f80" fmla="*/ 110 1 f62"/>
                <a:gd name="f81" fmla="*/ 281 1 f63"/>
                <a:gd name="f82" fmla="*/ 96 1 f62"/>
                <a:gd name="f83" fmla="*/ 327 1 f63"/>
                <a:gd name="f84" fmla="*/ 124 1 f62"/>
                <a:gd name="f85" fmla="*/ 405 1 f63"/>
                <a:gd name="f86" fmla="*/ 100 1 f62"/>
                <a:gd name="f87" fmla="*/ 463 1 f63"/>
                <a:gd name="f88" fmla="*/ 68 1 f62"/>
                <a:gd name="f89" fmla="*/ 503 1 f63"/>
                <a:gd name="f90" fmla="*/ 30 1 f62"/>
                <a:gd name="f91" fmla="*/ 539 1 f63"/>
                <a:gd name="f92" fmla="*/ 24 1 f62"/>
                <a:gd name="f93" fmla="*/ 613 1 f63"/>
                <a:gd name="f94" fmla="*/ 0 1 f62"/>
                <a:gd name="f95" fmla="*/ 741 1 f63"/>
                <a:gd name="f96" fmla="*/ 202 1 f62"/>
                <a:gd name="f97" fmla="*/ 180 1 f62"/>
                <a:gd name="f98" fmla="*/ 639 1 f63"/>
                <a:gd name="f99" fmla="*/ 192 1 f62"/>
                <a:gd name="f100" fmla="*/ 589 1 f63"/>
                <a:gd name="f101" fmla="*/ 178 1 f62"/>
                <a:gd name="f102" fmla="*/ 190 1 f62"/>
                <a:gd name="f103" fmla="*/ 499 1 f63"/>
                <a:gd name="f104" fmla="*/ 184 1 f62"/>
                <a:gd name="f105" fmla="*/ 465 1 f63"/>
                <a:gd name="f106" fmla="*/ 391 1 f63"/>
                <a:gd name="f107" fmla="*/ 216 1 f62"/>
                <a:gd name="f108" fmla="*/ 313 1 f63"/>
                <a:gd name="f109" fmla="*/ 249 1 f63"/>
                <a:gd name="f110" fmla="*/ 185 1 f63"/>
                <a:gd name="f111" fmla="*/ 284 1 f62"/>
                <a:gd name="f112" fmla="*/ 159 1 f63"/>
                <a:gd name="f113" fmla="*/ 304 1 f62"/>
                <a:gd name="f114" fmla="*/ 298 1 f62"/>
                <a:gd name="f115" fmla="*/ 24 1 f63"/>
                <a:gd name="f116" fmla="*/ 292 1 f62"/>
                <a:gd name="f117" fmla="*/ 30 1 f63"/>
                <a:gd name="f118" fmla="*/ 36 1 f63"/>
                <a:gd name="f119" fmla="*/ 286 1 f62"/>
                <a:gd name="f120" fmla="*/ f6 1 f62"/>
                <a:gd name="f121" fmla="*/ f7 1 f63"/>
                <a:gd name="f122" fmla="+- f64 0 f1"/>
                <a:gd name="f123" fmla="*/ f94 f57 1"/>
                <a:gd name="f124" fmla="*/ f120 f57 1"/>
                <a:gd name="f125" fmla="*/ f121 f58 1"/>
                <a:gd name="f126" fmla="*/ f75 f58 1"/>
                <a:gd name="f127" fmla="*/ f65 f57 1"/>
                <a:gd name="f128" fmla="*/ f66 f58 1"/>
                <a:gd name="f129" fmla="*/ f67 f57 1"/>
                <a:gd name="f130" fmla="*/ f68 f57 1"/>
                <a:gd name="f131" fmla="*/ f69 f57 1"/>
                <a:gd name="f132" fmla="*/ f70 f57 1"/>
                <a:gd name="f133" fmla="*/ f71 f58 1"/>
                <a:gd name="f134" fmla="*/ f72 f57 1"/>
                <a:gd name="f135" fmla="*/ f73 f58 1"/>
                <a:gd name="f136" fmla="*/ f74 f57 1"/>
                <a:gd name="f137" fmla="*/ f76 f57 1"/>
                <a:gd name="f138" fmla="*/ f77 f58 1"/>
                <a:gd name="f139" fmla="*/ f78 f57 1"/>
                <a:gd name="f140" fmla="*/ f79 f58 1"/>
                <a:gd name="f141" fmla="*/ f80 f57 1"/>
                <a:gd name="f142" fmla="*/ f81 f58 1"/>
                <a:gd name="f143" fmla="*/ f82 f57 1"/>
                <a:gd name="f144" fmla="*/ f83 f58 1"/>
                <a:gd name="f145" fmla="*/ f84 f57 1"/>
                <a:gd name="f146" fmla="*/ f85 f58 1"/>
                <a:gd name="f147" fmla="*/ f86 f57 1"/>
                <a:gd name="f148" fmla="*/ f87 f58 1"/>
                <a:gd name="f149" fmla="*/ f88 f57 1"/>
                <a:gd name="f150" fmla="*/ f89 f58 1"/>
                <a:gd name="f151" fmla="*/ f90 f57 1"/>
                <a:gd name="f152" fmla="*/ f91 f58 1"/>
                <a:gd name="f153" fmla="*/ f92 f57 1"/>
                <a:gd name="f154" fmla="*/ f93 f58 1"/>
                <a:gd name="f155" fmla="*/ f95 f58 1"/>
                <a:gd name="f156" fmla="*/ f96 f57 1"/>
                <a:gd name="f157" fmla="*/ f97 f57 1"/>
                <a:gd name="f158" fmla="*/ f98 f58 1"/>
                <a:gd name="f159" fmla="*/ f99 f57 1"/>
                <a:gd name="f160" fmla="*/ f100 f58 1"/>
                <a:gd name="f161" fmla="*/ f101 f57 1"/>
                <a:gd name="f162" fmla="*/ f102 f57 1"/>
                <a:gd name="f163" fmla="*/ f103 f58 1"/>
                <a:gd name="f164" fmla="*/ f104 f57 1"/>
                <a:gd name="f165" fmla="*/ f105 f58 1"/>
                <a:gd name="f166" fmla="*/ f106 f58 1"/>
                <a:gd name="f167" fmla="*/ f107 f57 1"/>
                <a:gd name="f168" fmla="*/ f108 f58 1"/>
                <a:gd name="f169" fmla="*/ f109 f58 1"/>
                <a:gd name="f170" fmla="*/ f110 f58 1"/>
                <a:gd name="f171" fmla="*/ f111 f57 1"/>
                <a:gd name="f172" fmla="*/ f112 f58 1"/>
                <a:gd name="f173" fmla="*/ f113 f57 1"/>
                <a:gd name="f174" fmla="*/ f114 f57 1"/>
                <a:gd name="f175" fmla="*/ f115 f58 1"/>
                <a:gd name="f176" fmla="*/ f116 f57 1"/>
                <a:gd name="f177" fmla="*/ f117 f58 1"/>
                <a:gd name="f178" fmla="*/ f118 f58 1"/>
                <a:gd name="f179" fmla="*/ f119 f5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22">
                  <a:pos x="f127" y="f128"/>
                </a:cxn>
                <a:cxn ang="f122">
                  <a:pos x="f129" y="f128"/>
                </a:cxn>
                <a:cxn ang="f122">
                  <a:pos x="f130" y="f128"/>
                </a:cxn>
                <a:cxn ang="f122">
                  <a:pos x="f131" y="f128"/>
                </a:cxn>
                <a:cxn ang="f122">
                  <a:pos x="f132" y="f133"/>
                </a:cxn>
                <a:cxn ang="f122">
                  <a:pos x="f134" y="f135"/>
                </a:cxn>
                <a:cxn ang="f122">
                  <a:pos x="f136" y="f126"/>
                </a:cxn>
                <a:cxn ang="f122">
                  <a:pos x="f136" y="f126"/>
                </a:cxn>
                <a:cxn ang="f122">
                  <a:pos x="f137" y="f138"/>
                </a:cxn>
                <a:cxn ang="f122">
                  <a:pos x="f139" y="f140"/>
                </a:cxn>
                <a:cxn ang="f122">
                  <a:pos x="f141" y="f142"/>
                </a:cxn>
                <a:cxn ang="f122">
                  <a:pos x="f143" y="f144"/>
                </a:cxn>
                <a:cxn ang="f122">
                  <a:pos x="f145" y="f146"/>
                </a:cxn>
                <a:cxn ang="f122">
                  <a:pos x="f147" y="f148"/>
                </a:cxn>
                <a:cxn ang="f122">
                  <a:pos x="f149" y="f150"/>
                </a:cxn>
                <a:cxn ang="f122">
                  <a:pos x="f151" y="f152"/>
                </a:cxn>
                <a:cxn ang="f122">
                  <a:pos x="f153" y="f154"/>
                </a:cxn>
                <a:cxn ang="f122">
                  <a:pos x="f123" y="f155"/>
                </a:cxn>
                <a:cxn ang="f122">
                  <a:pos x="f156" y="f155"/>
                </a:cxn>
                <a:cxn ang="f122">
                  <a:pos x="f157" y="f158"/>
                </a:cxn>
                <a:cxn ang="f122">
                  <a:pos x="f159" y="f160"/>
                </a:cxn>
                <a:cxn ang="f122">
                  <a:pos x="f161" y="f152"/>
                </a:cxn>
                <a:cxn ang="f122">
                  <a:pos x="f162" y="f163"/>
                </a:cxn>
                <a:cxn ang="f122">
                  <a:pos x="f164" y="f165"/>
                </a:cxn>
                <a:cxn ang="f122">
                  <a:pos x="f159" y="f166"/>
                </a:cxn>
                <a:cxn ang="f122">
                  <a:pos x="f167" y="f168"/>
                </a:cxn>
                <a:cxn ang="f122">
                  <a:pos x="f132" y="f169"/>
                </a:cxn>
                <a:cxn ang="f122">
                  <a:pos x="f130" y="f170"/>
                </a:cxn>
                <a:cxn ang="f122">
                  <a:pos x="f171" y="f172"/>
                </a:cxn>
                <a:cxn ang="f122">
                  <a:pos x="f173" y="f135"/>
                </a:cxn>
                <a:cxn ang="f122">
                  <a:pos x="f174" y="f175"/>
                </a:cxn>
                <a:cxn ang="f122">
                  <a:pos x="f176" y="f177"/>
                </a:cxn>
                <a:cxn ang="f122">
                  <a:pos x="f176" y="f178"/>
                </a:cxn>
                <a:cxn ang="f122">
                  <a:pos x="f179" y="f178"/>
                </a:cxn>
                <a:cxn ang="f122">
                  <a:pos x="f179" y="f128"/>
                </a:cxn>
                <a:cxn ang="f122">
                  <a:pos x="f127" y="f128"/>
                </a:cxn>
                <a:cxn ang="f122">
                  <a:pos x="f127" y="f128"/>
                </a:cxn>
                <a:cxn ang="f122">
                  <a:pos x="f127" y="f128"/>
                </a:cxn>
              </a:cxnLst>
              <a:rect l="f123" t="f126" r="f124" b="f125"/>
              <a:pathLst>
                <a:path w="304" h="741">
                  <a:moveTo>
                    <a:pt x="f8" y="f9"/>
                  </a:moveTo>
                  <a:lnTo>
                    <a:pt x="f10" y="f9"/>
                  </a:lnTo>
                  <a:lnTo>
                    <a:pt x="f11" y="f9"/>
                  </a:lnTo>
                  <a:lnTo>
                    <a:pt x="f12" y="f9"/>
                  </a:lnTo>
                  <a:lnTo>
                    <a:pt x="f13" y="f14"/>
                  </a:lnTo>
                  <a:lnTo>
                    <a:pt x="f15" y="f16"/>
                  </a:lnTo>
                  <a:lnTo>
                    <a:pt x="f17" y="f5"/>
                  </a:lnTo>
                  <a:lnTo>
                    <a:pt x="f17" y="f5"/>
                  </a:lnTo>
                  <a:lnTo>
                    <a:pt x="f18" y="f19"/>
                  </a:lnTo>
                  <a:lnTo>
                    <a:pt x="f20" y="f21"/>
                  </a:lnTo>
                  <a:lnTo>
                    <a:pt x="f22" y="f23"/>
                  </a:lnTo>
                  <a:lnTo>
                    <a:pt x="f24" y="f25"/>
                  </a:lnTo>
                  <a:lnTo>
                    <a:pt x="f26" y="f27"/>
                  </a:lnTo>
                  <a:lnTo>
                    <a:pt x="f28" y="f29"/>
                  </a:lnTo>
                  <a:lnTo>
                    <a:pt x="f30" y="f31"/>
                  </a:lnTo>
                  <a:lnTo>
                    <a:pt x="f32" y="f33"/>
                  </a:lnTo>
                  <a:lnTo>
                    <a:pt x="f34" y="f35"/>
                  </a:lnTo>
                  <a:lnTo>
                    <a:pt x="f5" y="f7"/>
                  </a:lnTo>
                  <a:lnTo>
                    <a:pt x="f36" y="f7"/>
                  </a:lnTo>
                  <a:lnTo>
                    <a:pt x="f2" y="f37"/>
                  </a:lnTo>
                  <a:lnTo>
                    <a:pt x="f38" y="f39"/>
                  </a:lnTo>
                  <a:lnTo>
                    <a:pt x="f40" y="f33"/>
                  </a:lnTo>
                  <a:lnTo>
                    <a:pt x="f41" y="f42"/>
                  </a:lnTo>
                  <a:lnTo>
                    <a:pt x="f43" y="f44"/>
                  </a:lnTo>
                  <a:lnTo>
                    <a:pt x="f38" y="f45"/>
                  </a:lnTo>
                  <a:lnTo>
                    <a:pt x="f46" y="f47"/>
                  </a:lnTo>
                  <a:lnTo>
                    <a:pt x="f13" y="f48"/>
                  </a:lnTo>
                  <a:lnTo>
                    <a:pt x="f11" y="f49"/>
                  </a:lnTo>
                  <a:lnTo>
                    <a:pt x="f50" y="f51"/>
                  </a:lnTo>
                  <a:lnTo>
                    <a:pt x="f6" y="f16"/>
                  </a:lnTo>
                  <a:lnTo>
                    <a:pt x="f52" y="f34"/>
                  </a:lnTo>
                  <a:lnTo>
                    <a:pt x="f53" y="f32"/>
                  </a:lnTo>
                  <a:lnTo>
                    <a:pt x="f53" y="f54"/>
                  </a:lnTo>
                  <a:lnTo>
                    <a:pt x="f55" y="f54"/>
                  </a:lnTo>
                  <a:lnTo>
                    <a:pt x="f55" y="f9"/>
                  </a:lnTo>
                  <a:lnTo>
                    <a:pt x="f8" y="f9"/>
                  </a:lnTo>
                  <a:lnTo>
                    <a:pt x="f8" y="f9"/>
                  </a:lnTo>
                  <a:lnTo>
                    <a:pt x="f8" y="f9"/>
                  </a:lnTo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EAEAEA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7" name="Freeform 7"/>
            <p:cNvSpPr/>
            <p:nvPr/>
          </p:nvSpPr>
          <p:spPr>
            <a:xfrm>
              <a:off x="7807320" y="5640384"/>
              <a:ext cx="498476" cy="1217615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314"/>
                <a:gd name="f7" fmla="val 767"/>
                <a:gd name="f8" fmla="val 284"/>
                <a:gd name="f9" fmla="val 6"/>
                <a:gd name="f10" fmla="val 278"/>
                <a:gd name="f11" fmla="val 272"/>
                <a:gd name="f12" fmla="val 12"/>
                <a:gd name="f13" fmla="val 254"/>
                <a:gd name="f14" fmla="val 18"/>
                <a:gd name="f15" fmla="val 230"/>
                <a:gd name="f16" fmla="val 24"/>
                <a:gd name="f17" fmla="val 206"/>
                <a:gd name="f18" fmla="val 42"/>
                <a:gd name="f19" fmla="val 188"/>
                <a:gd name="f20" fmla="val 48"/>
                <a:gd name="f21" fmla="val 176"/>
                <a:gd name="f22" fmla="val 54"/>
                <a:gd name="f23" fmla="val 170"/>
                <a:gd name="f24" fmla="val 150"/>
                <a:gd name="f25" fmla="val 169"/>
                <a:gd name="f26" fmla="val 110"/>
                <a:gd name="f27" fmla="val 225"/>
                <a:gd name="f28" fmla="val 383"/>
                <a:gd name="f29" fmla="val 82"/>
                <a:gd name="f30" fmla="val 555"/>
                <a:gd name="f31" fmla="val 40"/>
                <a:gd name="f32" fmla="val 679"/>
                <a:gd name="f33" fmla="val 108"/>
                <a:gd name="f34" fmla="val 120"/>
                <a:gd name="f35" fmla="val 611"/>
                <a:gd name="f36" fmla="val 148"/>
                <a:gd name="f37" fmla="val 499"/>
                <a:gd name="f38" fmla="val 160"/>
                <a:gd name="f39" fmla="val 367"/>
                <a:gd name="f40" fmla="val 218"/>
                <a:gd name="f41" fmla="val 327"/>
                <a:gd name="f42" fmla="val 238"/>
                <a:gd name="f43" fmla="val 221"/>
                <a:gd name="f44" fmla="val 296"/>
                <a:gd name="f45" fmla="val 135"/>
                <a:gd name="f46" fmla="val 302"/>
                <a:gd name="f47" fmla="val 290"/>
                <a:gd name="f48" fmla="+- 0 0 -90"/>
                <a:gd name="f49" fmla="*/ f3 1 314"/>
                <a:gd name="f50" fmla="*/ f4 1 767"/>
                <a:gd name="f51" fmla="+- f7 0 f5"/>
                <a:gd name="f52" fmla="+- f6 0 f5"/>
                <a:gd name="f53" fmla="*/ f48 f0 1"/>
                <a:gd name="f54" fmla="*/ f52 1 314"/>
                <a:gd name="f55" fmla="*/ f51 1 767"/>
                <a:gd name="f56" fmla="*/ f53 1 f2"/>
                <a:gd name="f57" fmla="*/ 284 1 f54"/>
                <a:gd name="f58" fmla="*/ 6 1 f55"/>
                <a:gd name="f59" fmla="*/ 278 1 f54"/>
                <a:gd name="f60" fmla="*/ 272 1 f54"/>
                <a:gd name="f61" fmla="*/ 12 1 f55"/>
                <a:gd name="f62" fmla="*/ 254 1 f54"/>
                <a:gd name="f63" fmla="*/ 18 1 f55"/>
                <a:gd name="f64" fmla="*/ 230 1 f54"/>
                <a:gd name="f65" fmla="*/ 24 1 f55"/>
                <a:gd name="f66" fmla="*/ 206 1 f54"/>
                <a:gd name="f67" fmla="*/ 42 1 f55"/>
                <a:gd name="f68" fmla="*/ 188 1 f54"/>
                <a:gd name="f69" fmla="*/ 48 1 f55"/>
                <a:gd name="f70" fmla="*/ 176 1 f54"/>
                <a:gd name="f71" fmla="*/ 54 1 f55"/>
                <a:gd name="f72" fmla="*/ 170 1 f54"/>
                <a:gd name="f73" fmla="*/ 150 1 f54"/>
                <a:gd name="f74" fmla="*/ 169 1 f55"/>
                <a:gd name="f75" fmla="*/ 110 1 f54"/>
                <a:gd name="f76" fmla="*/ 225 1 f55"/>
                <a:gd name="f77" fmla="*/ 54 1 f54"/>
                <a:gd name="f78" fmla="*/ 383 1 f55"/>
                <a:gd name="f79" fmla="*/ 82 1 f54"/>
                <a:gd name="f80" fmla="*/ 555 1 f55"/>
                <a:gd name="f81" fmla="*/ 40 1 f54"/>
                <a:gd name="f82" fmla="*/ 679 1 f55"/>
                <a:gd name="f83" fmla="*/ 0 1 f54"/>
                <a:gd name="f84" fmla="*/ 767 1 f55"/>
                <a:gd name="f85" fmla="*/ 108 1 f54"/>
                <a:gd name="f86" fmla="*/ 120 1 f54"/>
                <a:gd name="f87" fmla="*/ 611 1 f55"/>
                <a:gd name="f88" fmla="*/ 148 1 f54"/>
                <a:gd name="f89" fmla="*/ 499 1 f55"/>
                <a:gd name="f90" fmla="*/ 160 1 f54"/>
                <a:gd name="f91" fmla="*/ 367 1 f55"/>
                <a:gd name="f92" fmla="*/ 218 1 f54"/>
                <a:gd name="f93" fmla="*/ 327 1 f55"/>
                <a:gd name="f94" fmla="*/ 238 1 f54"/>
                <a:gd name="f95" fmla="*/ 221 1 f55"/>
                <a:gd name="f96" fmla="*/ 296 1 f54"/>
                <a:gd name="f97" fmla="*/ 135 1 f55"/>
                <a:gd name="f98" fmla="*/ 314 1 f54"/>
                <a:gd name="f99" fmla="*/ 0 1 f55"/>
                <a:gd name="f100" fmla="*/ 302 1 f54"/>
                <a:gd name="f101" fmla="*/ 290 1 f54"/>
                <a:gd name="f102" fmla="*/ f6 1 f54"/>
                <a:gd name="f103" fmla="*/ f7 1 f55"/>
                <a:gd name="f104" fmla="+- f56 0 f1"/>
                <a:gd name="f105" fmla="*/ f83 f49 1"/>
                <a:gd name="f106" fmla="*/ f102 f49 1"/>
                <a:gd name="f107" fmla="*/ f103 f50 1"/>
                <a:gd name="f108" fmla="*/ f99 f50 1"/>
                <a:gd name="f109" fmla="*/ f57 f49 1"/>
                <a:gd name="f110" fmla="*/ f58 f50 1"/>
                <a:gd name="f111" fmla="*/ f59 f49 1"/>
                <a:gd name="f112" fmla="*/ f60 f49 1"/>
                <a:gd name="f113" fmla="*/ f61 f50 1"/>
                <a:gd name="f114" fmla="*/ f62 f49 1"/>
                <a:gd name="f115" fmla="*/ f63 f50 1"/>
                <a:gd name="f116" fmla="*/ f64 f49 1"/>
                <a:gd name="f117" fmla="*/ f65 f50 1"/>
                <a:gd name="f118" fmla="*/ f66 f49 1"/>
                <a:gd name="f119" fmla="*/ f67 f50 1"/>
                <a:gd name="f120" fmla="*/ f68 f49 1"/>
                <a:gd name="f121" fmla="*/ f69 f50 1"/>
                <a:gd name="f122" fmla="*/ f70 f49 1"/>
                <a:gd name="f123" fmla="*/ f71 f50 1"/>
                <a:gd name="f124" fmla="*/ f72 f49 1"/>
                <a:gd name="f125" fmla="*/ f73 f49 1"/>
                <a:gd name="f126" fmla="*/ f74 f50 1"/>
                <a:gd name="f127" fmla="*/ f75 f49 1"/>
                <a:gd name="f128" fmla="*/ f76 f50 1"/>
                <a:gd name="f129" fmla="*/ f77 f49 1"/>
                <a:gd name="f130" fmla="*/ f78 f50 1"/>
                <a:gd name="f131" fmla="*/ f79 f49 1"/>
                <a:gd name="f132" fmla="*/ f80 f50 1"/>
                <a:gd name="f133" fmla="*/ f81 f49 1"/>
                <a:gd name="f134" fmla="*/ f82 f50 1"/>
                <a:gd name="f135" fmla="*/ f84 f50 1"/>
                <a:gd name="f136" fmla="*/ f85 f49 1"/>
                <a:gd name="f137" fmla="*/ f86 f49 1"/>
                <a:gd name="f138" fmla="*/ f87 f50 1"/>
                <a:gd name="f139" fmla="*/ f88 f49 1"/>
                <a:gd name="f140" fmla="*/ f89 f50 1"/>
                <a:gd name="f141" fmla="*/ f90 f49 1"/>
                <a:gd name="f142" fmla="*/ f91 f50 1"/>
                <a:gd name="f143" fmla="*/ f92 f49 1"/>
                <a:gd name="f144" fmla="*/ f93 f50 1"/>
                <a:gd name="f145" fmla="*/ f94 f49 1"/>
                <a:gd name="f146" fmla="*/ f95 f50 1"/>
                <a:gd name="f147" fmla="*/ f96 f49 1"/>
                <a:gd name="f148" fmla="*/ f97 f50 1"/>
                <a:gd name="f149" fmla="*/ f98 f49 1"/>
                <a:gd name="f150" fmla="*/ f100 f49 1"/>
                <a:gd name="f151" fmla="*/ f101 f49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04">
                  <a:pos x="f109" y="f110"/>
                </a:cxn>
                <a:cxn ang="f104">
                  <a:pos x="f111" y="f110"/>
                </a:cxn>
                <a:cxn ang="f104">
                  <a:pos x="f112" y="f113"/>
                </a:cxn>
                <a:cxn ang="f104">
                  <a:pos x="f114" y="f115"/>
                </a:cxn>
                <a:cxn ang="f104">
                  <a:pos x="f116" y="f117"/>
                </a:cxn>
                <a:cxn ang="f104">
                  <a:pos x="f118" y="f119"/>
                </a:cxn>
                <a:cxn ang="f104">
                  <a:pos x="f120" y="f121"/>
                </a:cxn>
                <a:cxn ang="f104">
                  <a:pos x="f122" y="f123"/>
                </a:cxn>
                <a:cxn ang="f104">
                  <a:pos x="f124" y="f123"/>
                </a:cxn>
                <a:cxn ang="f104">
                  <a:pos x="f125" y="f126"/>
                </a:cxn>
                <a:cxn ang="f104">
                  <a:pos x="f127" y="f128"/>
                </a:cxn>
                <a:cxn ang="f104">
                  <a:pos x="f129" y="f130"/>
                </a:cxn>
                <a:cxn ang="f104">
                  <a:pos x="f131" y="f132"/>
                </a:cxn>
                <a:cxn ang="f104">
                  <a:pos x="f133" y="f134"/>
                </a:cxn>
                <a:cxn ang="f104">
                  <a:pos x="f105" y="f135"/>
                </a:cxn>
                <a:cxn ang="f104">
                  <a:pos x="f136" y="f135"/>
                </a:cxn>
                <a:cxn ang="f104">
                  <a:pos x="f137" y="f138"/>
                </a:cxn>
                <a:cxn ang="f104">
                  <a:pos x="f139" y="f140"/>
                </a:cxn>
                <a:cxn ang="f104">
                  <a:pos x="f141" y="f142"/>
                </a:cxn>
                <a:cxn ang="f104">
                  <a:pos x="f143" y="f144"/>
                </a:cxn>
                <a:cxn ang="f104">
                  <a:pos x="f145" y="f146"/>
                </a:cxn>
                <a:cxn ang="f104">
                  <a:pos x="f147" y="f148"/>
                </a:cxn>
                <a:cxn ang="f104">
                  <a:pos x="f149" y="f108"/>
                </a:cxn>
                <a:cxn ang="f104">
                  <a:pos x="f150" y="f108"/>
                </a:cxn>
                <a:cxn ang="f104">
                  <a:pos x="f147" y="f108"/>
                </a:cxn>
                <a:cxn ang="f104">
                  <a:pos x="f151" y="f108"/>
                </a:cxn>
                <a:cxn ang="f104">
                  <a:pos x="f109" y="f110"/>
                </a:cxn>
                <a:cxn ang="f104">
                  <a:pos x="f109" y="f110"/>
                </a:cxn>
                <a:cxn ang="f104">
                  <a:pos x="f109" y="f110"/>
                </a:cxn>
                <a:cxn ang="f104">
                  <a:pos x="f109" y="f110"/>
                </a:cxn>
              </a:cxnLst>
              <a:rect l="f105" t="f108" r="f106" b="f107"/>
              <a:pathLst>
                <a:path w="314" h="767">
                  <a:moveTo>
                    <a:pt x="f8" y="f9"/>
                  </a:moveTo>
                  <a:lnTo>
                    <a:pt x="f10" y="f9"/>
                  </a:lnTo>
                  <a:lnTo>
                    <a:pt x="f11" y="f12"/>
                  </a:lnTo>
                  <a:lnTo>
                    <a:pt x="f13" y="f14"/>
                  </a:lnTo>
                  <a:lnTo>
                    <a:pt x="f15" y="f16"/>
                  </a:lnTo>
                  <a:lnTo>
                    <a:pt x="f17" y="f18"/>
                  </a:lnTo>
                  <a:lnTo>
                    <a:pt x="f19" y="f20"/>
                  </a:lnTo>
                  <a:lnTo>
                    <a:pt x="f21" y="f22"/>
                  </a:lnTo>
                  <a:lnTo>
                    <a:pt x="f23" y="f22"/>
                  </a:lnTo>
                  <a:lnTo>
                    <a:pt x="f24" y="f25"/>
                  </a:lnTo>
                  <a:lnTo>
                    <a:pt x="f26" y="f27"/>
                  </a:lnTo>
                  <a:lnTo>
                    <a:pt x="f22" y="f28"/>
                  </a:lnTo>
                  <a:lnTo>
                    <a:pt x="f29" y="f30"/>
                  </a:lnTo>
                  <a:lnTo>
                    <a:pt x="f31" y="f32"/>
                  </a:lnTo>
                  <a:lnTo>
                    <a:pt x="f5" y="f7"/>
                  </a:lnTo>
                  <a:lnTo>
                    <a:pt x="f33" y="f7"/>
                  </a:lnTo>
                  <a:lnTo>
                    <a:pt x="f34" y="f35"/>
                  </a:lnTo>
                  <a:lnTo>
                    <a:pt x="f36" y="f37"/>
                  </a:lnTo>
                  <a:lnTo>
                    <a:pt x="f38" y="f39"/>
                  </a:lnTo>
                  <a:lnTo>
                    <a:pt x="f40" y="f41"/>
                  </a:lnTo>
                  <a:lnTo>
                    <a:pt x="f42" y="f43"/>
                  </a:lnTo>
                  <a:lnTo>
                    <a:pt x="f44" y="f45"/>
                  </a:lnTo>
                  <a:lnTo>
                    <a:pt x="f6" y="f5"/>
                  </a:lnTo>
                  <a:lnTo>
                    <a:pt x="f46" y="f5"/>
                  </a:lnTo>
                  <a:lnTo>
                    <a:pt x="f44" y="f5"/>
                  </a:lnTo>
                  <a:lnTo>
                    <a:pt x="f47" y="f5"/>
                  </a:lnTo>
                  <a:lnTo>
                    <a:pt x="f8" y="f9"/>
                  </a:lnTo>
                  <a:lnTo>
                    <a:pt x="f8" y="f9"/>
                  </a:lnTo>
                  <a:lnTo>
                    <a:pt x="f8" y="f9"/>
                  </a:lnTo>
                  <a:lnTo>
                    <a:pt x="f8" y="f9"/>
                  </a:lnTo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EAEAEA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8" name="Freeform 8"/>
            <p:cNvSpPr/>
            <p:nvPr/>
          </p:nvSpPr>
          <p:spPr>
            <a:xfrm>
              <a:off x="7461247" y="5868984"/>
              <a:ext cx="436561" cy="989015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75"/>
                <a:gd name="f7" fmla="val 623"/>
                <a:gd name="f8" fmla="val 257"/>
                <a:gd name="f9" fmla="val 12"/>
                <a:gd name="f10" fmla="val 239"/>
                <a:gd name="f11" fmla="val 6"/>
                <a:gd name="f12" fmla="val 203"/>
                <a:gd name="f13" fmla="val 197"/>
                <a:gd name="f14" fmla="val 185"/>
                <a:gd name="f15" fmla="val 173"/>
                <a:gd name="f16" fmla="val 166"/>
                <a:gd name="f17" fmla="val 160"/>
                <a:gd name="f18" fmla="val 144"/>
                <a:gd name="f19" fmla="val 117"/>
                <a:gd name="f20" fmla="val 128"/>
                <a:gd name="f21" fmla="val 58"/>
                <a:gd name="f22" fmla="val 299"/>
                <a:gd name="f23" fmla="val 54"/>
                <a:gd name="f24" fmla="val 441"/>
                <a:gd name="f25" fmla="val 24"/>
                <a:gd name="f26" fmla="val 523"/>
                <a:gd name="f27" fmla="val 78"/>
                <a:gd name="f28" fmla="val 92"/>
                <a:gd name="f29" fmla="val 555"/>
                <a:gd name="f30" fmla="val 134"/>
                <a:gd name="f31" fmla="val 447"/>
                <a:gd name="f32" fmla="val 158"/>
                <a:gd name="f33" fmla="val 315"/>
                <a:gd name="f34" fmla="val 184"/>
                <a:gd name="f35" fmla="val 216"/>
                <a:gd name="f36" fmla="val 211"/>
                <a:gd name="f37" fmla="val 222"/>
                <a:gd name="f38" fmla="val 145"/>
                <a:gd name="f39" fmla="val 240"/>
                <a:gd name="f40" fmla="val 111"/>
                <a:gd name="f41" fmla="val 262"/>
                <a:gd name="f42" fmla="val 79"/>
                <a:gd name="f43" fmla="val 263"/>
                <a:gd name="f44" fmla="+- 0 0 -90"/>
                <a:gd name="f45" fmla="*/ f3 1 275"/>
                <a:gd name="f46" fmla="*/ f4 1 623"/>
                <a:gd name="f47" fmla="+- f7 0 f5"/>
                <a:gd name="f48" fmla="+- f6 0 f5"/>
                <a:gd name="f49" fmla="*/ f44 f0 1"/>
                <a:gd name="f50" fmla="*/ f48 1 275"/>
                <a:gd name="f51" fmla="*/ f47 1 623"/>
                <a:gd name="f52" fmla="*/ f49 1 f2"/>
                <a:gd name="f53" fmla="*/ 257 1 f50"/>
                <a:gd name="f54" fmla="*/ 12 1 f51"/>
                <a:gd name="f55" fmla="*/ 239 1 f50"/>
                <a:gd name="f56" fmla="*/ 6 1 f51"/>
                <a:gd name="f57" fmla="*/ 203 1 f50"/>
                <a:gd name="f58" fmla="*/ 197 1 f50"/>
                <a:gd name="f59" fmla="*/ 185 1 f50"/>
                <a:gd name="f60" fmla="*/ 0 1 f51"/>
                <a:gd name="f61" fmla="*/ 173 1 f50"/>
                <a:gd name="f62" fmla="*/ 166 1 f50"/>
                <a:gd name="f63" fmla="*/ 160 1 f50"/>
                <a:gd name="f64" fmla="*/ 144 1 f50"/>
                <a:gd name="f65" fmla="*/ 117 1 f51"/>
                <a:gd name="f66" fmla="*/ 128 1 f50"/>
                <a:gd name="f67" fmla="*/ 185 1 f51"/>
                <a:gd name="f68" fmla="*/ 58 1 f50"/>
                <a:gd name="f69" fmla="*/ 299 1 f51"/>
                <a:gd name="f70" fmla="*/ 54 1 f50"/>
                <a:gd name="f71" fmla="*/ 441 1 f51"/>
                <a:gd name="f72" fmla="*/ 24 1 f50"/>
                <a:gd name="f73" fmla="*/ 523 1 f51"/>
                <a:gd name="f74" fmla="*/ 0 1 f50"/>
                <a:gd name="f75" fmla="*/ 623 1 f51"/>
                <a:gd name="f76" fmla="*/ 78 1 f50"/>
                <a:gd name="f77" fmla="*/ 92 1 f50"/>
                <a:gd name="f78" fmla="*/ 555 1 f51"/>
                <a:gd name="f79" fmla="*/ 134 1 f50"/>
                <a:gd name="f80" fmla="*/ 447 1 f51"/>
                <a:gd name="f81" fmla="*/ 158 1 f50"/>
                <a:gd name="f82" fmla="*/ 315 1 f51"/>
                <a:gd name="f83" fmla="*/ 184 1 f50"/>
                <a:gd name="f84" fmla="*/ 257 1 f51"/>
                <a:gd name="f85" fmla="*/ 216 1 f50"/>
                <a:gd name="f86" fmla="*/ 211 1 f51"/>
                <a:gd name="f87" fmla="*/ 222 1 f50"/>
                <a:gd name="f88" fmla="*/ 145 1 f51"/>
                <a:gd name="f89" fmla="*/ 240 1 f50"/>
                <a:gd name="f90" fmla="*/ 111 1 f51"/>
                <a:gd name="f91" fmla="*/ 262 1 f50"/>
                <a:gd name="f92" fmla="*/ 79 1 f51"/>
                <a:gd name="f93" fmla="*/ 275 1 f50"/>
                <a:gd name="f94" fmla="*/ 263 1 f50"/>
                <a:gd name="f95" fmla="*/ f6 1 f50"/>
                <a:gd name="f96" fmla="*/ f7 1 f51"/>
                <a:gd name="f97" fmla="+- f52 0 f1"/>
                <a:gd name="f98" fmla="*/ f74 f45 1"/>
                <a:gd name="f99" fmla="*/ f95 f45 1"/>
                <a:gd name="f100" fmla="*/ f96 f46 1"/>
                <a:gd name="f101" fmla="*/ f60 f46 1"/>
                <a:gd name="f102" fmla="*/ f53 f45 1"/>
                <a:gd name="f103" fmla="*/ f54 f46 1"/>
                <a:gd name="f104" fmla="*/ f55 f45 1"/>
                <a:gd name="f105" fmla="*/ f56 f46 1"/>
                <a:gd name="f106" fmla="*/ f57 f45 1"/>
                <a:gd name="f107" fmla="*/ f58 f45 1"/>
                <a:gd name="f108" fmla="*/ f59 f45 1"/>
                <a:gd name="f109" fmla="*/ f61 f45 1"/>
                <a:gd name="f110" fmla="*/ f62 f45 1"/>
                <a:gd name="f111" fmla="*/ f63 f45 1"/>
                <a:gd name="f112" fmla="*/ f64 f45 1"/>
                <a:gd name="f113" fmla="*/ f65 f46 1"/>
                <a:gd name="f114" fmla="*/ f66 f45 1"/>
                <a:gd name="f115" fmla="*/ f67 f46 1"/>
                <a:gd name="f116" fmla="*/ f68 f45 1"/>
                <a:gd name="f117" fmla="*/ f69 f46 1"/>
                <a:gd name="f118" fmla="*/ f70 f45 1"/>
                <a:gd name="f119" fmla="*/ f71 f46 1"/>
                <a:gd name="f120" fmla="*/ f72 f45 1"/>
                <a:gd name="f121" fmla="*/ f73 f46 1"/>
                <a:gd name="f122" fmla="*/ f75 f46 1"/>
                <a:gd name="f123" fmla="*/ f76 f45 1"/>
                <a:gd name="f124" fmla="*/ f77 f45 1"/>
                <a:gd name="f125" fmla="*/ f78 f46 1"/>
                <a:gd name="f126" fmla="*/ f79 f45 1"/>
                <a:gd name="f127" fmla="*/ f80 f46 1"/>
                <a:gd name="f128" fmla="*/ f81 f45 1"/>
                <a:gd name="f129" fmla="*/ f82 f46 1"/>
                <a:gd name="f130" fmla="*/ f83 f45 1"/>
                <a:gd name="f131" fmla="*/ f84 f46 1"/>
                <a:gd name="f132" fmla="*/ f85 f45 1"/>
                <a:gd name="f133" fmla="*/ f86 f46 1"/>
                <a:gd name="f134" fmla="*/ f87 f45 1"/>
                <a:gd name="f135" fmla="*/ f88 f46 1"/>
                <a:gd name="f136" fmla="*/ f89 f45 1"/>
                <a:gd name="f137" fmla="*/ f90 f46 1"/>
                <a:gd name="f138" fmla="*/ f91 f45 1"/>
                <a:gd name="f139" fmla="*/ f92 f46 1"/>
                <a:gd name="f140" fmla="*/ f93 f45 1"/>
                <a:gd name="f141" fmla="*/ f94 f4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97">
                  <a:pos x="f102" y="f103"/>
                </a:cxn>
                <a:cxn ang="f97">
                  <a:pos x="f104" y="f105"/>
                </a:cxn>
                <a:cxn ang="f97">
                  <a:pos x="f106" y="f105"/>
                </a:cxn>
                <a:cxn ang="f97">
                  <a:pos x="f106" y="f105"/>
                </a:cxn>
                <a:cxn ang="f97">
                  <a:pos x="f107" y="f105"/>
                </a:cxn>
                <a:cxn ang="f97">
                  <a:pos x="f108" y="f101"/>
                </a:cxn>
                <a:cxn ang="f97">
                  <a:pos x="f109" y="f101"/>
                </a:cxn>
                <a:cxn ang="f97">
                  <a:pos x="f110" y="f101"/>
                </a:cxn>
                <a:cxn ang="f97">
                  <a:pos x="f111" y="f101"/>
                </a:cxn>
                <a:cxn ang="f97">
                  <a:pos x="f112" y="f113"/>
                </a:cxn>
                <a:cxn ang="f97">
                  <a:pos x="f114" y="f115"/>
                </a:cxn>
                <a:cxn ang="f97">
                  <a:pos x="f116" y="f117"/>
                </a:cxn>
                <a:cxn ang="f97">
                  <a:pos x="f118" y="f119"/>
                </a:cxn>
                <a:cxn ang="f97">
                  <a:pos x="f120" y="f121"/>
                </a:cxn>
                <a:cxn ang="f97">
                  <a:pos x="f98" y="f122"/>
                </a:cxn>
                <a:cxn ang="f97">
                  <a:pos x="f123" y="f122"/>
                </a:cxn>
                <a:cxn ang="f97">
                  <a:pos x="f124" y="f125"/>
                </a:cxn>
                <a:cxn ang="f97">
                  <a:pos x="f126" y="f127"/>
                </a:cxn>
                <a:cxn ang="f97">
                  <a:pos x="f128" y="f129"/>
                </a:cxn>
                <a:cxn ang="f97">
                  <a:pos x="f130" y="f131"/>
                </a:cxn>
                <a:cxn ang="f97">
                  <a:pos x="f132" y="f133"/>
                </a:cxn>
                <a:cxn ang="f97">
                  <a:pos x="f134" y="f135"/>
                </a:cxn>
                <a:cxn ang="f97">
                  <a:pos x="f136" y="f137"/>
                </a:cxn>
                <a:cxn ang="f97">
                  <a:pos x="f138" y="f139"/>
                </a:cxn>
                <a:cxn ang="f97">
                  <a:pos x="f140" y="f105"/>
                </a:cxn>
                <a:cxn ang="f97">
                  <a:pos x="f141" y="f103"/>
                </a:cxn>
                <a:cxn ang="f97">
                  <a:pos x="f102" y="f103"/>
                </a:cxn>
                <a:cxn ang="f97">
                  <a:pos x="f102" y="f103"/>
                </a:cxn>
                <a:cxn ang="f97">
                  <a:pos x="f102" y="f103"/>
                </a:cxn>
              </a:cxnLst>
              <a:rect l="f98" t="f101" r="f99" b="f100"/>
              <a:pathLst>
                <a:path w="275" h="623">
                  <a:moveTo>
                    <a:pt x="f8" y="f9"/>
                  </a:moveTo>
                  <a:lnTo>
                    <a:pt x="f10" y="f11"/>
                  </a:lnTo>
                  <a:lnTo>
                    <a:pt x="f12" y="f11"/>
                  </a:lnTo>
                  <a:lnTo>
                    <a:pt x="f12" y="f11"/>
                  </a:lnTo>
                  <a:lnTo>
                    <a:pt x="f13" y="f11"/>
                  </a:lnTo>
                  <a:lnTo>
                    <a:pt x="f14" y="f5"/>
                  </a:lnTo>
                  <a:lnTo>
                    <a:pt x="f15" y="f5"/>
                  </a:lnTo>
                  <a:lnTo>
                    <a:pt x="f16" y="f5"/>
                  </a:lnTo>
                  <a:lnTo>
                    <a:pt x="f17" y="f5"/>
                  </a:lnTo>
                  <a:lnTo>
                    <a:pt x="f18" y="f19"/>
                  </a:lnTo>
                  <a:lnTo>
                    <a:pt x="f20" y="f14"/>
                  </a:lnTo>
                  <a:lnTo>
                    <a:pt x="f21" y="f22"/>
                  </a:lnTo>
                  <a:lnTo>
                    <a:pt x="f23" y="f24"/>
                  </a:lnTo>
                  <a:lnTo>
                    <a:pt x="f25" y="f26"/>
                  </a:lnTo>
                  <a:lnTo>
                    <a:pt x="f5" y="f7"/>
                  </a:lnTo>
                  <a:lnTo>
                    <a:pt x="f27" y="f7"/>
                  </a:lnTo>
                  <a:lnTo>
                    <a:pt x="f28" y="f29"/>
                  </a:lnTo>
                  <a:lnTo>
                    <a:pt x="f30" y="f31"/>
                  </a:lnTo>
                  <a:lnTo>
                    <a:pt x="f32" y="f33"/>
                  </a:lnTo>
                  <a:lnTo>
                    <a:pt x="f34" y="f8"/>
                  </a:lnTo>
                  <a:lnTo>
                    <a:pt x="f35" y="f36"/>
                  </a:lnTo>
                  <a:lnTo>
                    <a:pt x="f37" y="f38"/>
                  </a:lnTo>
                  <a:lnTo>
                    <a:pt x="f39" y="f40"/>
                  </a:lnTo>
                  <a:lnTo>
                    <a:pt x="f41" y="f42"/>
                  </a:lnTo>
                  <a:lnTo>
                    <a:pt x="f6" y="f11"/>
                  </a:lnTo>
                  <a:lnTo>
                    <a:pt x="f43" y="f9"/>
                  </a:lnTo>
                  <a:lnTo>
                    <a:pt x="f8" y="f9"/>
                  </a:lnTo>
                  <a:lnTo>
                    <a:pt x="f8" y="f9"/>
                  </a:lnTo>
                  <a:lnTo>
                    <a:pt x="f8" y="f9"/>
                  </a:lnTo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EAEAEA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9" name="Freeform 9"/>
            <p:cNvSpPr/>
            <p:nvPr/>
          </p:nvSpPr>
          <p:spPr>
            <a:xfrm>
              <a:off x="7178670" y="5888041"/>
              <a:ext cx="338135" cy="969958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13"/>
                <a:gd name="f7" fmla="val 611"/>
                <a:gd name="f8" fmla="val 171"/>
                <a:gd name="f9" fmla="val 12"/>
                <a:gd name="f10" fmla="val 159"/>
                <a:gd name="f11" fmla="val 24"/>
                <a:gd name="f12" fmla="val 153"/>
                <a:gd name="f13" fmla="val 36"/>
                <a:gd name="f14" fmla="val 128"/>
                <a:gd name="f15" fmla="val 60"/>
                <a:gd name="f16" fmla="val 110"/>
                <a:gd name="f17" fmla="val 83"/>
                <a:gd name="f18" fmla="val 86"/>
                <a:gd name="f19" fmla="val 119"/>
                <a:gd name="f20" fmla="val 68"/>
                <a:gd name="f21" fmla="val 167"/>
                <a:gd name="f22" fmla="val 221"/>
                <a:gd name="f23" fmla="val 227"/>
                <a:gd name="f24" fmla="val 233"/>
                <a:gd name="f25" fmla="val 239"/>
                <a:gd name="f26" fmla="val 245"/>
                <a:gd name="f27" fmla="val 251"/>
                <a:gd name="f28" fmla="val 257"/>
                <a:gd name="f29" fmla="val 269"/>
                <a:gd name="f30" fmla="val 74"/>
                <a:gd name="f31" fmla="val 287"/>
                <a:gd name="f32" fmla="val 80"/>
                <a:gd name="f33" fmla="val 305"/>
                <a:gd name="f34" fmla="val 311"/>
                <a:gd name="f35" fmla="val 92"/>
                <a:gd name="f36" fmla="val 317"/>
                <a:gd name="f37" fmla="val 323"/>
                <a:gd name="f38" fmla="val 437"/>
                <a:gd name="f39" fmla="val 18"/>
                <a:gd name="f40" fmla="val 471"/>
                <a:gd name="f41" fmla="val 547"/>
                <a:gd name="f42" fmla="val 50"/>
                <a:gd name="f43" fmla="val 114"/>
                <a:gd name="f44" fmla="val 104"/>
                <a:gd name="f45" fmla="val 555"/>
                <a:gd name="f46" fmla="val 120"/>
                <a:gd name="f47" fmla="val 515"/>
                <a:gd name="f48" fmla="val 150"/>
                <a:gd name="f49" fmla="val 449"/>
                <a:gd name="f50" fmla="val 166"/>
                <a:gd name="f51" fmla="val 377"/>
                <a:gd name="f52" fmla="val 156"/>
                <a:gd name="f53" fmla="val 295"/>
                <a:gd name="f54" fmla="val 170"/>
                <a:gd name="f55" fmla="val 203"/>
                <a:gd name="f56" fmla="val 212"/>
                <a:gd name="f57" fmla="val 95"/>
                <a:gd name="f58" fmla="val 207"/>
                <a:gd name="f59" fmla="val 201"/>
                <a:gd name="f60" fmla="val 195"/>
                <a:gd name="f61" fmla="val 189"/>
                <a:gd name="f62" fmla="val 183"/>
                <a:gd name="f63" fmla="val 6"/>
                <a:gd name="f64" fmla="val 177"/>
                <a:gd name="f65" fmla="+- 0 0 -90"/>
                <a:gd name="f66" fmla="*/ f3 1 213"/>
                <a:gd name="f67" fmla="*/ f4 1 611"/>
                <a:gd name="f68" fmla="+- f7 0 f5"/>
                <a:gd name="f69" fmla="+- f6 0 f5"/>
                <a:gd name="f70" fmla="*/ f65 f0 1"/>
                <a:gd name="f71" fmla="*/ f69 1 213"/>
                <a:gd name="f72" fmla="*/ f68 1 611"/>
                <a:gd name="f73" fmla="*/ f70 1 f2"/>
                <a:gd name="f74" fmla="*/ 171 1 f71"/>
                <a:gd name="f75" fmla="*/ 12 1 f72"/>
                <a:gd name="f76" fmla="*/ 159 1 f71"/>
                <a:gd name="f77" fmla="*/ 24 1 f72"/>
                <a:gd name="f78" fmla="*/ 153 1 f71"/>
                <a:gd name="f79" fmla="*/ 36 1 f72"/>
                <a:gd name="f80" fmla="*/ 128 1 f71"/>
                <a:gd name="f81" fmla="*/ 60 1 f72"/>
                <a:gd name="f82" fmla="*/ 110 1 f71"/>
                <a:gd name="f83" fmla="*/ 83 1 f72"/>
                <a:gd name="f84" fmla="*/ 86 1 f71"/>
                <a:gd name="f85" fmla="*/ 119 1 f72"/>
                <a:gd name="f86" fmla="*/ 68 1 f71"/>
                <a:gd name="f87" fmla="*/ 167 1 f72"/>
                <a:gd name="f88" fmla="*/ 221 1 f72"/>
                <a:gd name="f89" fmla="*/ 227 1 f72"/>
                <a:gd name="f90" fmla="*/ 233 1 f72"/>
                <a:gd name="f91" fmla="*/ 239 1 f72"/>
                <a:gd name="f92" fmla="*/ 245 1 f72"/>
                <a:gd name="f93" fmla="*/ 251 1 f72"/>
                <a:gd name="f94" fmla="*/ 257 1 f72"/>
                <a:gd name="f95" fmla="*/ 269 1 f72"/>
                <a:gd name="f96" fmla="*/ 74 1 f71"/>
                <a:gd name="f97" fmla="*/ 287 1 f72"/>
                <a:gd name="f98" fmla="*/ 80 1 f71"/>
                <a:gd name="f99" fmla="*/ 305 1 f72"/>
                <a:gd name="f100" fmla="*/ 311 1 f72"/>
                <a:gd name="f101" fmla="*/ 92 1 f71"/>
                <a:gd name="f102" fmla="*/ 317 1 f72"/>
                <a:gd name="f103" fmla="*/ 323 1 f72"/>
                <a:gd name="f104" fmla="*/ 24 1 f71"/>
                <a:gd name="f105" fmla="*/ 437 1 f72"/>
                <a:gd name="f106" fmla="*/ 18 1 f71"/>
                <a:gd name="f107" fmla="*/ 471 1 f72"/>
                <a:gd name="f108" fmla="*/ 0 1 f71"/>
                <a:gd name="f109" fmla="*/ 547 1 f72"/>
                <a:gd name="f110" fmla="*/ 50 1 f71"/>
                <a:gd name="f111" fmla="*/ 611 1 f72"/>
                <a:gd name="f112" fmla="*/ 114 1 f71"/>
                <a:gd name="f113" fmla="*/ 104 1 f71"/>
                <a:gd name="f114" fmla="*/ 555 1 f72"/>
                <a:gd name="f115" fmla="*/ 120 1 f71"/>
                <a:gd name="f116" fmla="*/ 515 1 f72"/>
                <a:gd name="f117" fmla="*/ 150 1 f71"/>
                <a:gd name="f118" fmla="*/ 449 1 f72"/>
                <a:gd name="f119" fmla="*/ 166 1 f71"/>
                <a:gd name="f120" fmla="*/ 377 1 f72"/>
                <a:gd name="f121" fmla="*/ 156 1 f71"/>
                <a:gd name="f122" fmla="*/ 295 1 f72"/>
                <a:gd name="f123" fmla="*/ 170 1 f71"/>
                <a:gd name="f124" fmla="*/ 203 1 f72"/>
                <a:gd name="f125" fmla="*/ 212 1 f71"/>
                <a:gd name="f126" fmla="*/ 95 1 f72"/>
                <a:gd name="f127" fmla="*/ 213 1 f71"/>
                <a:gd name="f128" fmla="*/ 0 1 f72"/>
                <a:gd name="f129" fmla="*/ 207 1 f71"/>
                <a:gd name="f130" fmla="*/ 201 1 f71"/>
                <a:gd name="f131" fmla="*/ 195 1 f71"/>
                <a:gd name="f132" fmla="*/ 189 1 f71"/>
                <a:gd name="f133" fmla="*/ 183 1 f71"/>
                <a:gd name="f134" fmla="*/ 6 1 f72"/>
                <a:gd name="f135" fmla="*/ 177 1 f71"/>
                <a:gd name="f136" fmla="*/ f6 1 f71"/>
                <a:gd name="f137" fmla="*/ f7 1 f72"/>
                <a:gd name="f138" fmla="+- f73 0 f1"/>
                <a:gd name="f139" fmla="*/ f108 f66 1"/>
                <a:gd name="f140" fmla="*/ f136 f66 1"/>
                <a:gd name="f141" fmla="*/ f137 f67 1"/>
                <a:gd name="f142" fmla="*/ f128 f67 1"/>
                <a:gd name="f143" fmla="*/ f74 f66 1"/>
                <a:gd name="f144" fmla="*/ f75 f67 1"/>
                <a:gd name="f145" fmla="*/ f76 f66 1"/>
                <a:gd name="f146" fmla="*/ f77 f67 1"/>
                <a:gd name="f147" fmla="*/ f78 f66 1"/>
                <a:gd name="f148" fmla="*/ f79 f67 1"/>
                <a:gd name="f149" fmla="*/ f80 f66 1"/>
                <a:gd name="f150" fmla="*/ f81 f67 1"/>
                <a:gd name="f151" fmla="*/ f82 f66 1"/>
                <a:gd name="f152" fmla="*/ f83 f67 1"/>
                <a:gd name="f153" fmla="*/ f84 f66 1"/>
                <a:gd name="f154" fmla="*/ f85 f67 1"/>
                <a:gd name="f155" fmla="*/ f86 f66 1"/>
                <a:gd name="f156" fmla="*/ f87 f67 1"/>
                <a:gd name="f157" fmla="*/ f88 f67 1"/>
                <a:gd name="f158" fmla="*/ f89 f67 1"/>
                <a:gd name="f159" fmla="*/ f90 f67 1"/>
                <a:gd name="f160" fmla="*/ f91 f67 1"/>
                <a:gd name="f161" fmla="*/ f92 f67 1"/>
                <a:gd name="f162" fmla="*/ f93 f67 1"/>
                <a:gd name="f163" fmla="*/ f94 f67 1"/>
                <a:gd name="f164" fmla="*/ f95 f67 1"/>
                <a:gd name="f165" fmla="*/ f96 f66 1"/>
                <a:gd name="f166" fmla="*/ f97 f67 1"/>
                <a:gd name="f167" fmla="*/ f98 f66 1"/>
                <a:gd name="f168" fmla="*/ f99 f67 1"/>
                <a:gd name="f169" fmla="*/ f100 f67 1"/>
                <a:gd name="f170" fmla="*/ f101 f66 1"/>
                <a:gd name="f171" fmla="*/ f102 f67 1"/>
                <a:gd name="f172" fmla="*/ f103 f67 1"/>
                <a:gd name="f173" fmla="*/ f104 f66 1"/>
                <a:gd name="f174" fmla="*/ f105 f67 1"/>
                <a:gd name="f175" fmla="*/ f106 f66 1"/>
                <a:gd name="f176" fmla="*/ f107 f67 1"/>
                <a:gd name="f177" fmla="*/ f109 f67 1"/>
                <a:gd name="f178" fmla="*/ f110 f66 1"/>
                <a:gd name="f179" fmla="*/ f111 f67 1"/>
                <a:gd name="f180" fmla="*/ f112 f66 1"/>
                <a:gd name="f181" fmla="*/ f113 f66 1"/>
                <a:gd name="f182" fmla="*/ f114 f67 1"/>
                <a:gd name="f183" fmla="*/ f115 f66 1"/>
                <a:gd name="f184" fmla="*/ f116 f67 1"/>
                <a:gd name="f185" fmla="*/ f117 f66 1"/>
                <a:gd name="f186" fmla="*/ f118 f67 1"/>
                <a:gd name="f187" fmla="*/ f119 f66 1"/>
                <a:gd name="f188" fmla="*/ f120 f67 1"/>
                <a:gd name="f189" fmla="*/ f121 f66 1"/>
                <a:gd name="f190" fmla="*/ f122 f67 1"/>
                <a:gd name="f191" fmla="*/ f123 f66 1"/>
                <a:gd name="f192" fmla="*/ f124 f67 1"/>
                <a:gd name="f193" fmla="*/ f125 f66 1"/>
                <a:gd name="f194" fmla="*/ f126 f67 1"/>
                <a:gd name="f195" fmla="*/ f127 f66 1"/>
                <a:gd name="f196" fmla="*/ f129 f66 1"/>
                <a:gd name="f197" fmla="*/ f130 f66 1"/>
                <a:gd name="f198" fmla="*/ f131 f66 1"/>
                <a:gd name="f199" fmla="*/ f132 f66 1"/>
                <a:gd name="f200" fmla="*/ f133 f66 1"/>
                <a:gd name="f201" fmla="*/ f134 f67 1"/>
                <a:gd name="f202" fmla="*/ f135 f6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138">
                  <a:pos x="f143" y="f144"/>
                </a:cxn>
                <a:cxn ang="f138">
                  <a:pos x="f145" y="f146"/>
                </a:cxn>
                <a:cxn ang="f138">
                  <a:pos x="f147" y="f148"/>
                </a:cxn>
                <a:cxn ang="f138">
                  <a:pos x="f149" y="f150"/>
                </a:cxn>
                <a:cxn ang="f138">
                  <a:pos x="f151" y="f152"/>
                </a:cxn>
                <a:cxn ang="f138">
                  <a:pos x="f153" y="f154"/>
                </a:cxn>
                <a:cxn ang="f138">
                  <a:pos x="f155" y="f156"/>
                </a:cxn>
                <a:cxn ang="f138">
                  <a:pos x="f155" y="f157"/>
                </a:cxn>
                <a:cxn ang="f138">
                  <a:pos x="f155" y="f158"/>
                </a:cxn>
                <a:cxn ang="f138">
                  <a:pos x="f155" y="f159"/>
                </a:cxn>
                <a:cxn ang="f138">
                  <a:pos x="f155" y="f160"/>
                </a:cxn>
                <a:cxn ang="f138">
                  <a:pos x="f155" y="f161"/>
                </a:cxn>
                <a:cxn ang="f138">
                  <a:pos x="f155" y="f162"/>
                </a:cxn>
                <a:cxn ang="f138">
                  <a:pos x="f155" y="f162"/>
                </a:cxn>
                <a:cxn ang="f138">
                  <a:pos x="f155" y="f163"/>
                </a:cxn>
                <a:cxn ang="f138">
                  <a:pos x="f155" y="f164"/>
                </a:cxn>
                <a:cxn ang="f138">
                  <a:pos x="f165" y="f166"/>
                </a:cxn>
                <a:cxn ang="f138">
                  <a:pos x="f167" y="f168"/>
                </a:cxn>
                <a:cxn ang="f138">
                  <a:pos x="f153" y="f169"/>
                </a:cxn>
                <a:cxn ang="f138">
                  <a:pos x="f153" y="f169"/>
                </a:cxn>
                <a:cxn ang="f138">
                  <a:pos x="f170" y="f171"/>
                </a:cxn>
                <a:cxn ang="f138">
                  <a:pos x="f170" y="f172"/>
                </a:cxn>
                <a:cxn ang="f138">
                  <a:pos x="f170" y="f172"/>
                </a:cxn>
                <a:cxn ang="f138">
                  <a:pos x="f173" y="f174"/>
                </a:cxn>
                <a:cxn ang="f138">
                  <a:pos x="f175" y="f176"/>
                </a:cxn>
                <a:cxn ang="f138">
                  <a:pos x="f139" y="f177"/>
                </a:cxn>
                <a:cxn ang="f138">
                  <a:pos x="f178" y="f179"/>
                </a:cxn>
                <a:cxn ang="f138">
                  <a:pos x="f180" y="f179"/>
                </a:cxn>
                <a:cxn ang="f138">
                  <a:pos x="f181" y="f182"/>
                </a:cxn>
                <a:cxn ang="f138">
                  <a:pos x="f183" y="f184"/>
                </a:cxn>
                <a:cxn ang="f138">
                  <a:pos x="f185" y="f186"/>
                </a:cxn>
                <a:cxn ang="f138">
                  <a:pos x="f187" y="f188"/>
                </a:cxn>
                <a:cxn ang="f138">
                  <a:pos x="f189" y="f190"/>
                </a:cxn>
                <a:cxn ang="f138">
                  <a:pos x="f191" y="f192"/>
                </a:cxn>
                <a:cxn ang="f138">
                  <a:pos x="f193" y="f194"/>
                </a:cxn>
                <a:cxn ang="f138">
                  <a:pos x="f195" y="f142"/>
                </a:cxn>
                <a:cxn ang="f138">
                  <a:pos x="f196" y="f142"/>
                </a:cxn>
                <a:cxn ang="f138">
                  <a:pos x="f197" y="f142"/>
                </a:cxn>
                <a:cxn ang="f138">
                  <a:pos x="f198" y="f142"/>
                </a:cxn>
                <a:cxn ang="f138">
                  <a:pos x="f199" y="f142"/>
                </a:cxn>
                <a:cxn ang="f138">
                  <a:pos x="f200" y="f201"/>
                </a:cxn>
                <a:cxn ang="f138">
                  <a:pos x="f202" y="f201"/>
                </a:cxn>
                <a:cxn ang="f138">
                  <a:pos x="f143" y="f144"/>
                </a:cxn>
                <a:cxn ang="f138">
                  <a:pos x="f143" y="f144"/>
                </a:cxn>
                <a:cxn ang="f138">
                  <a:pos x="f143" y="f144"/>
                </a:cxn>
              </a:cxnLst>
              <a:rect l="f139" t="f142" r="f140" b="f141"/>
              <a:pathLst>
                <a:path w="213" h="611">
                  <a:moveTo>
                    <a:pt x="f8" y="f9"/>
                  </a:moveTo>
                  <a:lnTo>
                    <a:pt x="f10" y="f11"/>
                  </a:lnTo>
                  <a:lnTo>
                    <a:pt x="f12" y="f13"/>
                  </a:lnTo>
                  <a:lnTo>
                    <a:pt x="f14" y="f15"/>
                  </a:lnTo>
                  <a:lnTo>
                    <a:pt x="f16" y="f17"/>
                  </a:lnTo>
                  <a:lnTo>
                    <a:pt x="f18" y="f19"/>
                  </a:lnTo>
                  <a:lnTo>
                    <a:pt x="f20" y="f21"/>
                  </a:lnTo>
                  <a:lnTo>
                    <a:pt x="f20" y="f22"/>
                  </a:lnTo>
                  <a:lnTo>
                    <a:pt x="f20" y="f23"/>
                  </a:lnTo>
                  <a:lnTo>
                    <a:pt x="f20" y="f24"/>
                  </a:lnTo>
                  <a:lnTo>
                    <a:pt x="f20" y="f25"/>
                  </a:lnTo>
                  <a:lnTo>
                    <a:pt x="f20" y="f26"/>
                  </a:lnTo>
                  <a:lnTo>
                    <a:pt x="f20" y="f27"/>
                  </a:lnTo>
                  <a:lnTo>
                    <a:pt x="f20" y="f27"/>
                  </a:lnTo>
                  <a:lnTo>
                    <a:pt x="f20" y="f28"/>
                  </a:lnTo>
                  <a:lnTo>
                    <a:pt x="f20" y="f29"/>
                  </a:lnTo>
                  <a:lnTo>
                    <a:pt x="f30" y="f31"/>
                  </a:lnTo>
                  <a:lnTo>
                    <a:pt x="f32" y="f33"/>
                  </a:lnTo>
                  <a:lnTo>
                    <a:pt x="f18" y="f34"/>
                  </a:lnTo>
                  <a:lnTo>
                    <a:pt x="f18" y="f34"/>
                  </a:lnTo>
                  <a:lnTo>
                    <a:pt x="f35" y="f36"/>
                  </a:lnTo>
                  <a:lnTo>
                    <a:pt x="f35" y="f37"/>
                  </a:lnTo>
                  <a:lnTo>
                    <a:pt x="f35" y="f37"/>
                  </a:lnTo>
                  <a:lnTo>
                    <a:pt x="f11" y="f38"/>
                  </a:lnTo>
                  <a:lnTo>
                    <a:pt x="f39" y="f40"/>
                  </a:lnTo>
                  <a:lnTo>
                    <a:pt x="f5" y="f41"/>
                  </a:lnTo>
                  <a:lnTo>
                    <a:pt x="f42" y="f7"/>
                  </a:lnTo>
                  <a:lnTo>
                    <a:pt x="f43" y="f7"/>
                  </a:lnTo>
                  <a:lnTo>
                    <a:pt x="f44" y="f45"/>
                  </a:lnTo>
                  <a:lnTo>
                    <a:pt x="f46" y="f47"/>
                  </a:lnTo>
                  <a:lnTo>
                    <a:pt x="f48" y="f49"/>
                  </a:lnTo>
                  <a:lnTo>
                    <a:pt x="f50" y="f51"/>
                  </a:lnTo>
                  <a:lnTo>
                    <a:pt x="f52" y="f53"/>
                  </a:lnTo>
                  <a:lnTo>
                    <a:pt x="f54" y="f55"/>
                  </a:lnTo>
                  <a:lnTo>
                    <a:pt x="f56" y="f57"/>
                  </a:lnTo>
                  <a:lnTo>
                    <a:pt x="f6" y="f5"/>
                  </a:lnTo>
                  <a:lnTo>
                    <a:pt x="f58" y="f5"/>
                  </a:lnTo>
                  <a:lnTo>
                    <a:pt x="f59" y="f5"/>
                  </a:lnTo>
                  <a:lnTo>
                    <a:pt x="f60" y="f5"/>
                  </a:lnTo>
                  <a:lnTo>
                    <a:pt x="f61" y="f5"/>
                  </a:lnTo>
                  <a:lnTo>
                    <a:pt x="f62" y="f63"/>
                  </a:lnTo>
                  <a:lnTo>
                    <a:pt x="f64" y="f63"/>
                  </a:lnTo>
                  <a:lnTo>
                    <a:pt x="f8" y="f9"/>
                  </a:lnTo>
                  <a:lnTo>
                    <a:pt x="f8" y="f9"/>
                  </a:lnTo>
                  <a:lnTo>
                    <a:pt x="f8" y="f9"/>
                  </a:lnTo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EAEAEA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0" name="Freeform 10"/>
            <p:cNvSpPr/>
            <p:nvPr/>
          </p:nvSpPr>
          <p:spPr>
            <a:xfrm>
              <a:off x="6813551" y="6248396"/>
              <a:ext cx="265111" cy="60960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67"/>
                <a:gd name="f7" fmla="val 384"/>
                <a:gd name="f8" fmla="val 149"/>
                <a:gd name="f9" fmla="val 60"/>
                <a:gd name="f10" fmla="val 119"/>
                <a:gd name="f11" fmla="val 30"/>
                <a:gd name="f12" fmla="val 89"/>
                <a:gd name="f13" fmla="val 12"/>
                <a:gd name="f14" fmla="val 59"/>
                <a:gd name="f15" fmla="val 54"/>
                <a:gd name="f16" fmla="val 70"/>
                <a:gd name="f17" fmla="val 46"/>
                <a:gd name="f18" fmla="val 112"/>
                <a:gd name="f19" fmla="val 52"/>
                <a:gd name="f20" fmla="val 168"/>
                <a:gd name="f21" fmla="val 24"/>
                <a:gd name="f22" fmla="val 194"/>
                <a:gd name="f23" fmla="val 16"/>
                <a:gd name="f24" fmla="val 258"/>
                <a:gd name="f25" fmla="val 2"/>
                <a:gd name="f26" fmla="val 300"/>
                <a:gd name="f27" fmla="val 352"/>
                <a:gd name="f28" fmla="val 47"/>
                <a:gd name="f29" fmla="val 134"/>
                <a:gd name="f30" fmla="val 350"/>
                <a:gd name="f31" fmla="val 104"/>
                <a:gd name="f32" fmla="val 324"/>
                <a:gd name="f33" fmla="val 138"/>
                <a:gd name="f34" fmla="val 274"/>
                <a:gd name="f35" fmla="val 122"/>
                <a:gd name="f36" fmla="val 220"/>
                <a:gd name="f37" fmla="val 132"/>
                <a:gd name="f38" fmla="val 186"/>
                <a:gd name="f39" fmla="val 140"/>
                <a:gd name="f40" fmla="val 154"/>
                <a:gd name="f41" fmla="val 90"/>
                <a:gd name="f42" fmla="+- 0 0 -90"/>
                <a:gd name="f43" fmla="*/ f3 1 167"/>
                <a:gd name="f44" fmla="*/ f4 1 384"/>
                <a:gd name="f45" fmla="+- f7 0 f5"/>
                <a:gd name="f46" fmla="+- f6 0 f5"/>
                <a:gd name="f47" fmla="*/ f42 f0 1"/>
                <a:gd name="f48" fmla="*/ f46 1 167"/>
                <a:gd name="f49" fmla="*/ f45 1 384"/>
                <a:gd name="f50" fmla="*/ f47 1 f2"/>
                <a:gd name="f51" fmla="*/ 149 1 f48"/>
                <a:gd name="f52" fmla="*/ 60 1 f49"/>
                <a:gd name="f53" fmla="*/ 119 1 f48"/>
                <a:gd name="f54" fmla="*/ 30 1 f49"/>
                <a:gd name="f55" fmla="*/ 89 1 f48"/>
                <a:gd name="f56" fmla="*/ 12 1 f49"/>
                <a:gd name="f57" fmla="*/ 59 1 f48"/>
                <a:gd name="f58" fmla="*/ 0 1 f49"/>
                <a:gd name="f59" fmla="*/ 54 1 f48"/>
                <a:gd name="f60" fmla="*/ 70 1 f49"/>
                <a:gd name="f61" fmla="*/ 46 1 f48"/>
                <a:gd name="f62" fmla="*/ 112 1 f49"/>
                <a:gd name="f63" fmla="*/ 52 1 f48"/>
                <a:gd name="f64" fmla="*/ 168 1 f49"/>
                <a:gd name="f65" fmla="*/ 24 1 f48"/>
                <a:gd name="f66" fmla="*/ 194 1 f49"/>
                <a:gd name="f67" fmla="*/ 16 1 f48"/>
                <a:gd name="f68" fmla="*/ 258 1 f49"/>
                <a:gd name="f69" fmla="*/ 2 1 f48"/>
                <a:gd name="f70" fmla="*/ 300 1 f49"/>
                <a:gd name="f71" fmla="*/ 0 1 f48"/>
                <a:gd name="f72" fmla="*/ 352 1 f49"/>
                <a:gd name="f73" fmla="*/ 47 1 f48"/>
                <a:gd name="f74" fmla="*/ 384 1 f49"/>
                <a:gd name="f75" fmla="*/ 134 1 f48"/>
                <a:gd name="f76" fmla="*/ 350 1 f49"/>
                <a:gd name="f77" fmla="*/ 104 1 f48"/>
                <a:gd name="f78" fmla="*/ 324 1 f49"/>
                <a:gd name="f79" fmla="*/ 138 1 f48"/>
                <a:gd name="f80" fmla="*/ 274 1 f49"/>
                <a:gd name="f81" fmla="*/ 122 1 f48"/>
                <a:gd name="f82" fmla="*/ 220 1 f49"/>
                <a:gd name="f83" fmla="*/ 132 1 f48"/>
                <a:gd name="f84" fmla="*/ 186 1 f49"/>
                <a:gd name="f85" fmla="*/ 140 1 f48"/>
                <a:gd name="f86" fmla="*/ 154 1 f49"/>
                <a:gd name="f87" fmla="*/ 167 1 f48"/>
                <a:gd name="f88" fmla="*/ 90 1 f49"/>
                <a:gd name="f89" fmla="*/ f6 1 f48"/>
                <a:gd name="f90" fmla="*/ f7 1 f49"/>
                <a:gd name="f91" fmla="+- f50 0 f1"/>
                <a:gd name="f92" fmla="*/ f71 f43 1"/>
                <a:gd name="f93" fmla="*/ f89 f43 1"/>
                <a:gd name="f94" fmla="*/ f90 f44 1"/>
                <a:gd name="f95" fmla="*/ f58 f44 1"/>
                <a:gd name="f96" fmla="*/ f51 f43 1"/>
                <a:gd name="f97" fmla="*/ f52 f44 1"/>
                <a:gd name="f98" fmla="*/ f53 f43 1"/>
                <a:gd name="f99" fmla="*/ f54 f44 1"/>
                <a:gd name="f100" fmla="*/ f55 f43 1"/>
                <a:gd name="f101" fmla="*/ f56 f44 1"/>
                <a:gd name="f102" fmla="*/ f57 f43 1"/>
                <a:gd name="f103" fmla="*/ f59 f43 1"/>
                <a:gd name="f104" fmla="*/ f60 f44 1"/>
                <a:gd name="f105" fmla="*/ f61 f43 1"/>
                <a:gd name="f106" fmla="*/ f62 f44 1"/>
                <a:gd name="f107" fmla="*/ f63 f43 1"/>
                <a:gd name="f108" fmla="*/ f64 f44 1"/>
                <a:gd name="f109" fmla="*/ f65 f43 1"/>
                <a:gd name="f110" fmla="*/ f66 f44 1"/>
                <a:gd name="f111" fmla="*/ f67 f43 1"/>
                <a:gd name="f112" fmla="*/ f68 f44 1"/>
                <a:gd name="f113" fmla="*/ f69 f43 1"/>
                <a:gd name="f114" fmla="*/ f70 f44 1"/>
                <a:gd name="f115" fmla="*/ f72 f44 1"/>
                <a:gd name="f116" fmla="*/ f73 f43 1"/>
                <a:gd name="f117" fmla="*/ f74 f44 1"/>
                <a:gd name="f118" fmla="*/ f75 f43 1"/>
                <a:gd name="f119" fmla="*/ f76 f44 1"/>
                <a:gd name="f120" fmla="*/ f77 f43 1"/>
                <a:gd name="f121" fmla="*/ f78 f44 1"/>
                <a:gd name="f122" fmla="*/ f79 f43 1"/>
                <a:gd name="f123" fmla="*/ f80 f44 1"/>
                <a:gd name="f124" fmla="*/ f81 f43 1"/>
                <a:gd name="f125" fmla="*/ f82 f44 1"/>
                <a:gd name="f126" fmla="*/ f83 f43 1"/>
                <a:gd name="f127" fmla="*/ f84 f44 1"/>
                <a:gd name="f128" fmla="*/ f85 f43 1"/>
                <a:gd name="f129" fmla="*/ f86 f44 1"/>
                <a:gd name="f130" fmla="*/ f87 f43 1"/>
                <a:gd name="f131" fmla="*/ f88 f4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91">
                  <a:pos x="f96" y="f97"/>
                </a:cxn>
                <a:cxn ang="f91">
                  <a:pos x="f98" y="f99"/>
                </a:cxn>
                <a:cxn ang="f91">
                  <a:pos x="f100" y="f101"/>
                </a:cxn>
                <a:cxn ang="f91">
                  <a:pos x="f102" y="f95"/>
                </a:cxn>
                <a:cxn ang="f91">
                  <a:pos x="f103" y="f104"/>
                </a:cxn>
                <a:cxn ang="f91">
                  <a:pos x="f105" y="f106"/>
                </a:cxn>
                <a:cxn ang="f91">
                  <a:pos x="f107" y="f108"/>
                </a:cxn>
                <a:cxn ang="f91">
                  <a:pos x="f109" y="f110"/>
                </a:cxn>
                <a:cxn ang="f91">
                  <a:pos x="f111" y="f112"/>
                </a:cxn>
                <a:cxn ang="f91">
                  <a:pos x="f113" y="f114"/>
                </a:cxn>
                <a:cxn ang="f91">
                  <a:pos x="f92" y="f115"/>
                </a:cxn>
                <a:cxn ang="f91">
                  <a:pos x="f116" y="f117"/>
                </a:cxn>
                <a:cxn ang="f91">
                  <a:pos x="f96" y="f117"/>
                </a:cxn>
                <a:cxn ang="f91">
                  <a:pos x="f118" y="f119"/>
                </a:cxn>
                <a:cxn ang="f91">
                  <a:pos x="f120" y="f121"/>
                </a:cxn>
                <a:cxn ang="f91">
                  <a:pos x="f122" y="f123"/>
                </a:cxn>
                <a:cxn ang="f91">
                  <a:pos x="f124" y="f125"/>
                </a:cxn>
                <a:cxn ang="f91">
                  <a:pos x="f126" y="f127"/>
                </a:cxn>
                <a:cxn ang="f91">
                  <a:pos x="f128" y="f129"/>
                </a:cxn>
                <a:cxn ang="f91">
                  <a:pos x="f130" y="f131"/>
                </a:cxn>
                <a:cxn ang="f91">
                  <a:pos x="f96" y="f97"/>
                </a:cxn>
                <a:cxn ang="f91">
                  <a:pos x="f96" y="f97"/>
                </a:cxn>
                <a:cxn ang="f91">
                  <a:pos x="f96" y="f97"/>
                </a:cxn>
              </a:cxnLst>
              <a:rect l="f92" t="f95" r="f93" b="f94"/>
              <a:pathLst>
                <a:path w="167" h="384">
                  <a:moveTo>
                    <a:pt x="f8" y="f9"/>
                  </a:moveTo>
                  <a:lnTo>
                    <a:pt x="f10" y="f11"/>
                  </a:lnTo>
                  <a:lnTo>
                    <a:pt x="f12" y="f13"/>
                  </a:lnTo>
                  <a:lnTo>
                    <a:pt x="f14" y="f5"/>
                  </a:lnTo>
                  <a:lnTo>
                    <a:pt x="f15" y="f16"/>
                  </a:lnTo>
                  <a:lnTo>
                    <a:pt x="f17" y="f18"/>
                  </a:lnTo>
                  <a:lnTo>
                    <a:pt x="f19" y="f20"/>
                  </a:lnTo>
                  <a:lnTo>
                    <a:pt x="f21" y="f22"/>
                  </a:lnTo>
                  <a:lnTo>
                    <a:pt x="f23" y="f24"/>
                  </a:lnTo>
                  <a:lnTo>
                    <a:pt x="f25" y="f26"/>
                  </a:lnTo>
                  <a:lnTo>
                    <a:pt x="f5" y="f27"/>
                  </a:lnTo>
                  <a:lnTo>
                    <a:pt x="f28" y="f7"/>
                  </a:lnTo>
                  <a:lnTo>
                    <a:pt x="f8" y="f7"/>
                  </a:lnTo>
                  <a:lnTo>
                    <a:pt x="f29" y="f30"/>
                  </a:lnTo>
                  <a:lnTo>
                    <a:pt x="f31" y="f32"/>
                  </a:lnTo>
                  <a:lnTo>
                    <a:pt x="f33" y="f34"/>
                  </a:lnTo>
                  <a:lnTo>
                    <a:pt x="f35" y="f36"/>
                  </a:lnTo>
                  <a:lnTo>
                    <a:pt x="f37" y="f38"/>
                  </a:lnTo>
                  <a:lnTo>
                    <a:pt x="f39" y="f40"/>
                  </a:lnTo>
                  <a:lnTo>
                    <a:pt x="f6" y="f41"/>
                  </a:lnTo>
                  <a:lnTo>
                    <a:pt x="f8" y="f9"/>
                  </a:lnTo>
                  <a:lnTo>
                    <a:pt x="f8" y="f9"/>
                  </a:lnTo>
                  <a:lnTo>
                    <a:pt x="f8" y="f9"/>
                  </a:lnTo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EAEAEA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1" name="Freeform 11"/>
            <p:cNvSpPr/>
            <p:nvPr/>
          </p:nvSpPr>
          <p:spPr>
            <a:xfrm>
              <a:off x="6508754" y="6381753"/>
              <a:ext cx="263520" cy="47624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66"/>
                <a:gd name="f7" fmla="val 300"/>
                <a:gd name="f8" fmla="val 136"/>
                <a:gd name="f9" fmla="val 12"/>
                <a:gd name="f10" fmla="val 100"/>
                <a:gd name="f11" fmla="val 78"/>
                <a:gd name="f12" fmla="val 64"/>
                <a:gd name="f13" fmla="val 70"/>
                <a:gd name="f14" fmla="val 126"/>
                <a:gd name="f15" fmla="val 46"/>
                <a:gd name="f16" fmla="val 184"/>
                <a:gd name="f17" fmla="val 58"/>
                <a:gd name="f18" fmla="val 232"/>
                <a:gd name="f19" fmla="val 38"/>
                <a:gd name="f20" fmla="val 268"/>
                <a:gd name="f21" fmla="val 160"/>
                <a:gd name="f22" fmla="val 272"/>
                <a:gd name="f23" fmla="val 98"/>
                <a:gd name="f24" fmla="val 234"/>
                <a:gd name="f25" fmla="val 130"/>
                <a:gd name="f26" fmla="val 188"/>
                <a:gd name="f27" fmla="val 138"/>
                <a:gd name="f28" fmla="val 134"/>
                <a:gd name="f29" fmla="val 144"/>
                <a:gd name="f30" fmla="val 94"/>
                <a:gd name="f31" fmla="val 164"/>
                <a:gd name="f32" fmla="val 60"/>
                <a:gd name="f33" fmla="+- 0 0 -90"/>
                <a:gd name="f34" fmla="*/ f3 1 166"/>
                <a:gd name="f35" fmla="*/ f4 1 300"/>
                <a:gd name="f36" fmla="+- f7 0 f5"/>
                <a:gd name="f37" fmla="+- f6 0 f5"/>
                <a:gd name="f38" fmla="*/ f33 f0 1"/>
                <a:gd name="f39" fmla="*/ f37 1 166"/>
                <a:gd name="f40" fmla="*/ f36 1 300"/>
                <a:gd name="f41" fmla="*/ f38 1 f2"/>
                <a:gd name="f42" fmla="*/ 136 1 f39"/>
                <a:gd name="f43" fmla="*/ 12 1 f40"/>
                <a:gd name="f44" fmla="*/ 100 1 f39"/>
                <a:gd name="f45" fmla="*/ 0 1 f40"/>
                <a:gd name="f46" fmla="*/ 78 1 f39"/>
                <a:gd name="f47" fmla="*/ 64 1 f40"/>
                <a:gd name="f48" fmla="*/ 70 1 f39"/>
                <a:gd name="f49" fmla="*/ 126 1 f40"/>
                <a:gd name="f50" fmla="*/ 46 1 f39"/>
                <a:gd name="f51" fmla="*/ 184 1 f40"/>
                <a:gd name="f52" fmla="*/ 58 1 f39"/>
                <a:gd name="f53" fmla="*/ 232 1 f40"/>
                <a:gd name="f54" fmla="*/ 38 1 f39"/>
                <a:gd name="f55" fmla="*/ 268 1 f40"/>
                <a:gd name="f56" fmla="*/ 0 1 f39"/>
                <a:gd name="f57" fmla="*/ 300 1 f40"/>
                <a:gd name="f58" fmla="*/ 160 1 f39"/>
                <a:gd name="f59" fmla="*/ 272 1 f40"/>
                <a:gd name="f60" fmla="*/ 98 1 f39"/>
                <a:gd name="f61" fmla="*/ 234 1 f40"/>
                <a:gd name="f62" fmla="*/ 130 1 f39"/>
                <a:gd name="f63" fmla="*/ 188 1 f40"/>
                <a:gd name="f64" fmla="*/ 138 1 f39"/>
                <a:gd name="f65" fmla="*/ 134 1 f40"/>
                <a:gd name="f66" fmla="*/ 144 1 f39"/>
                <a:gd name="f67" fmla="*/ 94 1 f40"/>
                <a:gd name="f68" fmla="*/ 164 1 f39"/>
                <a:gd name="f69" fmla="*/ 60 1 f40"/>
                <a:gd name="f70" fmla="*/ 166 1 f39"/>
                <a:gd name="f71" fmla="*/ f6 1 f39"/>
                <a:gd name="f72" fmla="*/ f7 1 f40"/>
                <a:gd name="f73" fmla="+- f41 0 f1"/>
                <a:gd name="f74" fmla="*/ f56 f34 1"/>
                <a:gd name="f75" fmla="*/ f71 f34 1"/>
                <a:gd name="f76" fmla="*/ f72 f35 1"/>
                <a:gd name="f77" fmla="*/ f45 f35 1"/>
                <a:gd name="f78" fmla="*/ f42 f34 1"/>
                <a:gd name="f79" fmla="*/ f43 f35 1"/>
                <a:gd name="f80" fmla="*/ f44 f34 1"/>
                <a:gd name="f81" fmla="*/ f46 f34 1"/>
                <a:gd name="f82" fmla="*/ f47 f35 1"/>
                <a:gd name="f83" fmla="*/ f48 f34 1"/>
                <a:gd name="f84" fmla="*/ f49 f35 1"/>
                <a:gd name="f85" fmla="*/ f50 f34 1"/>
                <a:gd name="f86" fmla="*/ f51 f35 1"/>
                <a:gd name="f87" fmla="*/ f52 f34 1"/>
                <a:gd name="f88" fmla="*/ f53 f35 1"/>
                <a:gd name="f89" fmla="*/ f54 f34 1"/>
                <a:gd name="f90" fmla="*/ f55 f35 1"/>
                <a:gd name="f91" fmla="*/ f57 f35 1"/>
                <a:gd name="f92" fmla="*/ f58 f34 1"/>
                <a:gd name="f93" fmla="*/ f59 f35 1"/>
                <a:gd name="f94" fmla="*/ f60 f34 1"/>
                <a:gd name="f95" fmla="*/ f61 f35 1"/>
                <a:gd name="f96" fmla="*/ f62 f34 1"/>
                <a:gd name="f97" fmla="*/ f63 f35 1"/>
                <a:gd name="f98" fmla="*/ f64 f34 1"/>
                <a:gd name="f99" fmla="*/ f65 f35 1"/>
                <a:gd name="f100" fmla="*/ f66 f34 1"/>
                <a:gd name="f101" fmla="*/ f67 f35 1"/>
                <a:gd name="f102" fmla="*/ f68 f34 1"/>
                <a:gd name="f103" fmla="*/ f69 f35 1"/>
                <a:gd name="f104" fmla="*/ f70 f3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73">
                  <a:pos x="f78" y="f79"/>
                </a:cxn>
                <a:cxn ang="f73">
                  <a:pos x="f80" y="f77"/>
                </a:cxn>
                <a:cxn ang="f73">
                  <a:pos x="f81" y="f82"/>
                </a:cxn>
                <a:cxn ang="f73">
                  <a:pos x="f83" y="f84"/>
                </a:cxn>
                <a:cxn ang="f73">
                  <a:pos x="f85" y="f86"/>
                </a:cxn>
                <a:cxn ang="f73">
                  <a:pos x="f87" y="f88"/>
                </a:cxn>
                <a:cxn ang="f73">
                  <a:pos x="f89" y="f90"/>
                </a:cxn>
                <a:cxn ang="f73">
                  <a:pos x="f74" y="f91"/>
                </a:cxn>
                <a:cxn ang="f73">
                  <a:pos x="f92" y="f91"/>
                </a:cxn>
                <a:cxn ang="f73">
                  <a:pos x="f78" y="f93"/>
                </a:cxn>
                <a:cxn ang="f73">
                  <a:pos x="f94" y="f95"/>
                </a:cxn>
                <a:cxn ang="f73">
                  <a:pos x="f96" y="f97"/>
                </a:cxn>
                <a:cxn ang="f73">
                  <a:pos x="f98" y="f99"/>
                </a:cxn>
                <a:cxn ang="f73">
                  <a:pos x="f100" y="f101"/>
                </a:cxn>
                <a:cxn ang="f73">
                  <a:pos x="f102" y="f103"/>
                </a:cxn>
                <a:cxn ang="f73">
                  <a:pos x="f104" y="f77"/>
                </a:cxn>
                <a:cxn ang="f73">
                  <a:pos x="f78" y="f79"/>
                </a:cxn>
                <a:cxn ang="f73">
                  <a:pos x="f78" y="f79"/>
                </a:cxn>
                <a:cxn ang="f73">
                  <a:pos x="f78" y="f79"/>
                </a:cxn>
              </a:cxnLst>
              <a:rect l="f74" t="f77" r="f75" b="f76"/>
              <a:pathLst>
                <a:path w="166" h="300">
                  <a:moveTo>
                    <a:pt x="f8" y="f9"/>
                  </a:moveTo>
                  <a:lnTo>
                    <a:pt x="f10" y="f5"/>
                  </a:lnTo>
                  <a:lnTo>
                    <a:pt x="f11" y="f12"/>
                  </a:lnTo>
                  <a:lnTo>
                    <a:pt x="f13" y="f14"/>
                  </a:lnTo>
                  <a:lnTo>
                    <a:pt x="f15" y="f16"/>
                  </a:lnTo>
                  <a:lnTo>
                    <a:pt x="f17" y="f18"/>
                  </a:lnTo>
                  <a:lnTo>
                    <a:pt x="f19" y="f20"/>
                  </a:lnTo>
                  <a:lnTo>
                    <a:pt x="f5" y="f7"/>
                  </a:lnTo>
                  <a:lnTo>
                    <a:pt x="f21" y="f7"/>
                  </a:lnTo>
                  <a:lnTo>
                    <a:pt x="f8" y="f22"/>
                  </a:lnTo>
                  <a:lnTo>
                    <a:pt x="f23" y="f24"/>
                  </a:lnTo>
                  <a:lnTo>
                    <a:pt x="f25" y="f26"/>
                  </a:lnTo>
                  <a:lnTo>
                    <a:pt x="f27" y="f28"/>
                  </a:lnTo>
                  <a:lnTo>
                    <a:pt x="f29" y="f30"/>
                  </a:lnTo>
                  <a:lnTo>
                    <a:pt x="f31" y="f32"/>
                  </a:lnTo>
                  <a:lnTo>
                    <a:pt x="f6" y="f5"/>
                  </a:lnTo>
                  <a:lnTo>
                    <a:pt x="f8" y="f9"/>
                  </a:lnTo>
                  <a:lnTo>
                    <a:pt x="f8" y="f9"/>
                  </a:lnTo>
                  <a:lnTo>
                    <a:pt x="f8" y="f9"/>
                  </a:lnTo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EAEAEA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2" name="Freeform 12"/>
            <p:cNvSpPr/>
            <p:nvPr/>
          </p:nvSpPr>
          <p:spPr>
            <a:xfrm>
              <a:off x="6207120" y="6410328"/>
              <a:ext cx="376239" cy="447671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37"/>
                <a:gd name="f7" fmla="val 282"/>
                <a:gd name="f8" fmla="val 201"/>
                <a:gd name="f9" fmla="val 183"/>
                <a:gd name="f10" fmla="val 158"/>
                <a:gd name="f11" fmla="val 50"/>
                <a:gd name="f12" fmla="val 148"/>
                <a:gd name="f13" fmla="val 92"/>
                <a:gd name="f14" fmla="val 120"/>
                <a:gd name="f15" fmla="val 144"/>
                <a:gd name="f16" fmla="val 82"/>
                <a:gd name="f17" fmla="val 182"/>
                <a:gd name="f18" fmla="val 60"/>
                <a:gd name="f19" fmla="val 232"/>
                <a:gd name="f20" fmla="val 128"/>
                <a:gd name="f21" fmla="val 154"/>
                <a:gd name="f22" fmla="val 254"/>
                <a:gd name="f23" fmla="val 196"/>
                <a:gd name="f24" fmla="val 188"/>
                <a:gd name="f25" fmla="val 70"/>
                <a:gd name="f26" fmla="+- 0 0 -90"/>
                <a:gd name="f27" fmla="*/ f3 1 237"/>
                <a:gd name="f28" fmla="*/ f4 1 282"/>
                <a:gd name="f29" fmla="+- f7 0 f5"/>
                <a:gd name="f30" fmla="+- f6 0 f5"/>
                <a:gd name="f31" fmla="*/ f26 f0 1"/>
                <a:gd name="f32" fmla="*/ f30 1 237"/>
                <a:gd name="f33" fmla="*/ f29 1 282"/>
                <a:gd name="f34" fmla="*/ f31 1 f2"/>
                <a:gd name="f35" fmla="*/ 201 1 f32"/>
                <a:gd name="f36" fmla="*/ 0 1 f33"/>
                <a:gd name="f37" fmla="*/ 183 1 f32"/>
                <a:gd name="f38" fmla="*/ 158 1 f32"/>
                <a:gd name="f39" fmla="*/ 50 1 f33"/>
                <a:gd name="f40" fmla="*/ 148 1 f32"/>
                <a:gd name="f41" fmla="*/ 92 1 f33"/>
                <a:gd name="f42" fmla="*/ 120 1 f32"/>
                <a:gd name="f43" fmla="*/ 144 1 f33"/>
                <a:gd name="f44" fmla="*/ 82 1 f32"/>
                <a:gd name="f45" fmla="*/ 182 1 f33"/>
                <a:gd name="f46" fmla="*/ 60 1 f32"/>
                <a:gd name="f47" fmla="*/ 232 1 f33"/>
                <a:gd name="f48" fmla="*/ 0 1 f32"/>
                <a:gd name="f49" fmla="*/ 282 1 f33"/>
                <a:gd name="f50" fmla="*/ 128 1 f32"/>
                <a:gd name="f51" fmla="*/ 154 1 f32"/>
                <a:gd name="f52" fmla="*/ 254 1 f33"/>
                <a:gd name="f53" fmla="*/ 196 1 f33"/>
                <a:gd name="f54" fmla="*/ 188 1 f32"/>
                <a:gd name="f55" fmla="*/ 148 1 f33"/>
                <a:gd name="f56" fmla="*/ 196 1 f32"/>
                <a:gd name="f57" fmla="*/ 70 1 f33"/>
                <a:gd name="f58" fmla="*/ 237 1 f32"/>
                <a:gd name="f59" fmla="*/ f6 1 f32"/>
                <a:gd name="f60" fmla="*/ f7 1 f33"/>
                <a:gd name="f61" fmla="+- f34 0 f1"/>
                <a:gd name="f62" fmla="*/ f48 f27 1"/>
                <a:gd name="f63" fmla="*/ f59 f27 1"/>
                <a:gd name="f64" fmla="*/ f60 f28 1"/>
                <a:gd name="f65" fmla="*/ f36 f28 1"/>
                <a:gd name="f66" fmla="*/ f35 f27 1"/>
                <a:gd name="f67" fmla="*/ f37 f27 1"/>
                <a:gd name="f68" fmla="*/ f38 f27 1"/>
                <a:gd name="f69" fmla="*/ f39 f28 1"/>
                <a:gd name="f70" fmla="*/ f40 f27 1"/>
                <a:gd name="f71" fmla="*/ f41 f28 1"/>
                <a:gd name="f72" fmla="*/ f42 f27 1"/>
                <a:gd name="f73" fmla="*/ f43 f28 1"/>
                <a:gd name="f74" fmla="*/ f44 f27 1"/>
                <a:gd name="f75" fmla="*/ f45 f28 1"/>
                <a:gd name="f76" fmla="*/ f46 f27 1"/>
                <a:gd name="f77" fmla="*/ f47 f28 1"/>
                <a:gd name="f78" fmla="*/ f49 f28 1"/>
                <a:gd name="f79" fmla="*/ f50 f27 1"/>
                <a:gd name="f80" fmla="*/ f51 f27 1"/>
                <a:gd name="f81" fmla="*/ f52 f28 1"/>
                <a:gd name="f82" fmla="*/ f53 f28 1"/>
                <a:gd name="f83" fmla="*/ f54 f27 1"/>
                <a:gd name="f84" fmla="*/ f55 f28 1"/>
                <a:gd name="f85" fmla="*/ f56 f27 1"/>
                <a:gd name="f86" fmla="*/ f57 f28 1"/>
                <a:gd name="f87" fmla="*/ f58 f2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61">
                  <a:pos x="f66" y="f65"/>
                </a:cxn>
                <a:cxn ang="f61">
                  <a:pos x="f67" y="f65"/>
                </a:cxn>
                <a:cxn ang="f61">
                  <a:pos x="f68" y="f69"/>
                </a:cxn>
                <a:cxn ang="f61">
                  <a:pos x="f70" y="f71"/>
                </a:cxn>
                <a:cxn ang="f61">
                  <a:pos x="f72" y="f73"/>
                </a:cxn>
                <a:cxn ang="f61">
                  <a:pos x="f74" y="f75"/>
                </a:cxn>
                <a:cxn ang="f61">
                  <a:pos x="f76" y="f77"/>
                </a:cxn>
                <a:cxn ang="f61">
                  <a:pos x="f62" y="f78"/>
                </a:cxn>
                <a:cxn ang="f61">
                  <a:pos x="f79" y="f78"/>
                </a:cxn>
                <a:cxn ang="f61">
                  <a:pos x="f80" y="f81"/>
                </a:cxn>
                <a:cxn ang="f61">
                  <a:pos x="f68" y="f82"/>
                </a:cxn>
                <a:cxn ang="f61">
                  <a:pos x="f83" y="f84"/>
                </a:cxn>
                <a:cxn ang="f61">
                  <a:pos x="f85" y="f86"/>
                </a:cxn>
                <a:cxn ang="f61">
                  <a:pos x="f87" y="f65"/>
                </a:cxn>
                <a:cxn ang="f61">
                  <a:pos x="f66" y="f65"/>
                </a:cxn>
                <a:cxn ang="f61">
                  <a:pos x="f66" y="f65"/>
                </a:cxn>
                <a:cxn ang="f61">
                  <a:pos x="f66" y="f65"/>
                </a:cxn>
              </a:cxnLst>
              <a:rect l="f62" t="f65" r="f63" b="f64"/>
              <a:pathLst>
                <a:path w="237" h="282">
                  <a:moveTo>
                    <a:pt x="f8" y="f5"/>
                  </a:moveTo>
                  <a:lnTo>
                    <a:pt x="f9" y="f5"/>
                  </a:lnTo>
                  <a:lnTo>
                    <a:pt x="f10" y="f11"/>
                  </a:lnTo>
                  <a:lnTo>
                    <a:pt x="f12" y="f13"/>
                  </a:lnTo>
                  <a:lnTo>
                    <a:pt x="f14" y="f15"/>
                  </a:lnTo>
                  <a:lnTo>
                    <a:pt x="f16" y="f17"/>
                  </a:lnTo>
                  <a:lnTo>
                    <a:pt x="f18" y="f19"/>
                  </a:lnTo>
                  <a:lnTo>
                    <a:pt x="f5" y="f7"/>
                  </a:lnTo>
                  <a:lnTo>
                    <a:pt x="f20" y="f7"/>
                  </a:lnTo>
                  <a:lnTo>
                    <a:pt x="f21" y="f22"/>
                  </a:lnTo>
                  <a:lnTo>
                    <a:pt x="f10" y="f23"/>
                  </a:lnTo>
                  <a:lnTo>
                    <a:pt x="f24" y="f12"/>
                  </a:lnTo>
                  <a:lnTo>
                    <a:pt x="f23" y="f25"/>
                  </a:lnTo>
                  <a:lnTo>
                    <a:pt x="f6" y="f5"/>
                  </a:lnTo>
                  <a:lnTo>
                    <a:pt x="f8" y="f5"/>
                  </a:lnTo>
                  <a:lnTo>
                    <a:pt x="f8" y="f5"/>
                  </a:lnTo>
                  <a:lnTo>
                    <a:pt x="f8" y="f5"/>
                  </a:lnTo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EAEAEA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3" name="Freeform 13"/>
            <p:cNvSpPr/>
            <p:nvPr/>
          </p:nvSpPr>
          <p:spPr>
            <a:xfrm>
              <a:off x="5832472" y="6486525"/>
              <a:ext cx="311152" cy="371475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96"/>
                <a:gd name="f7" fmla="val 234"/>
                <a:gd name="f8" fmla="val 167"/>
                <a:gd name="f9" fmla="val 54"/>
                <a:gd name="f10" fmla="val 113"/>
                <a:gd name="f11" fmla="val 24"/>
                <a:gd name="f12" fmla="val 83"/>
                <a:gd name="f13" fmla="val 80"/>
                <a:gd name="f14" fmla="val 62"/>
                <a:gd name="f15" fmla="val 58"/>
                <a:gd name="f16" fmla="val 100"/>
                <a:gd name="f17" fmla="val 160"/>
                <a:gd name="f18" fmla="val 36"/>
                <a:gd name="f19" fmla="val 202"/>
                <a:gd name="f20" fmla="val 146"/>
                <a:gd name="f21" fmla="val 170"/>
                <a:gd name="f22" fmla="val 198"/>
                <a:gd name="f23" fmla="val 158"/>
                <a:gd name="f24" fmla="val 138"/>
                <a:gd name="f25" fmla="val 191"/>
                <a:gd name="f26" fmla="+- 0 0 -90"/>
                <a:gd name="f27" fmla="*/ f3 1 196"/>
                <a:gd name="f28" fmla="*/ f4 1 234"/>
                <a:gd name="f29" fmla="+- f7 0 f5"/>
                <a:gd name="f30" fmla="+- f6 0 f5"/>
                <a:gd name="f31" fmla="*/ f26 f0 1"/>
                <a:gd name="f32" fmla="*/ f30 1 196"/>
                <a:gd name="f33" fmla="*/ f29 1 234"/>
                <a:gd name="f34" fmla="*/ f31 1 f2"/>
                <a:gd name="f35" fmla="*/ 167 1 f32"/>
                <a:gd name="f36" fmla="*/ 54 1 f33"/>
                <a:gd name="f37" fmla="*/ 113 1 f32"/>
                <a:gd name="f38" fmla="*/ 24 1 f33"/>
                <a:gd name="f39" fmla="*/ 83 1 f32"/>
                <a:gd name="f40" fmla="*/ 0 1 f33"/>
                <a:gd name="f41" fmla="*/ 80 1 f32"/>
                <a:gd name="f42" fmla="*/ 62 1 f33"/>
                <a:gd name="f43" fmla="*/ 58 1 f32"/>
                <a:gd name="f44" fmla="*/ 100 1 f33"/>
                <a:gd name="f45" fmla="*/ 54 1 f32"/>
                <a:gd name="f46" fmla="*/ 160 1 f33"/>
                <a:gd name="f47" fmla="*/ 36 1 f32"/>
                <a:gd name="f48" fmla="*/ 202 1 f33"/>
                <a:gd name="f49" fmla="*/ 0 1 f32"/>
                <a:gd name="f50" fmla="*/ 234 1 f33"/>
                <a:gd name="f51" fmla="*/ 146 1 f32"/>
                <a:gd name="f52" fmla="*/ 170 1 f32"/>
                <a:gd name="f53" fmla="*/ 198 1 f33"/>
                <a:gd name="f54" fmla="*/ 158 1 f32"/>
                <a:gd name="f55" fmla="*/ 138 1 f33"/>
                <a:gd name="f56" fmla="*/ 196 1 f32"/>
                <a:gd name="f57" fmla="*/ 191 1 f32"/>
                <a:gd name="f58" fmla="*/ f6 1 f32"/>
                <a:gd name="f59" fmla="*/ f7 1 f33"/>
                <a:gd name="f60" fmla="+- f34 0 f1"/>
                <a:gd name="f61" fmla="*/ f49 f27 1"/>
                <a:gd name="f62" fmla="*/ f58 f27 1"/>
                <a:gd name="f63" fmla="*/ f59 f28 1"/>
                <a:gd name="f64" fmla="*/ f40 f28 1"/>
                <a:gd name="f65" fmla="*/ f35 f27 1"/>
                <a:gd name="f66" fmla="*/ f36 f28 1"/>
                <a:gd name="f67" fmla="*/ f37 f27 1"/>
                <a:gd name="f68" fmla="*/ f38 f28 1"/>
                <a:gd name="f69" fmla="*/ f39 f27 1"/>
                <a:gd name="f70" fmla="*/ f41 f27 1"/>
                <a:gd name="f71" fmla="*/ f42 f28 1"/>
                <a:gd name="f72" fmla="*/ f43 f27 1"/>
                <a:gd name="f73" fmla="*/ f44 f28 1"/>
                <a:gd name="f74" fmla="*/ f45 f27 1"/>
                <a:gd name="f75" fmla="*/ f46 f28 1"/>
                <a:gd name="f76" fmla="*/ f47 f27 1"/>
                <a:gd name="f77" fmla="*/ f48 f28 1"/>
                <a:gd name="f78" fmla="*/ f50 f28 1"/>
                <a:gd name="f79" fmla="*/ f51 f27 1"/>
                <a:gd name="f80" fmla="*/ f52 f27 1"/>
                <a:gd name="f81" fmla="*/ f53 f28 1"/>
                <a:gd name="f82" fmla="*/ f54 f27 1"/>
                <a:gd name="f83" fmla="*/ f55 f28 1"/>
                <a:gd name="f84" fmla="*/ f56 f27 1"/>
                <a:gd name="f85" fmla="*/ f57 f2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60">
                  <a:pos x="f65" y="f66"/>
                </a:cxn>
                <a:cxn ang="f60">
                  <a:pos x="f67" y="f68"/>
                </a:cxn>
                <a:cxn ang="f60">
                  <a:pos x="f69" y="f64"/>
                </a:cxn>
                <a:cxn ang="f60">
                  <a:pos x="f70" y="f71"/>
                </a:cxn>
                <a:cxn ang="f60">
                  <a:pos x="f72" y="f73"/>
                </a:cxn>
                <a:cxn ang="f60">
                  <a:pos x="f74" y="f75"/>
                </a:cxn>
                <a:cxn ang="f60">
                  <a:pos x="f76" y="f77"/>
                </a:cxn>
                <a:cxn ang="f60">
                  <a:pos x="f61" y="f78"/>
                </a:cxn>
                <a:cxn ang="f60">
                  <a:pos x="f79" y="f78"/>
                </a:cxn>
                <a:cxn ang="f60">
                  <a:pos x="f80" y="f81"/>
                </a:cxn>
                <a:cxn ang="f60">
                  <a:pos x="f82" y="f83"/>
                </a:cxn>
                <a:cxn ang="f60">
                  <a:pos x="f84" y="f73"/>
                </a:cxn>
                <a:cxn ang="f60">
                  <a:pos x="f85" y="f66"/>
                </a:cxn>
                <a:cxn ang="f60">
                  <a:pos x="f65" y="f66"/>
                </a:cxn>
                <a:cxn ang="f60">
                  <a:pos x="f65" y="f66"/>
                </a:cxn>
                <a:cxn ang="f60">
                  <a:pos x="f65" y="f66"/>
                </a:cxn>
              </a:cxnLst>
              <a:rect l="f61" t="f64" r="f62" b="f63"/>
              <a:pathLst>
                <a:path w="196" h="234">
                  <a:moveTo>
                    <a:pt x="f8" y="f9"/>
                  </a:moveTo>
                  <a:lnTo>
                    <a:pt x="f10" y="f11"/>
                  </a:lnTo>
                  <a:lnTo>
                    <a:pt x="f12" y="f5"/>
                  </a:lnTo>
                  <a:lnTo>
                    <a:pt x="f13" y="f14"/>
                  </a:lnTo>
                  <a:lnTo>
                    <a:pt x="f15" y="f16"/>
                  </a:lnTo>
                  <a:lnTo>
                    <a:pt x="f9" y="f17"/>
                  </a:lnTo>
                  <a:lnTo>
                    <a:pt x="f18" y="f19"/>
                  </a:lnTo>
                  <a:lnTo>
                    <a:pt x="f5" y="f7"/>
                  </a:lnTo>
                  <a:lnTo>
                    <a:pt x="f20" y="f7"/>
                  </a:lnTo>
                  <a:lnTo>
                    <a:pt x="f21" y="f22"/>
                  </a:lnTo>
                  <a:lnTo>
                    <a:pt x="f23" y="f24"/>
                  </a:lnTo>
                  <a:lnTo>
                    <a:pt x="f6" y="f16"/>
                  </a:lnTo>
                  <a:lnTo>
                    <a:pt x="f25" y="f9"/>
                  </a:lnTo>
                  <a:lnTo>
                    <a:pt x="f8" y="f9"/>
                  </a:lnTo>
                  <a:lnTo>
                    <a:pt x="f8" y="f9"/>
                  </a:lnTo>
                  <a:lnTo>
                    <a:pt x="f8" y="f9"/>
                  </a:lnTo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EAEAEA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4" name="Freeform 14"/>
            <p:cNvSpPr/>
            <p:nvPr/>
          </p:nvSpPr>
          <p:spPr>
            <a:xfrm>
              <a:off x="5518147" y="6457949"/>
              <a:ext cx="301623" cy="40005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90"/>
                <a:gd name="f7" fmla="val 252"/>
                <a:gd name="f8" fmla="val 166"/>
                <a:gd name="f9" fmla="val 158"/>
                <a:gd name="f10" fmla="val 38"/>
                <a:gd name="f11" fmla="val 138"/>
                <a:gd name="f12" fmla="val 120"/>
                <a:gd name="f13" fmla="val 94"/>
                <a:gd name="f14" fmla="val 62"/>
                <a:gd name="f15" fmla="val 234"/>
                <a:gd name="f16" fmla="val 128"/>
                <a:gd name="f17" fmla="val 142"/>
                <a:gd name="f18" fmla="val 188"/>
                <a:gd name="f19" fmla="val 186"/>
                <a:gd name="f20" fmla="val 90"/>
                <a:gd name="f21" fmla="+- 0 0 -90"/>
                <a:gd name="f22" fmla="*/ f3 1 190"/>
                <a:gd name="f23" fmla="*/ f4 1 252"/>
                <a:gd name="f24" fmla="+- f7 0 f5"/>
                <a:gd name="f25" fmla="+- f6 0 f5"/>
                <a:gd name="f26" fmla="*/ f21 f0 1"/>
                <a:gd name="f27" fmla="*/ f25 1 190"/>
                <a:gd name="f28" fmla="*/ f24 1 252"/>
                <a:gd name="f29" fmla="*/ f26 1 f2"/>
                <a:gd name="f30" fmla="*/ 190 1 f27"/>
                <a:gd name="f31" fmla="*/ 0 1 f28"/>
                <a:gd name="f32" fmla="*/ 166 1 f27"/>
                <a:gd name="f33" fmla="*/ 158 1 f27"/>
                <a:gd name="f34" fmla="*/ 38 1 f28"/>
                <a:gd name="f35" fmla="*/ 138 1 f27"/>
                <a:gd name="f36" fmla="*/ 120 1 f28"/>
                <a:gd name="f37" fmla="*/ 94 1 f27"/>
                <a:gd name="f38" fmla="*/ 180 1 f28"/>
                <a:gd name="f39" fmla="*/ 62 1 f27"/>
                <a:gd name="f40" fmla="*/ 234 1 f28"/>
                <a:gd name="f41" fmla="*/ 0 1 f27"/>
                <a:gd name="f42" fmla="*/ 252 1 f28"/>
                <a:gd name="f43" fmla="*/ 128 1 f27"/>
                <a:gd name="f44" fmla="*/ 142 1 f27"/>
                <a:gd name="f45" fmla="*/ 188 1 f28"/>
                <a:gd name="f46" fmla="*/ 186 1 f27"/>
                <a:gd name="f47" fmla="*/ 90 1 f28"/>
                <a:gd name="f48" fmla="*/ f6 1 f27"/>
                <a:gd name="f49" fmla="*/ f7 1 f28"/>
                <a:gd name="f50" fmla="+- f29 0 f1"/>
                <a:gd name="f51" fmla="*/ f41 f22 1"/>
                <a:gd name="f52" fmla="*/ f48 f22 1"/>
                <a:gd name="f53" fmla="*/ f49 f23 1"/>
                <a:gd name="f54" fmla="*/ f31 f23 1"/>
                <a:gd name="f55" fmla="*/ f30 f22 1"/>
                <a:gd name="f56" fmla="*/ f32 f22 1"/>
                <a:gd name="f57" fmla="*/ f33 f22 1"/>
                <a:gd name="f58" fmla="*/ f34 f23 1"/>
                <a:gd name="f59" fmla="*/ f35 f22 1"/>
                <a:gd name="f60" fmla="*/ f36 f23 1"/>
                <a:gd name="f61" fmla="*/ f37 f22 1"/>
                <a:gd name="f62" fmla="*/ f38 f23 1"/>
                <a:gd name="f63" fmla="*/ f39 f22 1"/>
                <a:gd name="f64" fmla="*/ f40 f23 1"/>
                <a:gd name="f65" fmla="*/ f42 f23 1"/>
                <a:gd name="f66" fmla="*/ f43 f22 1"/>
                <a:gd name="f67" fmla="*/ f44 f22 1"/>
                <a:gd name="f68" fmla="*/ f45 f23 1"/>
                <a:gd name="f69" fmla="*/ f46 f22 1"/>
                <a:gd name="f70" fmla="*/ f47 f2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50">
                  <a:pos x="f55" y="f54"/>
                </a:cxn>
                <a:cxn ang="f50">
                  <a:pos x="f56" y="f54"/>
                </a:cxn>
                <a:cxn ang="f50">
                  <a:pos x="f57" y="f58"/>
                </a:cxn>
                <a:cxn ang="f50">
                  <a:pos x="f59" y="f60"/>
                </a:cxn>
                <a:cxn ang="f50">
                  <a:pos x="f61" y="f62"/>
                </a:cxn>
                <a:cxn ang="f50">
                  <a:pos x="f63" y="f64"/>
                </a:cxn>
                <a:cxn ang="f50">
                  <a:pos x="f51" y="f65"/>
                </a:cxn>
                <a:cxn ang="f50">
                  <a:pos x="f66" y="f65"/>
                </a:cxn>
                <a:cxn ang="f50">
                  <a:pos x="f67" y="f68"/>
                </a:cxn>
                <a:cxn ang="f50">
                  <a:pos x="f69" y="f70"/>
                </a:cxn>
                <a:cxn ang="f50">
                  <a:pos x="f55" y="f58"/>
                </a:cxn>
                <a:cxn ang="f50">
                  <a:pos x="f55" y="f54"/>
                </a:cxn>
                <a:cxn ang="f50">
                  <a:pos x="f55" y="f54"/>
                </a:cxn>
                <a:cxn ang="f50">
                  <a:pos x="f55" y="f54"/>
                </a:cxn>
                <a:cxn ang="f50">
                  <a:pos x="f55" y="f54"/>
                </a:cxn>
              </a:cxnLst>
              <a:rect l="f51" t="f54" r="f52" b="f53"/>
              <a:pathLst>
                <a:path w="190" h="252">
                  <a:moveTo>
                    <a:pt x="f6" y="f5"/>
                  </a:moveTo>
                  <a:lnTo>
                    <a:pt x="f8" y="f5"/>
                  </a:lnTo>
                  <a:lnTo>
                    <a:pt x="f9" y="f10"/>
                  </a:lnTo>
                  <a:lnTo>
                    <a:pt x="f11" y="f12"/>
                  </a:lnTo>
                  <a:lnTo>
                    <a:pt x="f13" y="f2"/>
                  </a:lnTo>
                  <a:lnTo>
                    <a:pt x="f14" y="f15"/>
                  </a:lnTo>
                  <a:lnTo>
                    <a:pt x="f5" y="f7"/>
                  </a:lnTo>
                  <a:lnTo>
                    <a:pt x="f16" y="f7"/>
                  </a:lnTo>
                  <a:lnTo>
                    <a:pt x="f17" y="f18"/>
                  </a:lnTo>
                  <a:lnTo>
                    <a:pt x="f19" y="f20"/>
                  </a:lnTo>
                  <a:lnTo>
                    <a:pt x="f6" y="f10"/>
                  </a:lnTo>
                  <a:lnTo>
                    <a:pt x="f6" y="f5"/>
                  </a:lnTo>
                  <a:lnTo>
                    <a:pt x="f6" y="f5"/>
                  </a:lnTo>
                  <a:lnTo>
                    <a:pt x="f6" y="f5"/>
                  </a:lnTo>
                  <a:lnTo>
                    <a:pt x="f6" y="f5"/>
                  </a:lnTo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EAEAEA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5" name="Freeform 15"/>
            <p:cNvSpPr/>
            <p:nvPr/>
          </p:nvSpPr>
          <p:spPr>
            <a:xfrm>
              <a:off x="5032372" y="6648446"/>
              <a:ext cx="365129" cy="20955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30"/>
                <a:gd name="f7" fmla="val 132"/>
                <a:gd name="f8" fmla="val 197"/>
                <a:gd name="f9" fmla="val 191"/>
                <a:gd name="f10" fmla="val 185"/>
                <a:gd name="f11" fmla="val 173"/>
                <a:gd name="f12" fmla="val 161"/>
                <a:gd name="f13" fmla="val 155"/>
                <a:gd name="f14" fmla="val 138"/>
                <a:gd name="f15" fmla="val 6"/>
                <a:gd name="f16" fmla="val 35"/>
                <a:gd name="f17" fmla="val 18"/>
                <a:gd name="f18" fmla="val 11"/>
                <a:gd name="f19" fmla="val 30"/>
                <a:gd name="f20" fmla="val 23"/>
                <a:gd name="f21" fmla="val 54"/>
                <a:gd name="f22" fmla="val 100"/>
                <a:gd name="f23" fmla="val 162"/>
                <a:gd name="f24" fmla="val 204"/>
                <a:gd name="f25" fmla="val 88"/>
                <a:gd name="f26" fmla="val 46"/>
                <a:gd name="f27" fmla="val 214"/>
                <a:gd name="f28" fmla="val 24"/>
                <a:gd name="f29" fmla="val 215"/>
                <a:gd name="f30" fmla="val 209"/>
                <a:gd name="f31" fmla="val 203"/>
                <a:gd name="f32" fmla="+- 0 0 -90"/>
                <a:gd name="f33" fmla="*/ f3 1 230"/>
                <a:gd name="f34" fmla="*/ f4 1 132"/>
                <a:gd name="f35" fmla="+- f7 0 f5"/>
                <a:gd name="f36" fmla="+- f6 0 f5"/>
                <a:gd name="f37" fmla="*/ f32 f0 1"/>
                <a:gd name="f38" fmla="*/ f36 1 230"/>
                <a:gd name="f39" fmla="*/ f35 1 132"/>
                <a:gd name="f40" fmla="*/ f37 1 f2"/>
                <a:gd name="f41" fmla="*/ 197 1 f38"/>
                <a:gd name="f42" fmla="*/ 0 1 f39"/>
                <a:gd name="f43" fmla="*/ 191 1 f38"/>
                <a:gd name="f44" fmla="*/ 185 1 f38"/>
                <a:gd name="f45" fmla="*/ 173 1 f38"/>
                <a:gd name="f46" fmla="*/ 161 1 f38"/>
                <a:gd name="f47" fmla="*/ 155 1 f38"/>
                <a:gd name="f48" fmla="*/ 138 1 f38"/>
                <a:gd name="f49" fmla="*/ 6 1 f39"/>
                <a:gd name="f50" fmla="*/ 132 1 f38"/>
                <a:gd name="f51" fmla="*/ 35 1 f38"/>
                <a:gd name="f52" fmla="*/ 18 1 f39"/>
                <a:gd name="f53" fmla="*/ 11 1 f38"/>
                <a:gd name="f54" fmla="*/ 30 1 f39"/>
                <a:gd name="f55" fmla="*/ 23 1 f38"/>
                <a:gd name="f56" fmla="*/ 54 1 f39"/>
                <a:gd name="f57" fmla="*/ 0 1 f38"/>
                <a:gd name="f58" fmla="*/ 100 1 f39"/>
                <a:gd name="f59" fmla="*/ 132 1 f39"/>
                <a:gd name="f60" fmla="*/ 162 1 f38"/>
                <a:gd name="f61" fmla="*/ 204 1 f38"/>
                <a:gd name="f62" fmla="*/ 88 1 f39"/>
                <a:gd name="f63" fmla="*/ 230 1 f38"/>
                <a:gd name="f64" fmla="*/ 46 1 f39"/>
                <a:gd name="f65" fmla="*/ 214 1 f38"/>
                <a:gd name="f66" fmla="*/ 24 1 f39"/>
                <a:gd name="f67" fmla="*/ 215 1 f38"/>
                <a:gd name="f68" fmla="*/ 209 1 f38"/>
                <a:gd name="f69" fmla="*/ 203 1 f38"/>
                <a:gd name="f70" fmla="*/ f6 1 f38"/>
                <a:gd name="f71" fmla="*/ f7 1 f39"/>
                <a:gd name="f72" fmla="+- f40 0 f1"/>
                <a:gd name="f73" fmla="*/ f57 f33 1"/>
                <a:gd name="f74" fmla="*/ f70 f33 1"/>
                <a:gd name="f75" fmla="*/ f71 f34 1"/>
                <a:gd name="f76" fmla="*/ f42 f34 1"/>
                <a:gd name="f77" fmla="*/ f41 f33 1"/>
                <a:gd name="f78" fmla="*/ f43 f33 1"/>
                <a:gd name="f79" fmla="*/ f44 f33 1"/>
                <a:gd name="f80" fmla="*/ f45 f33 1"/>
                <a:gd name="f81" fmla="*/ f46 f33 1"/>
                <a:gd name="f82" fmla="*/ f47 f33 1"/>
                <a:gd name="f83" fmla="*/ f48 f33 1"/>
                <a:gd name="f84" fmla="*/ f49 f34 1"/>
                <a:gd name="f85" fmla="*/ f50 f33 1"/>
                <a:gd name="f86" fmla="*/ f51 f33 1"/>
                <a:gd name="f87" fmla="*/ f52 f34 1"/>
                <a:gd name="f88" fmla="*/ f53 f33 1"/>
                <a:gd name="f89" fmla="*/ f54 f34 1"/>
                <a:gd name="f90" fmla="*/ f55 f33 1"/>
                <a:gd name="f91" fmla="*/ f56 f34 1"/>
                <a:gd name="f92" fmla="*/ f58 f34 1"/>
                <a:gd name="f93" fmla="*/ f59 f34 1"/>
                <a:gd name="f94" fmla="*/ f60 f33 1"/>
                <a:gd name="f95" fmla="*/ f61 f33 1"/>
                <a:gd name="f96" fmla="*/ f62 f34 1"/>
                <a:gd name="f97" fmla="*/ f63 f33 1"/>
                <a:gd name="f98" fmla="*/ f64 f34 1"/>
                <a:gd name="f99" fmla="*/ f65 f33 1"/>
                <a:gd name="f100" fmla="*/ f66 f34 1"/>
                <a:gd name="f101" fmla="*/ f67 f33 1"/>
                <a:gd name="f102" fmla="*/ f68 f33 1"/>
                <a:gd name="f103" fmla="*/ f69 f3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72">
                  <a:pos x="f77" y="f76"/>
                </a:cxn>
                <a:cxn ang="f72">
                  <a:pos x="f78" y="f76"/>
                </a:cxn>
                <a:cxn ang="f72">
                  <a:pos x="f79" y="f76"/>
                </a:cxn>
                <a:cxn ang="f72">
                  <a:pos x="f80" y="f76"/>
                </a:cxn>
                <a:cxn ang="f72">
                  <a:pos x="f81" y="f76"/>
                </a:cxn>
                <a:cxn ang="f72">
                  <a:pos x="f82" y="f76"/>
                </a:cxn>
                <a:cxn ang="f72">
                  <a:pos x="f83" y="f84"/>
                </a:cxn>
                <a:cxn ang="f72">
                  <a:pos x="f85" y="f84"/>
                </a:cxn>
                <a:cxn ang="f72">
                  <a:pos x="f86" y="f87"/>
                </a:cxn>
                <a:cxn ang="f72">
                  <a:pos x="f88" y="f89"/>
                </a:cxn>
                <a:cxn ang="f72">
                  <a:pos x="f90" y="f91"/>
                </a:cxn>
                <a:cxn ang="f72">
                  <a:pos x="f73" y="f92"/>
                </a:cxn>
                <a:cxn ang="f72">
                  <a:pos x="f73" y="f93"/>
                </a:cxn>
                <a:cxn ang="f72">
                  <a:pos x="f94" y="f93"/>
                </a:cxn>
                <a:cxn ang="f72">
                  <a:pos x="f95" y="f96"/>
                </a:cxn>
                <a:cxn ang="f72">
                  <a:pos x="f97" y="f98"/>
                </a:cxn>
                <a:cxn ang="f72">
                  <a:pos x="f99" y="f100"/>
                </a:cxn>
                <a:cxn ang="f72">
                  <a:pos x="f101" y="f76"/>
                </a:cxn>
                <a:cxn ang="f72">
                  <a:pos x="f102" y="f76"/>
                </a:cxn>
                <a:cxn ang="f72">
                  <a:pos x="f103" y="f76"/>
                </a:cxn>
                <a:cxn ang="f72">
                  <a:pos x="f103" y="f76"/>
                </a:cxn>
                <a:cxn ang="f72">
                  <a:pos x="f77" y="f76"/>
                </a:cxn>
                <a:cxn ang="f72">
                  <a:pos x="f77" y="f76"/>
                </a:cxn>
                <a:cxn ang="f72">
                  <a:pos x="f77" y="f76"/>
                </a:cxn>
              </a:cxnLst>
              <a:rect l="f73" t="f76" r="f74" b="f75"/>
              <a:pathLst>
                <a:path w="230" h="132">
                  <a:moveTo>
                    <a:pt x="f8" y="f5"/>
                  </a:moveTo>
                  <a:lnTo>
                    <a:pt x="f9" y="f5"/>
                  </a:lnTo>
                  <a:lnTo>
                    <a:pt x="f10" y="f5"/>
                  </a:lnTo>
                  <a:lnTo>
                    <a:pt x="f11" y="f5"/>
                  </a:lnTo>
                  <a:lnTo>
                    <a:pt x="f12" y="f5"/>
                  </a:lnTo>
                  <a:lnTo>
                    <a:pt x="f13" y="f5"/>
                  </a:lnTo>
                  <a:lnTo>
                    <a:pt x="f14" y="f15"/>
                  </a:lnTo>
                  <a:lnTo>
                    <a:pt x="f7" y="f15"/>
                  </a:lnTo>
                  <a:lnTo>
                    <a:pt x="f16" y="f17"/>
                  </a:lnTo>
                  <a:lnTo>
                    <a:pt x="f18" y="f19"/>
                  </a:lnTo>
                  <a:lnTo>
                    <a:pt x="f20" y="f21"/>
                  </a:lnTo>
                  <a:lnTo>
                    <a:pt x="f5" y="f22"/>
                  </a:lnTo>
                  <a:lnTo>
                    <a:pt x="f5" y="f7"/>
                  </a:lnTo>
                  <a:lnTo>
                    <a:pt x="f23" y="f7"/>
                  </a:lnTo>
                  <a:lnTo>
                    <a:pt x="f24" y="f25"/>
                  </a:lnTo>
                  <a:lnTo>
                    <a:pt x="f6" y="f26"/>
                  </a:lnTo>
                  <a:lnTo>
                    <a:pt x="f27" y="f28"/>
                  </a:lnTo>
                  <a:lnTo>
                    <a:pt x="f29" y="f5"/>
                  </a:lnTo>
                  <a:lnTo>
                    <a:pt x="f30" y="f5"/>
                  </a:lnTo>
                  <a:lnTo>
                    <a:pt x="f31" y="f5"/>
                  </a:lnTo>
                  <a:lnTo>
                    <a:pt x="f31" y="f5"/>
                  </a:lnTo>
                  <a:lnTo>
                    <a:pt x="f8" y="f5"/>
                  </a:lnTo>
                  <a:lnTo>
                    <a:pt x="f8" y="f5"/>
                  </a:lnTo>
                  <a:lnTo>
                    <a:pt x="f8" y="f5"/>
                  </a:lnTo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EAEAEA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6" name="Freeform 16"/>
            <p:cNvSpPr/>
            <p:nvPr/>
          </p:nvSpPr>
          <p:spPr>
            <a:xfrm>
              <a:off x="4832347" y="6696078"/>
              <a:ext cx="141283" cy="161921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89"/>
                <a:gd name="f7" fmla="val 102"/>
                <a:gd name="f8" fmla="val 71"/>
                <a:gd name="f9" fmla="val 66"/>
                <a:gd name="f10" fmla="val 48"/>
                <a:gd name="f11" fmla="val 30"/>
                <a:gd name="f12" fmla="val 72"/>
                <a:gd name="f13" fmla="val 88"/>
                <a:gd name="f14" fmla="val 56"/>
                <a:gd name="f15" fmla="val 6"/>
                <a:gd name="f16" fmla="+- 0 0 -90"/>
                <a:gd name="f17" fmla="*/ f3 1 89"/>
                <a:gd name="f18" fmla="*/ f4 1 102"/>
                <a:gd name="f19" fmla="+- f7 0 f5"/>
                <a:gd name="f20" fmla="+- f6 0 f5"/>
                <a:gd name="f21" fmla="*/ f16 f0 1"/>
                <a:gd name="f22" fmla="*/ f20 1 89"/>
                <a:gd name="f23" fmla="*/ f19 1 102"/>
                <a:gd name="f24" fmla="*/ f21 1 f2"/>
                <a:gd name="f25" fmla="*/ 71 1 f22"/>
                <a:gd name="f26" fmla="*/ 0 1 f23"/>
                <a:gd name="f27" fmla="*/ 66 1 f22"/>
                <a:gd name="f28" fmla="*/ 48 1 f23"/>
                <a:gd name="f29" fmla="*/ 30 1 f22"/>
                <a:gd name="f30" fmla="*/ 72 1 f23"/>
                <a:gd name="f31" fmla="*/ 0 1 f22"/>
                <a:gd name="f32" fmla="*/ 102 1 f23"/>
                <a:gd name="f33" fmla="*/ 88 1 f22"/>
                <a:gd name="f34" fmla="*/ 56 1 f23"/>
                <a:gd name="f35" fmla="*/ 89 1 f22"/>
                <a:gd name="f36" fmla="*/ 6 1 f23"/>
                <a:gd name="f37" fmla="*/ f6 1 f22"/>
                <a:gd name="f38" fmla="*/ f7 1 f23"/>
                <a:gd name="f39" fmla="+- f24 0 f1"/>
                <a:gd name="f40" fmla="*/ f31 f17 1"/>
                <a:gd name="f41" fmla="*/ f37 f17 1"/>
                <a:gd name="f42" fmla="*/ f38 f18 1"/>
                <a:gd name="f43" fmla="*/ f26 f18 1"/>
                <a:gd name="f44" fmla="*/ f25 f17 1"/>
                <a:gd name="f45" fmla="*/ f27 f17 1"/>
                <a:gd name="f46" fmla="*/ f28 f18 1"/>
                <a:gd name="f47" fmla="*/ f29 f17 1"/>
                <a:gd name="f48" fmla="*/ f30 f18 1"/>
                <a:gd name="f49" fmla="*/ f32 f18 1"/>
                <a:gd name="f50" fmla="*/ f33 f17 1"/>
                <a:gd name="f51" fmla="*/ f34 f18 1"/>
                <a:gd name="f52" fmla="*/ f35 f17 1"/>
                <a:gd name="f53" fmla="*/ f36 f18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39">
                  <a:pos x="f44" y="f43"/>
                </a:cxn>
                <a:cxn ang="f39">
                  <a:pos x="f45" y="f46"/>
                </a:cxn>
                <a:cxn ang="f39">
                  <a:pos x="f47" y="f48"/>
                </a:cxn>
                <a:cxn ang="f39">
                  <a:pos x="f40" y="f49"/>
                </a:cxn>
                <a:cxn ang="f39">
                  <a:pos x="f45" y="f49"/>
                </a:cxn>
                <a:cxn ang="f39">
                  <a:pos x="f50" y="f51"/>
                </a:cxn>
                <a:cxn ang="f39">
                  <a:pos x="f52" y="f53"/>
                </a:cxn>
                <a:cxn ang="f39">
                  <a:pos x="f44" y="f43"/>
                </a:cxn>
                <a:cxn ang="f39">
                  <a:pos x="f44" y="f43"/>
                </a:cxn>
                <a:cxn ang="f39">
                  <a:pos x="f44" y="f43"/>
                </a:cxn>
              </a:cxnLst>
              <a:rect l="f40" t="f43" r="f41" b="f42"/>
              <a:pathLst>
                <a:path w="89" h="102">
                  <a:moveTo>
                    <a:pt x="f8" y="f5"/>
                  </a:moveTo>
                  <a:lnTo>
                    <a:pt x="f9" y="f10"/>
                  </a:lnTo>
                  <a:lnTo>
                    <a:pt x="f11" y="f12"/>
                  </a:lnTo>
                  <a:lnTo>
                    <a:pt x="f5" y="f7"/>
                  </a:lnTo>
                  <a:lnTo>
                    <a:pt x="f9" y="f7"/>
                  </a:lnTo>
                  <a:lnTo>
                    <a:pt x="f13" y="f14"/>
                  </a:lnTo>
                  <a:lnTo>
                    <a:pt x="f6" y="f15"/>
                  </a:lnTo>
                  <a:lnTo>
                    <a:pt x="f8" y="f5"/>
                  </a:lnTo>
                  <a:lnTo>
                    <a:pt x="f8" y="f5"/>
                  </a:lnTo>
                  <a:lnTo>
                    <a:pt x="f8" y="f5"/>
                  </a:lnTo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EAEAEA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  <p:sp>
          <p:nvSpPr>
            <p:cNvPr id="17" name="Freeform 17"/>
            <p:cNvSpPr/>
            <p:nvPr/>
          </p:nvSpPr>
          <p:spPr>
            <a:xfrm>
              <a:off x="8702673" y="5345116"/>
              <a:ext cx="441326" cy="1512883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78"/>
                <a:gd name="f7" fmla="val 953"/>
                <a:gd name="f8" fmla="val 24"/>
                <a:gd name="f9" fmla="val 272"/>
                <a:gd name="f10" fmla="val 18"/>
                <a:gd name="f11" fmla="val 266"/>
                <a:gd name="f12" fmla="val 254"/>
                <a:gd name="f13" fmla="val 12"/>
                <a:gd name="f14" fmla="val 236"/>
                <a:gd name="f15" fmla="val 6"/>
                <a:gd name="f16" fmla="val 212"/>
                <a:gd name="f17" fmla="val 206"/>
                <a:gd name="f18" fmla="val 198"/>
                <a:gd name="f19" fmla="val 129"/>
                <a:gd name="f20" fmla="val 184"/>
                <a:gd name="f21" fmla="val 209"/>
                <a:gd name="f22" fmla="val 182"/>
                <a:gd name="f23" fmla="val 249"/>
                <a:gd name="f24" fmla="val 200"/>
                <a:gd name="f25" fmla="val 339"/>
                <a:gd name="f26" fmla="val 186"/>
                <a:gd name="f27" fmla="val 481"/>
                <a:gd name="f28" fmla="val 176"/>
                <a:gd name="f29" fmla="val 521"/>
                <a:gd name="f30" fmla="val 156"/>
                <a:gd name="f31" fmla="val 601"/>
                <a:gd name="f32" fmla="val 172"/>
                <a:gd name="f33" fmla="val 681"/>
                <a:gd name="f34" fmla="val 138"/>
                <a:gd name="f35" fmla="val 765"/>
                <a:gd name="f36" fmla="val 96"/>
                <a:gd name="f37" fmla="val 847"/>
                <a:gd name="f38" fmla="val 50"/>
                <a:gd name="f39" fmla="val 899"/>
                <a:gd name="f40" fmla="+- 0 0 -90"/>
                <a:gd name="f41" fmla="*/ f3 1 278"/>
                <a:gd name="f42" fmla="*/ f4 1 953"/>
                <a:gd name="f43" fmla="+- f7 0 f5"/>
                <a:gd name="f44" fmla="+- f6 0 f5"/>
                <a:gd name="f45" fmla="*/ f40 f0 1"/>
                <a:gd name="f46" fmla="*/ f44 1 278"/>
                <a:gd name="f47" fmla="*/ f43 1 953"/>
                <a:gd name="f48" fmla="*/ f45 1 f2"/>
                <a:gd name="f49" fmla="*/ 278 1 f46"/>
                <a:gd name="f50" fmla="*/ 24 1 f47"/>
                <a:gd name="f51" fmla="*/ 272 1 f46"/>
                <a:gd name="f52" fmla="*/ 18 1 f47"/>
                <a:gd name="f53" fmla="*/ 266 1 f46"/>
                <a:gd name="f54" fmla="*/ 254 1 f46"/>
                <a:gd name="f55" fmla="*/ 12 1 f47"/>
                <a:gd name="f56" fmla="*/ 236 1 f46"/>
                <a:gd name="f57" fmla="*/ 6 1 f47"/>
                <a:gd name="f58" fmla="*/ 212 1 f46"/>
                <a:gd name="f59" fmla="*/ 0 1 f47"/>
                <a:gd name="f60" fmla="*/ 206 1 f46"/>
                <a:gd name="f61" fmla="*/ 198 1 f46"/>
                <a:gd name="f62" fmla="*/ 129 1 f47"/>
                <a:gd name="f63" fmla="*/ 184 1 f46"/>
                <a:gd name="f64" fmla="*/ 209 1 f47"/>
                <a:gd name="f65" fmla="*/ 182 1 f46"/>
                <a:gd name="f66" fmla="*/ 249 1 f47"/>
                <a:gd name="f67" fmla="*/ 200 1 f46"/>
                <a:gd name="f68" fmla="*/ 339 1 f47"/>
                <a:gd name="f69" fmla="*/ 186 1 f46"/>
                <a:gd name="f70" fmla="*/ 481 1 f47"/>
                <a:gd name="f71" fmla="*/ 176 1 f46"/>
                <a:gd name="f72" fmla="*/ 521 1 f47"/>
                <a:gd name="f73" fmla="*/ 156 1 f46"/>
                <a:gd name="f74" fmla="*/ 601 1 f47"/>
                <a:gd name="f75" fmla="*/ 172 1 f46"/>
                <a:gd name="f76" fmla="*/ 681 1 f47"/>
                <a:gd name="f77" fmla="*/ 138 1 f46"/>
                <a:gd name="f78" fmla="*/ 765 1 f47"/>
                <a:gd name="f79" fmla="*/ 96 1 f46"/>
                <a:gd name="f80" fmla="*/ 847 1 f47"/>
                <a:gd name="f81" fmla="*/ 50 1 f46"/>
                <a:gd name="f82" fmla="*/ 899 1 f47"/>
                <a:gd name="f83" fmla="*/ 0 1 f46"/>
                <a:gd name="f84" fmla="*/ 953 1 f47"/>
                <a:gd name="f85" fmla="*/ f6 1 f46"/>
                <a:gd name="f86" fmla="*/ f7 1 f47"/>
                <a:gd name="f87" fmla="+- f48 0 f1"/>
                <a:gd name="f88" fmla="*/ f83 f41 1"/>
                <a:gd name="f89" fmla="*/ f85 f41 1"/>
                <a:gd name="f90" fmla="*/ f86 f42 1"/>
                <a:gd name="f91" fmla="*/ f59 f42 1"/>
                <a:gd name="f92" fmla="*/ f49 f41 1"/>
                <a:gd name="f93" fmla="*/ f50 f42 1"/>
                <a:gd name="f94" fmla="*/ f51 f41 1"/>
                <a:gd name="f95" fmla="*/ f52 f42 1"/>
                <a:gd name="f96" fmla="*/ f53 f41 1"/>
                <a:gd name="f97" fmla="*/ f54 f41 1"/>
                <a:gd name="f98" fmla="*/ f55 f42 1"/>
                <a:gd name="f99" fmla="*/ f56 f41 1"/>
                <a:gd name="f100" fmla="*/ f57 f42 1"/>
                <a:gd name="f101" fmla="*/ f58 f41 1"/>
                <a:gd name="f102" fmla="*/ f60 f41 1"/>
                <a:gd name="f103" fmla="*/ f61 f41 1"/>
                <a:gd name="f104" fmla="*/ f62 f42 1"/>
                <a:gd name="f105" fmla="*/ f63 f41 1"/>
                <a:gd name="f106" fmla="*/ f64 f42 1"/>
                <a:gd name="f107" fmla="*/ f65 f41 1"/>
                <a:gd name="f108" fmla="*/ f66 f42 1"/>
                <a:gd name="f109" fmla="*/ f67 f41 1"/>
                <a:gd name="f110" fmla="*/ f68 f42 1"/>
                <a:gd name="f111" fmla="*/ f69 f41 1"/>
                <a:gd name="f112" fmla="*/ f70 f42 1"/>
                <a:gd name="f113" fmla="*/ f71 f41 1"/>
                <a:gd name="f114" fmla="*/ f72 f42 1"/>
                <a:gd name="f115" fmla="*/ f73 f41 1"/>
                <a:gd name="f116" fmla="*/ f74 f42 1"/>
                <a:gd name="f117" fmla="*/ f75 f41 1"/>
                <a:gd name="f118" fmla="*/ f76 f42 1"/>
                <a:gd name="f119" fmla="*/ f77 f41 1"/>
                <a:gd name="f120" fmla="*/ f78 f42 1"/>
                <a:gd name="f121" fmla="*/ f79 f41 1"/>
                <a:gd name="f122" fmla="*/ f80 f42 1"/>
                <a:gd name="f123" fmla="*/ f81 f41 1"/>
                <a:gd name="f124" fmla="*/ f82 f42 1"/>
                <a:gd name="f125" fmla="*/ f84 f4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87">
                  <a:pos x="f92" y="f93"/>
                </a:cxn>
                <a:cxn ang="f87">
                  <a:pos x="f94" y="f93"/>
                </a:cxn>
                <a:cxn ang="f87">
                  <a:pos x="f94" y="f95"/>
                </a:cxn>
                <a:cxn ang="f87">
                  <a:pos x="f96" y="f95"/>
                </a:cxn>
                <a:cxn ang="f87">
                  <a:pos x="f97" y="f98"/>
                </a:cxn>
                <a:cxn ang="f87">
                  <a:pos x="f99" y="f100"/>
                </a:cxn>
                <a:cxn ang="f87">
                  <a:pos x="f101" y="f91"/>
                </a:cxn>
                <a:cxn ang="f87">
                  <a:pos x="f102" y="f100"/>
                </a:cxn>
                <a:cxn ang="f87">
                  <a:pos x="f103" y="f104"/>
                </a:cxn>
                <a:cxn ang="f87">
                  <a:pos x="f105" y="f106"/>
                </a:cxn>
                <a:cxn ang="f87">
                  <a:pos x="f107" y="f108"/>
                </a:cxn>
                <a:cxn ang="f87">
                  <a:pos x="f109" y="f110"/>
                </a:cxn>
                <a:cxn ang="f87">
                  <a:pos x="f111" y="f112"/>
                </a:cxn>
                <a:cxn ang="f87">
                  <a:pos x="f113" y="f114"/>
                </a:cxn>
                <a:cxn ang="f87">
                  <a:pos x="f115" y="f116"/>
                </a:cxn>
                <a:cxn ang="f87">
                  <a:pos x="f117" y="f118"/>
                </a:cxn>
                <a:cxn ang="f87">
                  <a:pos x="f119" y="f120"/>
                </a:cxn>
                <a:cxn ang="f87">
                  <a:pos x="f121" y="f122"/>
                </a:cxn>
                <a:cxn ang="f87">
                  <a:pos x="f123" y="f124"/>
                </a:cxn>
                <a:cxn ang="f87">
                  <a:pos x="f88" y="f125"/>
                </a:cxn>
                <a:cxn ang="f87">
                  <a:pos x="f92" y="f125"/>
                </a:cxn>
                <a:cxn ang="f87">
                  <a:pos x="f92" y="f93"/>
                </a:cxn>
                <a:cxn ang="f87">
                  <a:pos x="f92" y="f93"/>
                </a:cxn>
                <a:cxn ang="f87">
                  <a:pos x="f92" y="f93"/>
                </a:cxn>
              </a:cxnLst>
              <a:rect l="f88" t="f91" r="f89" b="f90"/>
              <a:pathLst>
                <a:path w="278" h="953">
                  <a:moveTo>
                    <a:pt x="f6" y="f8"/>
                  </a:moveTo>
                  <a:lnTo>
                    <a:pt x="f9" y="f8"/>
                  </a:lnTo>
                  <a:lnTo>
                    <a:pt x="f9" y="f10"/>
                  </a:lnTo>
                  <a:lnTo>
                    <a:pt x="f11" y="f10"/>
                  </a:lnTo>
                  <a:lnTo>
                    <a:pt x="f12" y="f13"/>
                  </a:lnTo>
                  <a:lnTo>
                    <a:pt x="f14" y="f15"/>
                  </a:lnTo>
                  <a:lnTo>
                    <a:pt x="f16" y="f5"/>
                  </a:lnTo>
                  <a:lnTo>
                    <a:pt x="f17" y="f15"/>
                  </a:lnTo>
                  <a:lnTo>
                    <a:pt x="f18" y="f19"/>
                  </a:lnTo>
                  <a:lnTo>
                    <a:pt x="f20" y="f21"/>
                  </a:lnTo>
                  <a:lnTo>
                    <a:pt x="f22" y="f23"/>
                  </a:lnTo>
                  <a:lnTo>
                    <a:pt x="f24" y="f25"/>
                  </a:lnTo>
                  <a:lnTo>
                    <a:pt x="f26" y="f27"/>
                  </a:lnTo>
                  <a:lnTo>
                    <a:pt x="f28" y="f29"/>
                  </a:lnTo>
                  <a:lnTo>
                    <a:pt x="f30" y="f31"/>
                  </a:lnTo>
                  <a:lnTo>
                    <a:pt x="f32" y="f33"/>
                  </a:lnTo>
                  <a:lnTo>
                    <a:pt x="f34" y="f35"/>
                  </a:lnTo>
                  <a:lnTo>
                    <a:pt x="f36" y="f37"/>
                  </a:lnTo>
                  <a:lnTo>
                    <a:pt x="f38" y="f39"/>
                  </a:lnTo>
                  <a:lnTo>
                    <a:pt x="f5" y="f7"/>
                  </a:lnTo>
                  <a:lnTo>
                    <a:pt x="f6" y="f7"/>
                  </a:lnTo>
                  <a:lnTo>
                    <a:pt x="f6" y="f8"/>
                  </a:lnTo>
                  <a:lnTo>
                    <a:pt x="f6" y="f8"/>
                  </a:lnTo>
                  <a:lnTo>
                    <a:pt x="f6" y="f8"/>
                  </a:lnTo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45720" rIns="91440" bIns="4572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cs-CZ" sz="1400" b="0" i="0" u="none" strike="noStrike" kern="1200" cap="none" spc="0" baseline="0">
                <a:solidFill>
                  <a:srgbClr val="EAEAEA"/>
                </a:solidFill>
                <a:uFillTx/>
                <a:latin typeface="Arial" pitchFamily="34"/>
                <a:ea typeface=""/>
                <a:cs typeface="Arial" pitchFamily="34"/>
              </a:endParaRPr>
            </a:p>
          </p:txBody>
        </p:sp>
      </p:grpSp>
      <p:sp>
        <p:nvSpPr>
          <p:cNvPr id="18" name="Rectangle 18"/>
          <p:cNvSpPr txBox="1">
            <a:spLocks noGrp="1"/>
          </p:cNvSpPr>
          <p:nvPr>
            <p:ph type="title"/>
          </p:nvPr>
        </p:nvSpPr>
        <p:spPr>
          <a:xfrm>
            <a:off x="457200" y="277813"/>
            <a:ext cx="8229600" cy="113982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9" name="Rectangle 19"/>
          <p:cNvSpPr txBox="1">
            <a:spLocks noGrp="1"/>
          </p:cNvSpPr>
          <p:nvPr>
            <p:ph type="dt" sz="half" idx="2"/>
          </p:nvPr>
        </p:nvSpPr>
        <p:spPr>
          <a:xfrm>
            <a:off x="457200" y="6243642"/>
            <a:ext cx="2133596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EAEAEA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Verdana"/>
                <a:ea typeface=""/>
                <a:cs typeface="Arial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20" name="Rectangle 20"/>
          <p:cNvSpPr txBox="1">
            <a:spLocks noGrp="1"/>
          </p:cNvSpPr>
          <p:nvPr>
            <p:ph type="ftr" sz="quarter" idx="3"/>
          </p:nvPr>
        </p:nvSpPr>
        <p:spPr>
          <a:xfrm>
            <a:off x="3124203" y="6248396"/>
            <a:ext cx="2895603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EAEAEA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Verdana"/>
                <a:ea typeface=""/>
                <a:cs typeface="Arial" pitchFamily="34"/>
              </a:defRPr>
            </a:lvl1pPr>
          </a:lstStyle>
          <a:p>
            <a:pPr lvl="0"/>
            <a:endParaRPr lang="cs-CZ"/>
          </a:p>
        </p:txBody>
      </p:sp>
      <p:sp>
        <p:nvSpPr>
          <p:cNvPr id="21" name="Rectangle 21"/>
          <p:cNvSpPr txBox="1">
            <a:spLocks noGrp="1"/>
          </p:cNvSpPr>
          <p:nvPr>
            <p:ph type="sldNum" sz="quarter" idx="4"/>
          </p:nvPr>
        </p:nvSpPr>
        <p:spPr>
          <a:xfrm>
            <a:off x="6553203" y="6243642"/>
            <a:ext cx="2133596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200" b="0" i="0" u="none" strike="noStrike" kern="1200" cap="none" spc="0" baseline="0">
                <a:solidFill>
                  <a:srgbClr val="EAEAEA"/>
                </a:solidFill>
                <a:effectLst>
                  <a:outerShdw dist="38096" dir="2700000">
                    <a:srgbClr val="000000"/>
                  </a:outerShdw>
                </a:effectLst>
                <a:uFillTx/>
                <a:latin typeface="Verdana"/>
                <a:ea typeface=""/>
                <a:cs typeface="Arial" pitchFamily="34"/>
              </a:defRPr>
            </a:lvl1pPr>
          </a:lstStyle>
          <a:p>
            <a:pPr lvl="0"/>
            <a:fld id="{21312A70-4F24-470F-8EF1-20E9C07CC4DF}" type="slidenum">
              <a:t>‹#›</a:t>
            </a:fld>
            <a:endParaRPr lang="cs-CZ"/>
          </a:p>
        </p:txBody>
      </p:sp>
      <p:sp>
        <p:nvSpPr>
          <p:cNvPr id="22" name="Rectangle 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3072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ransition spd="slow" advTm="5000">
    <p:wheel spokes="1"/>
  </p:transition>
  <p:txStyles>
    <p:titleStyle>
      <a:lvl1pPr marL="0" marR="0" lvl="0" indent="0" algn="ctr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None/>
        <a:tabLst/>
        <a:defRPr lang="cs-CZ" sz="4400" b="0" i="0" u="none" strike="noStrike" kern="0" cap="none" spc="0" baseline="0">
          <a:solidFill>
            <a:srgbClr val="FFFFCC"/>
          </a:solidFill>
          <a:effectLst>
            <a:outerShdw dist="38096" dir="2700000">
              <a:srgbClr val="000000"/>
            </a:outerShdw>
          </a:effectLst>
          <a:uFillTx/>
          <a:latin typeface="Arial"/>
          <a:cs typeface="Arial"/>
        </a:defRPr>
      </a:lvl1pPr>
    </p:titleStyle>
    <p:bodyStyle>
      <a:lvl1pPr marL="342900" marR="0" lvl="0" indent="-342900" algn="l" defTabSz="914400" rtl="0" fontAlgn="auto" hangingPunct="0">
        <a:lnSpc>
          <a:spcPct val="100000"/>
        </a:lnSpc>
        <a:spcBef>
          <a:spcPts val="800"/>
        </a:spcBef>
        <a:spcAft>
          <a:spcPts val="0"/>
        </a:spcAft>
        <a:buClr>
          <a:srgbClr val="EEC85E"/>
        </a:buClr>
        <a:buSzPct val="70000"/>
        <a:buFont typeface="Wingdings" pitchFamily="2"/>
        <a:buChar char="u"/>
        <a:tabLst/>
        <a:defRPr lang="cs-CZ" sz="3200" b="0" i="0" u="none" strike="noStrike" kern="0" cap="none" spc="0" baseline="0">
          <a:solidFill>
            <a:srgbClr val="EAEAEA"/>
          </a:solidFill>
          <a:effectLst>
            <a:outerShdw dist="38096" dir="2700000">
              <a:srgbClr val="000000"/>
            </a:outerShdw>
          </a:effectLst>
          <a:uFillTx/>
          <a:latin typeface="Verdana"/>
          <a:cs typeface="Arial"/>
        </a:defRPr>
      </a:lvl1pPr>
      <a:lvl2pPr marL="742950" marR="0" lvl="1" indent="-285750" algn="l" defTabSz="914400" rtl="0" fontAlgn="auto" hangingPunct="0">
        <a:lnSpc>
          <a:spcPct val="100000"/>
        </a:lnSpc>
        <a:spcBef>
          <a:spcPts val="700"/>
        </a:spcBef>
        <a:spcAft>
          <a:spcPts val="0"/>
        </a:spcAft>
        <a:buSzPct val="100000"/>
        <a:buChar char="–"/>
        <a:tabLst/>
        <a:defRPr lang="cs-CZ" sz="2800" b="0" i="0" u="none" strike="noStrike" kern="0" cap="none" spc="0" baseline="0">
          <a:solidFill>
            <a:srgbClr val="EAEAEA"/>
          </a:solidFill>
          <a:effectLst>
            <a:outerShdw dist="38096" dir="2700000">
              <a:srgbClr val="000000"/>
            </a:outerShdw>
          </a:effectLst>
          <a:uFillTx/>
          <a:latin typeface="Verdana"/>
          <a:cs typeface="Arial"/>
        </a:defRPr>
      </a:lvl2pPr>
      <a:lvl3pPr marL="1143000" marR="0" lvl="2" indent="-228600" algn="l" defTabSz="914400" rtl="0" fontAlgn="auto" hangingPunct="0">
        <a:lnSpc>
          <a:spcPct val="100000"/>
        </a:lnSpc>
        <a:spcBef>
          <a:spcPts val="600"/>
        </a:spcBef>
        <a:spcAft>
          <a:spcPts val="0"/>
        </a:spcAft>
        <a:buClr>
          <a:srgbClr val="FFFFCC"/>
        </a:buClr>
        <a:buSzPct val="70000"/>
        <a:buFont typeface="Wingdings" pitchFamily="2"/>
        <a:buChar char="u"/>
        <a:tabLst/>
        <a:defRPr lang="cs-CZ" sz="2400" b="0" i="0" u="none" strike="noStrike" kern="0" cap="none" spc="0" baseline="0">
          <a:solidFill>
            <a:srgbClr val="EAEAEA"/>
          </a:solidFill>
          <a:effectLst>
            <a:outerShdw dist="38096" dir="2700000">
              <a:srgbClr val="000000"/>
            </a:outerShdw>
          </a:effectLst>
          <a:uFillTx/>
          <a:latin typeface="Verdana"/>
          <a:cs typeface="Arial"/>
        </a:defRPr>
      </a:lvl3pPr>
      <a:lvl4pPr marL="1600200" marR="0" lvl="3" indent="-228600" algn="l" defTabSz="914400" rtl="0" fontAlgn="auto" hangingPunct="0">
        <a:lnSpc>
          <a:spcPct val="100000"/>
        </a:lnSpc>
        <a:spcBef>
          <a:spcPts val="500"/>
        </a:spcBef>
        <a:spcAft>
          <a:spcPts val="0"/>
        </a:spcAft>
        <a:buSzPct val="100000"/>
        <a:buChar char="–"/>
        <a:tabLst/>
        <a:defRPr lang="cs-CZ" sz="2000" b="0" i="0" u="none" strike="noStrike" kern="0" cap="none" spc="0" baseline="0">
          <a:solidFill>
            <a:srgbClr val="EAEAEA"/>
          </a:solidFill>
          <a:effectLst>
            <a:outerShdw dist="38096" dir="2700000">
              <a:srgbClr val="000000"/>
            </a:outerShdw>
          </a:effectLst>
          <a:uFillTx/>
          <a:latin typeface="Verdana"/>
          <a:cs typeface="Arial"/>
        </a:defRPr>
      </a:lvl4pPr>
      <a:lvl5pPr marL="2057400" marR="0" lvl="4" indent="-228600" algn="l" defTabSz="914400" rtl="0" fontAlgn="auto" hangingPunct="0">
        <a:lnSpc>
          <a:spcPct val="100000"/>
        </a:lnSpc>
        <a:spcBef>
          <a:spcPts val="500"/>
        </a:spcBef>
        <a:spcAft>
          <a:spcPts val="0"/>
        </a:spcAft>
        <a:buClr>
          <a:srgbClr val="AA8456"/>
        </a:buClr>
        <a:buSzPct val="70000"/>
        <a:buFont typeface="Wingdings" pitchFamily="2"/>
        <a:buChar char="u"/>
        <a:tabLst/>
        <a:defRPr lang="cs-CZ" sz="2000" b="0" i="0" u="none" strike="noStrike" kern="0" cap="none" spc="0" baseline="0">
          <a:solidFill>
            <a:srgbClr val="EAEAEA"/>
          </a:solidFill>
          <a:effectLst>
            <a:outerShdw dist="38096" dir="2700000">
              <a:srgbClr val="000000"/>
            </a:outerShdw>
          </a:effectLst>
          <a:uFillTx/>
          <a:latin typeface="Verdana"/>
          <a:cs typeface="Arial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6.wmf"/><Relationship Id="rId4" Type="http://schemas.openxmlformats.org/officeDocument/2006/relationships/image" Target="../media/image4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/>
          <p:nvPr/>
        </p:nvSpPr>
        <p:spPr>
          <a:xfrm>
            <a:off x="456486" y="1604525"/>
            <a:ext cx="8228164" cy="452592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25475" rIns="0" bIns="0" anchor="t" anchorCtr="0" compatLnSpc="1">
            <a:noAutofit/>
          </a:bodyPr>
          <a:lstStyle/>
          <a:p>
            <a:pPr marL="0" marR="0" lvl="0" indent="0" algn="ctr" defTabSz="82945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903" b="0" i="0" u="none" strike="noStrike" kern="0" cap="none" spc="0" baseline="0">
                <a:solidFill>
                  <a:srgbClr val="000000"/>
                </a:solidFill>
                <a:uFillTx/>
                <a:latin typeface="Arial" pitchFamily="34"/>
                <a:ea typeface="Times New Roman" pitchFamily="18"/>
                <a:cs typeface=""/>
              </a:rPr>
              <a:t>Autorem materiálu a všech jeho částí, není-li uvedeno jinak, je Dvořáček Josef.</a:t>
            </a:r>
          </a:p>
          <a:p>
            <a:pPr marL="0" marR="0" lvl="0" indent="0" algn="l" defTabSz="82945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903" b="0" i="0" u="none" strike="noStrike" kern="0" cap="none" spc="0" baseline="0">
              <a:solidFill>
                <a:srgbClr val="000000"/>
              </a:solidFill>
              <a:uFillTx/>
              <a:latin typeface="Arial" pitchFamily="34"/>
              <a:ea typeface="宋体" pitchFamily="2"/>
              <a:cs typeface=""/>
            </a:endParaRPr>
          </a:p>
          <a:p>
            <a:pPr marL="0" marR="0" lvl="0" indent="0" algn="ctr" defTabSz="82945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903" b="0" i="0" u="none" strike="noStrike" kern="0" cap="none" spc="0" baseline="0">
                <a:solidFill>
                  <a:srgbClr val="000000"/>
                </a:solidFill>
                <a:uFillTx/>
                <a:latin typeface="Arial" pitchFamily="34"/>
                <a:ea typeface="Times New Roman" pitchFamily="18"/>
                <a:cs typeface=""/>
              </a:rPr>
              <a:t>Dostupné ze Školského portálu Karlovarského kraje www.kvkskoly.cz, materiál vznikl v rámci projektu Gymnázia Cheb s názvem Rozvoj školského portálu Karlovarského kraj</a:t>
            </a:r>
            <a:endParaRPr lang="cs-CZ" sz="2903" b="0" i="0" u="none" strike="noStrike" kern="0" cap="none" spc="0" baseline="0">
              <a:solidFill>
                <a:srgbClr val="000000"/>
              </a:solidFill>
              <a:uFillTx/>
              <a:latin typeface="Arial"/>
              <a:ea typeface="Microsoft YaHei" pitchFamily="34"/>
              <a:cs typeface="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40197"/>
            <a:ext cx="167572" cy="335045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82945" tIns="41468" rIns="82945" bIns="41468" anchor="ctr" anchorCtr="0" compatLnSpc="1">
            <a:spAutoFit/>
          </a:bodyPr>
          <a:lstStyle/>
          <a:p>
            <a:pPr marL="0" marR="0" lvl="0" indent="0" algn="l" defTabSz="82945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633" b="0" i="0" u="none" strike="noStrike" kern="0" cap="none" spc="0" baseline="0">
              <a:solidFill>
                <a:srgbClr val="000000"/>
              </a:solidFill>
              <a:uFillTx/>
              <a:latin typeface="Calibri"/>
              <a:ea typeface=""/>
              <a:cs typeface=""/>
            </a:endParaRPr>
          </a:p>
        </p:txBody>
      </p:sp>
      <p:pic>
        <p:nvPicPr>
          <p:cNvPr id="4" name="obrázky1"/>
          <p:cNvPicPr>
            <a:picLocks noChangeAspect="1"/>
          </p:cNvPicPr>
          <p:nvPr/>
        </p:nvPicPr>
        <p:blipFill>
          <a:blip r:embed="rId3">
            <a:lum bright="-50000"/>
          </a:blip>
          <a:srcRect/>
          <a:stretch>
            <a:fillRect/>
          </a:stretch>
        </p:blipFill>
        <p:spPr>
          <a:xfrm>
            <a:off x="3350096" y="622441"/>
            <a:ext cx="2707200" cy="681118"/>
          </a:xfrm>
          <a:prstGeom prst="rect">
            <a:avLst/>
          </a:prstGeom>
          <a:solidFill>
            <a:srgbClr val="FFFFFF"/>
          </a:solidFill>
          <a:ln cap="flat">
            <a:noFill/>
          </a:ln>
        </p:spPr>
      </p:pic>
    </p:spTree>
  </p:cSld>
  <p:clrMapOvr>
    <a:masterClrMapping/>
  </p:clrMapOvr>
  <p:transition spd="slow"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hangingPunct="1"/>
            <a:r>
              <a:rPr lang="cs-CZ"/>
              <a:t>Posuzování ŽP z jiných pohledů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 hangingPunct="1"/>
            <a:r>
              <a:rPr lang="cs-CZ"/>
              <a:t>3. Stránka technicko – ekonomická  - v závislosti rozvoje výroby, využívání prostředí</a:t>
            </a:r>
          </a:p>
          <a:p>
            <a:pPr lvl="0" hangingPunct="1"/>
            <a:endParaRPr lang="cs-CZ"/>
          </a:p>
          <a:p>
            <a:pPr lvl="0" hangingPunct="1"/>
            <a:r>
              <a:rPr lang="cs-CZ"/>
              <a:t>4. Ekologická stránka – posuzujeme vzájemné působení životního prostředí na člověka a to i z dlouhodobého hlediska</a:t>
            </a:r>
          </a:p>
        </p:txBody>
      </p:sp>
    </p:spTree>
  </p:cSld>
  <p:clrMapOvr>
    <a:masterClrMapping/>
  </p:clrMapOvr>
  <p:transition spd="slow" advTm="5000">
    <p:wheel spokes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hangingPunct="1"/>
            <a:r>
              <a:rPr lang="cs-CZ"/>
              <a:t>Globální měřítko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 hangingPunct="1">
              <a:buNone/>
            </a:pPr>
            <a:r>
              <a:rPr lang="cs-CZ"/>
              <a:t>Životní prostředí každého člověka není izolované, naopak je součástí dalších společenských skupin – zaměstnání, obce, státu, světa – a proto se musí podílet a pomáhat řešit ekologické problémy v celosvětovém – GLOBÁLNÍM MĚŘÍTKU.</a:t>
            </a:r>
          </a:p>
        </p:txBody>
      </p:sp>
    </p:spTree>
  </p:cSld>
  <p:clrMapOvr>
    <a:masterClrMapping/>
  </p:clrMapOvr>
  <p:transition spd="slow" advTm="5000"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 hangingPunct="1"/>
            <a:r>
              <a:rPr lang="cs-CZ"/>
              <a:t>Životní prostředí člověka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945316" cy="1752603"/>
          </a:xfrm>
        </p:spPr>
        <p:txBody>
          <a:bodyPr anchorCtr="0"/>
          <a:lstStyle/>
          <a:p>
            <a:pPr lvl="0" algn="l" hangingPunct="1">
              <a:lnSpc>
                <a:spcPct val="90000"/>
              </a:lnSpc>
              <a:spcBef>
                <a:spcPts val="700"/>
              </a:spcBef>
            </a:pPr>
            <a:r>
              <a:rPr lang="cs-CZ" sz="2800"/>
              <a:t>Příroda 1.– živá a neživá</a:t>
            </a:r>
          </a:p>
          <a:p>
            <a:pPr lvl="0" algn="l" hangingPunct="1">
              <a:lnSpc>
                <a:spcPct val="90000"/>
              </a:lnSpc>
              <a:spcBef>
                <a:spcPts val="700"/>
              </a:spcBef>
            </a:pPr>
            <a:r>
              <a:rPr lang="cs-CZ" sz="2800"/>
              <a:t>           2.-  vše, co vytvořil člověk</a:t>
            </a:r>
          </a:p>
          <a:p>
            <a:pPr lvl="0" algn="l" hangingPunct="1">
              <a:lnSpc>
                <a:spcPct val="90000"/>
              </a:lnSpc>
              <a:spcBef>
                <a:spcPts val="700"/>
              </a:spcBef>
            </a:pPr>
            <a:r>
              <a:rPr lang="cs-CZ" sz="2800"/>
              <a:t>           3. - všichni lidé na Zemi</a:t>
            </a:r>
          </a:p>
        </p:txBody>
      </p:sp>
      <p:pic>
        <p:nvPicPr>
          <p:cNvPr id="4" name="obrázek 1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339977" y="333371"/>
            <a:ext cx="4699001" cy="1028700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p:transition spd="slow" advTm="5000"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hangingPunct="1"/>
            <a:r>
              <a:rPr lang="cs-CZ"/>
              <a:t>Příroda</a:t>
            </a:r>
          </a:p>
        </p:txBody>
      </p:sp>
      <p:sp>
        <p:nvSpPr>
          <p:cNvPr id="3" name="Rectangle 7"/>
          <p:cNvSpPr txBox="1">
            <a:spLocks noGrp="1"/>
          </p:cNvSpPr>
          <p:nvPr>
            <p:ph idx="1"/>
          </p:nvPr>
        </p:nvSpPr>
        <p:spPr>
          <a:xfrm>
            <a:off x="504821" y="1655758"/>
            <a:ext cx="4032247" cy="4435470"/>
          </a:xfrm>
        </p:spPr>
        <p:txBody>
          <a:bodyPr/>
          <a:lstStyle/>
          <a:p>
            <a:pPr lvl="0" hangingPunct="1">
              <a:spcBef>
                <a:spcPts val="900"/>
              </a:spcBef>
            </a:pPr>
            <a:r>
              <a:rPr lang="cs-CZ" sz="3600"/>
              <a:t>Živá příroda –</a:t>
            </a:r>
          </a:p>
          <a:p>
            <a:pPr lvl="0" hangingPunct="1"/>
            <a:r>
              <a:rPr lang="cs-CZ"/>
              <a:t>Bakterie a jiné mikroorganismy</a:t>
            </a:r>
          </a:p>
          <a:p>
            <a:pPr lvl="0" hangingPunct="1"/>
            <a:r>
              <a:rPr lang="cs-CZ"/>
              <a:t>Houby</a:t>
            </a:r>
          </a:p>
          <a:p>
            <a:pPr lvl="0" hangingPunct="1"/>
            <a:r>
              <a:rPr lang="cs-CZ"/>
              <a:t>Rostliny</a:t>
            </a:r>
          </a:p>
          <a:p>
            <a:pPr lvl="0" hangingPunct="1"/>
            <a:r>
              <a:rPr lang="cs-CZ"/>
              <a:t>Živočichové</a:t>
            </a:r>
          </a:p>
          <a:p>
            <a:pPr lvl="0" hangingPunct="1">
              <a:buNone/>
            </a:pPr>
            <a:endParaRPr lang="cs-CZ"/>
          </a:p>
        </p:txBody>
      </p:sp>
      <p:sp>
        <p:nvSpPr>
          <p:cNvPr id="4" name="Rectangle 8"/>
          <p:cNvSpPr txBox="1">
            <a:spLocks noGrp="1"/>
          </p:cNvSpPr>
          <p:nvPr>
            <p:ph idx="2"/>
          </p:nvPr>
        </p:nvSpPr>
        <p:spPr>
          <a:xfrm>
            <a:off x="4643442" y="1628775"/>
            <a:ext cx="4038603" cy="4525959"/>
          </a:xfrm>
        </p:spPr>
        <p:txBody>
          <a:bodyPr/>
          <a:lstStyle/>
          <a:p>
            <a:pPr lvl="0" hangingPunct="1">
              <a:spcBef>
                <a:spcPts val="900"/>
              </a:spcBef>
            </a:pPr>
            <a:r>
              <a:rPr lang="cs-CZ" sz="3600"/>
              <a:t>Neživá příroda –</a:t>
            </a:r>
          </a:p>
          <a:p>
            <a:pPr lvl="0" hangingPunct="1"/>
            <a:r>
              <a:rPr lang="cs-CZ"/>
              <a:t>Horniny a nerosty</a:t>
            </a:r>
          </a:p>
          <a:p>
            <a:pPr lvl="0" hangingPunct="1"/>
            <a:r>
              <a:rPr lang="cs-CZ"/>
              <a:t>Půda</a:t>
            </a:r>
          </a:p>
          <a:p>
            <a:pPr lvl="0" hangingPunct="1"/>
            <a:r>
              <a:rPr lang="cs-CZ"/>
              <a:t>Vzduch</a:t>
            </a:r>
          </a:p>
          <a:p>
            <a:pPr lvl="0" hangingPunct="1"/>
            <a:r>
              <a:rPr lang="cs-CZ"/>
              <a:t>Světlo a teplo pocházející ze Slunce</a:t>
            </a:r>
          </a:p>
        </p:txBody>
      </p:sp>
    </p:spTree>
  </p:cSld>
  <p:clrMapOvr>
    <a:masterClrMapping/>
  </p:clrMapOvr>
  <p:transition spd="slow" advTm="5000"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 hangingPunct="1"/>
            <a:r>
              <a:rPr lang="cs-CZ"/>
              <a:t>Vše, co vytvořil člověk.</a:t>
            </a:r>
          </a:p>
        </p:txBody>
      </p:sp>
      <p:sp>
        <p:nvSpPr>
          <p:cNvPr id="3" name="Rectangle 5"/>
          <p:cNvSpPr txBox="1">
            <a:spLocks noGrp="1"/>
          </p:cNvSpPr>
          <p:nvPr>
            <p:ph type="subTitle" idx="1"/>
          </p:nvPr>
        </p:nvSpPr>
        <p:spPr>
          <a:xfrm>
            <a:off x="2339977" y="3500442"/>
            <a:ext cx="6400800" cy="1952628"/>
          </a:xfrm>
        </p:spPr>
        <p:txBody>
          <a:bodyPr/>
          <a:lstStyle/>
          <a:p>
            <a:pPr lvl="0" hangingPunct="1">
              <a:lnSpc>
                <a:spcPct val="80000"/>
              </a:lnSpc>
              <a:spcBef>
                <a:spcPts val="600"/>
              </a:spcBef>
              <a:buChar char="-"/>
            </a:pPr>
            <a:r>
              <a:rPr lang="cs-CZ" sz="2400"/>
              <a:t>Kultura</a:t>
            </a:r>
          </a:p>
          <a:p>
            <a:pPr lvl="0" hangingPunct="1">
              <a:lnSpc>
                <a:spcPct val="80000"/>
              </a:lnSpc>
              <a:spcBef>
                <a:spcPts val="600"/>
              </a:spcBef>
              <a:buChar char="-"/>
            </a:pPr>
            <a:r>
              <a:rPr lang="cs-CZ" sz="2400"/>
              <a:t>Bydlení a zahrada</a:t>
            </a:r>
          </a:p>
          <a:p>
            <a:pPr lvl="0" hangingPunct="1">
              <a:lnSpc>
                <a:spcPct val="80000"/>
              </a:lnSpc>
              <a:spcBef>
                <a:spcPts val="600"/>
              </a:spcBef>
              <a:buChar char="-"/>
            </a:pPr>
            <a:r>
              <a:rPr lang="cs-CZ" sz="2400"/>
              <a:t>Dopravní prostředky</a:t>
            </a:r>
          </a:p>
          <a:p>
            <a:pPr lvl="0" hangingPunct="1">
              <a:lnSpc>
                <a:spcPct val="80000"/>
              </a:lnSpc>
              <a:spcBef>
                <a:spcPts val="600"/>
              </a:spcBef>
              <a:buChar char="-"/>
            </a:pPr>
            <a:r>
              <a:rPr lang="cs-CZ" sz="2400"/>
              <a:t>Elektronika</a:t>
            </a:r>
          </a:p>
          <a:p>
            <a:pPr lvl="0" hangingPunct="1">
              <a:lnSpc>
                <a:spcPct val="80000"/>
              </a:lnSpc>
              <a:spcBef>
                <a:spcPts val="600"/>
              </a:spcBef>
              <a:buChar char="-"/>
            </a:pPr>
            <a:r>
              <a:rPr lang="cs-CZ" sz="2400"/>
              <a:t>Veřejné instituce</a:t>
            </a:r>
          </a:p>
        </p:txBody>
      </p:sp>
    </p:spTree>
  </p:cSld>
  <p:clrMapOvr>
    <a:masterClrMapping/>
  </p:clrMapOvr>
  <p:transition spd="slow" advTm="5000"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hangingPunct="1"/>
            <a:r>
              <a:rPr lang="cs-CZ" sz="4000"/>
              <a:t>Lidé</a:t>
            </a:r>
            <a:br>
              <a:rPr lang="cs-CZ" sz="4000"/>
            </a:br>
            <a:endParaRPr lang="cs-CZ" sz="4000"/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 hangingPunct="1"/>
            <a:r>
              <a:rPr lang="cs-CZ"/>
              <a:t>Rodina</a:t>
            </a:r>
          </a:p>
          <a:p>
            <a:pPr lvl="0" hangingPunct="1"/>
            <a:r>
              <a:rPr lang="cs-CZ"/>
              <a:t>Spolužáci</a:t>
            </a:r>
          </a:p>
          <a:p>
            <a:pPr lvl="0" hangingPunct="1"/>
            <a:r>
              <a:rPr lang="cs-CZ"/>
              <a:t>Spolupracovníci</a:t>
            </a:r>
          </a:p>
          <a:p>
            <a:pPr lvl="0" hangingPunct="1"/>
            <a:r>
              <a:rPr lang="cs-CZ"/>
              <a:t>Obyvatelé obce, státu, světa</a:t>
            </a:r>
          </a:p>
          <a:p>
            <a:pPr lvl="0" hangingPunct="1"/>
            <a:endParaRPr lang="cs-CZ"/>
          </a:p>
        </p:txBody>
      </p:sp>
    </p:spTree>
  </p:cSld>
  <p:clrMapOvr>
    <a:masterClrMapping/>
  </p:clrMapOvr>
  <p:transition spd="slow" advTm="5000">
    <p:wheel spokes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j0090386"/>
          <p:cNvPicPr>
            <a:picLocks noGrp="1" noChangeAspect="1"/>
          </p:cNvPicPr>
          <p:nvPr>
            <p:ph/>
          </p:nvPr>
        </p:nvPicPr>
        <p:blipFill>
          <a:blip r:embed="rId3"/>
          <a:srcRect/>
          <a:stretch>
            <a:fillRect/>
          </a:stretch>
        </p:blipFill>
        <p:spPr>
          <a:xfrm>
            <a:off x="3222629" y="1989140"/>
            <a:ext cx="2698751" cy="2309810"/>
          </a:xfrm>
        </p:spPr>
      </p:pic>
      <p:sp>
        <p:nvSpPr>
          <p:cNvPr id="3" name="Text Box 6"/>
          <p:cNvSpPr txBox="1"/>
          <p:nvPr/>
        </p:nvSpPr>
        <p:spPr>
          <a:xfrm>
            <a:off x="1763713" y="836611"/>
            <a:ext cx="5903915" cy="94614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800" b="0" i="0" u="none" strike="noStrike" kern="1200" cap="none" spc="0" baseline="0">
                <a:solidFill>
                  <a:srgbClr val="000070"/>
                </a:solidFill>
                <a:uFillTx/>
                <a:latin typeface="Arial"/>
                <a:ea typeface=""/>
                <a:cs typeface="Arial"/>
              </a:rPr>
              <a:t>Životní prostředí působí na zdraví        i způsob života každého jedince</a:t>
            </a:r>
          </a:p>
        </p:txBody>
      </p:sp>
      <p:sp>
        <p:nvSpPr>
          <p:cNvPr id="4" name="Text Box 10"/>
          <p:cNvSpPr txBox="1"/>
          <p:nvPr/>
        </p:nvSpPr>
        <p:spPr>
          <a:xfrm>
            <a:off x="1563688" y="4714875"/>
            <a:ext cx="5816598" cy="7318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0" i="0" u="none" strike="noStrike" kern="1200" cap="none" spc="0" baseline="0">
                <a:solidFill>
                  <a:srgbClr val="FFFFFF"/>
                </a:solidFill>
                <a:uFillTx/>
                <a:latin typeface="Arial"/>
                <a:ea typeface=""/>
                <a:cs typeface="Arial"/>
              </a:rPr>
              <a:t>Příroda</a:t>
            </a: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Arial"/>
                <a:ea typeface=""/>
                <a:cs typeface="Arial"/>
              </a:rPr>
              <a:t> nám zajišťuje existenci života, zdroje výroby a oběh látek, klid, krásu a odpočinek.</a:t>
            </a:r>
          </a:p>
        </p:txBody>
      </p:sp>
      <p:sp>
        <p:nvSpPr>
          <p:cNvPr id="5" name="Text Box 11"/>
          <p:cNvSpPr txBox="1"/>
          <p:nvPr/>
        </p:nvSpPr>
        <p:spPr>
          <a:xfrm>
            <a:off x="1619246" y="5734046"/>
            <a:ext cx="5672142" cy="64135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1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1800" b="0" i="0" u="none" strike="noStrike" kern="1200" cap="none" spc="0" baseline="0">
                <a:solidFill>
                  <a:srgbClr val="FFFFFF"/>
                </a:solidFill>
                <a:uFillTx/>
                <a:latin typeface="Arial"/>
                <a:ea typeface=""/>
                <a:cs typeface="Arial"/>
              </a:rPr>
              <a:t>V životním prostředí člověka rozeznáváme prostředí pracovní, obytné a rekreační s různými nároky na ně.</a:t>
            </a:r>
          </a:p>
        </p:txBody>
      </p:sp>
    </p:spTree>
  </p:cSld>
  <p:clrMapOvr>
    <a:masterClrMapping/>
  </p:clrMapOvr>
  <p:transition spd="slow" advTm="5000">
    <p:wheel spokes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hangingPunct="1"/>
            <a:r>
              <a:rPr lang="cs-CZ"/>
              <a:t>Biosféra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 hangingPunct="1">
              <a:lnSpc>
                <a:spcPct val="80000"/>
              </a:lnSpc>
              <a:spcBef>
                <a:spcPts val="700"/>
              </a:spcBef>
              <a:buSzPts val="2798"/>
            </a:pPr>
            <a:r>
              <a:rPr lang="cs-CZ" sz="2800"/>
              <a:t>- živý obal Země s vhodnými podmínkami pro celkový život na Zemi.</a:t>
            </a:r>
          </a:p>
          <a:p>
            <a:pPr lvl="0" hangingPunct="1">
              <a:lnSpc>
                <a:spcPct val="80000"/>
              </a:lnSpc>
              <a:spcBef>
                <a:spcPts val="700"/>
              </a:spcBef>
              <a:buSzPts val="2798"/>
            </a:pPr>
            <a:r>
              <a:rPr lang="cs-CZ" sz="2800"/>
              <a:t>Biosféru tvoří rostlinstvo, živočichové a mikroorganismy.</a:t>
            </a:r>
          </a:p>
          <a:p>
            <a:pPr lvl="0" hangingPunct="1">
              <a:lnSpc>
                <a:spcPct val="80000"/>
              </a:lnSpc>
              <a:spcBef>
                <a:spcPts val="700"/>
              </a:spcBef>
              <a:buSzPts val="2798"/>
            </a:pPr>
            <a:r>
              <a:rPr lang="cs-CZ" sz="2800"/>
              <a:t>Základním procesem je přetváření sluneční energie do živé hmoty.</a:t>
            </a:r>
          </a:p>
          <a:p>
            <a:pPr lvl="0" hangingPunct="1">
              <a:lnSpc>
                <a:spcPct val="80000"/>
              </a:lnSpc>
              <a:spcBef>
                <a:spcPts val="700"/>
              </a:spcBef>
              <a:buSzPts val="2798"/>
            </a:pPr>
            <a:r>
              <a:rPr lang="cs-CZ" sz="2800"/>
              <a:t>Důležitým činitelem je také voda – někteří živočichové žijí jen ve vodě – organizmy mořské a sladkovodní.  </a:t>
            </a:r>
          </a:p>
          <a:p>
            <a:pPr lvl="0" hangingPunct="1">
              <a:lnSpc>
                <a:spcPct val="80000"/>
              </a:lnSpc>
              <a:spcBef>
                <a:spcPts val="700"/>
              </a:spcBef>
              <a:buSzPts val="2798"/>
            </a:pPr>
            <a:r>
              <a:rPr lang="cs-CZ" sz="2800"/>
              <a:t>90% biosféry tvoří rostliny, 10% živočichové</a:t>
            </a:r>
          </a:p>
          <a:p>
            <a:pPr lvl="0" hangingPunct="1">
              <a:lnSpc>
                <a:spcPct val="80000"/>
              </a:lnSpc>
              <a:spcBef>
                <a:spcPts val="700"/>
              </a:spcBef>
              <a:buSzPts val="2798"/>
            </a:pPr>
            <a:endParaRPr lang="cs-CZ" sz="2800"/>
          </a:p>
          <a:p>
            <a:pPr lvl="0" hangingPunct="1">
              <a:lnSpc>
                <a:spcPct val="80000"/>
              </a:lnSpc>
              <a:spcBef>
                <a:spcPts val="700"/>
              </a:spcBef>
              <a:buSzPts val="2798"/>
            </a:pPr>
            <a:endParaRPr lang="cs-CZ" sz="2800"/>
          </a:p>
        </p:txBody>
      </p:sp>
    </p:spTree>
  </p:cSld>
  <p:clrMapOvr>
    <a:masterClrMapping/>
  </p:clrMapOvr>
  <p:transition spd="slow" advTm="5000"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hangingPunct="1"/>
            <a:r>
              <a:rPr lang="cs-CZ"/>
              <a:t>ŽP člověka</a:t>
            </a:r>
          </a:p>
        </p:txBody>
      </p:sp>
      <p:pic>
        <p:nvPicPr>
          <p:cNvPr id="3" name="Picture 8" descr="j0195384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577970" y="2938460"/>
            <a:ext cx="1795460" cy="1819271"/>
          </a:xfrm>
        </p:spPr>
      </p:pic>
      <p:sp>
        <p:nvSpPr>
          <p:cNvPr id="4" name="Text Box 9"/>
          <p:cNvSpPr txBox="1"/>
          <p:nvPr/>
        </p:nvSpPr>
        <p:spPr>
          <a:xfrm>
            <a:off x="539752" y="1773241"/>
            <a:ext cx="3584576" cy="350043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9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3200" b="0" i="0" u="none" strike="noStrike" kern="1200" cap="none" spc="0" baseline="0">
                <a:solidFill>
                  <a:srgbClr val="FFFF00"/>
                </a:solidFill>
                <a:uFillTx/>
                <a:latin typeface="Arial"/>
                <a:ea typeface=""/>
                <a:cs typeface="Arial"/>
              </a:rPr>
              <a:t>Pracovní prostředí</a:t>
            </a:r>
            <a:r>
              <a:rPr lang="cs-CZ" sz="2400" b="0" i="0" u="none" strike="noStrike" kern="1200" cap="none" spc="0" baseline="0">
                <a:solidFill>
                  <a:srgbClr val="FFFF00"/>
                </a:solidFill>
                <a:uFillTx/>
                <a:latin typeface="Arial"/>
                <a:ea typeface=""/>
                <a:cs typeface="Arial"/>
              </a:rPr>
              <a:t> – je nedílnou součástí našeho života, ovlivňuje naši práci a výkon. Proto by mělo být málo hlučné, prosvětlené, s vhodnou vlhkostí, teplotou a pořádkem. Důležitý je i estetický vzhled</a:t>
            </a:r>
          </a:p>
        </p:txBody>
      </p:sp>
      <p:pic>
        <p:nvPicPr>
          <p:cNvPr id="5" name="Picture 10" descr="j0090386"/>
          <p:cNvPicPr>
            <a:picLocks noGrp="1" noChangeAspect="1"/>
          </p:cNvPicPr>
          <p:nvPr>
            <p:ph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4862514" y="1630366"/>
            <a:ext cx="3817940" cy="2173291"/>
          </a:xfrm>
        </p:spPr>
      </p:pic>
      <p:sp>
        <p:nvSpPr>
          <p:cNvPr id="6" name="Text Box 11"/>
          <p:cNvSpPr txBox="1"/>
          <p:nvPr/>
        </p:nvSpPr>
        <p:spPr>
          <a:xfrm>
            <a:off x="4840284" y="1698626"/>
            <a:ext cx="3835395" cy="26479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400" b="0" i="0" u="none" strike="noStrike" kern="1200" cap="none" spc="0" baseline="0">
                <a:solidFill>
                  <a:srgbClr val="000000"/>
                </a:solidFill>
                <a:uFillTx/>
                <a:latin typeface="Arial"/>
                <a:ea typeface=""/>
                <a:cs typeface="Arial"/>
              </a:rPr>
              <a:t>Obytné prostředí – vytváříme si sami podle svých možností a schopností – slouží jako odpočinek po práci, seberealizaci.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2400" b="0" i="0" u="none" strike="noStrike" kern="1200" cap="none" spc="0" baseline="0">
              <a:solidFill>
                <a:srgbClr val="000000"/>
              </a:solidFill>
              <a:uFillTx/>
              <a:latin typeface="Arial"/>
              <a:ea typeface=""/>
              <a:cs typeface="Arial"/>
            </a:endParaRPr>
          </a:p>
        </p:txBody>
      </p:sp>
      <p:pic>
        <p:nvPicPr>
          <p:cNvPr id="7" name="Picture 13" descr="j0185604"/>
          <p:cNvPicPr>
            <a:picLocks noGrp="1" noChangeAspect="1"/>
          </p:cNvPicPr>
          <p:nvPr>
            <p:ph idx="3"/>
          </p:nvPr>
        </p:nvPicPr>
        <p:blipFill>
          <a:blip r:embed="rId5"/>
          <a:srcRect/>
          <a:stretch>
            <a:fillRect/>
          </a:stretch>
        </p:blipFill>
        <p:spPr>
          <a:xfrm>
            <a:off x="4859341" y="4076696"/>
            <a:ext cx="3743325" cy="2232022"/>
          </a:xfrm>
        </p:spPr>
      </p:pic>
      <p:sp>
        <p:nvSpPr>
          <p:cNvPr id="8" name="Text Box 14"/>
          <p:cNvSpPr txBox="1"/>
          <p:nvPr/>
        </p:nvSpPr>
        <p:spPr>
          <a:xfrm>
            <a:off x="4716466" y="4076696"/>
            <a:ext cx="3929057" cy="228600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s-CZ" sz="2000" b="0" i="0" u="none" strike="noStrike" kern="1200" cap="none" spc="0" baseline="0">
                <a:solidFill>
                  <a:srgbClr val="00FFCC"/>
                </a:solidFill>
                <a:uFillTx/>
                <a:latin typeface="Arial"/>
                <a:ea typeface=""/>
                <a:cs typeface="Arial"/>
              </a:rPr>
              <a:t>Rekreační prostředí – volíme si ho sami podle svých uvážení a přání. Finanční možnosti. Zde odpočíváme, relaxujeme a odstraňujeme negativní vlivy </a:t>
            </a:r>
            <a:r>
              <a:rPr lang="cs-CZ" sz="2400" b="0" i="0" u="none" strike="noStrike" kern="1200" cap="none" spc="0" baseline="0">
                <a:solidFill>
                  <a:srgbClr val="00FFCC"/>
                </a:solidFill>
                <a:uFillTx/>
                <a:latin typeface="Arial"/>
                <a:ea typeface=""/>
                <a:cs typeface="Arial"/>
              </a:rPr>
              <a:t>pracovního</a:t>
            </a:r>
            <a:r>
              <a:rPr lang="cs-CZ" sz="2000" b="0" i="0" u="none" strike="noStrike" kern="1200" cap="none" spc="0" baseline="0">
                <a:solidFill>
                  <a:srgbClr val="00FFCC"/>
                </a:solidFill>
                <a:uFillTx/>
                <a:latin typeface="Arial"/>
                <a:ea typeface=""/>
                <a:cs typeface="Arial"/>
              </a:rPr>
              <a:t> prostředí, pěstujeme své koníčky.</a:t>
            </a:r>
          </a:p>
        </p:txBody>
      </p:sp>
    </p:spTree>
  </p:cSld>
  <p:clrMapOvr>
    <a:masterClrMapping/>
  </p:clrMapOvr>
  <p:transition spd="slow" advTm="5000">
    <p:wheel spokes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 hangingPunct="1"/>
            <a:r>
              <a:rPr lang="cs-CZ"/>
              <a:t>Posuzování ŽP z jiných pohledů</a:t>
            </a:r>
          </a:p>
        </p:txBody>
      </p:sp>
      <p:sp>
        <p:nvSpPr>
          <p:cNvPr id="3" name="Rectangle 3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 hangingPunct="1"/>
            <a:r>
              <a:rPr lang="cs-CZ"/>
              <a:t>1. Hygienický pohled – hovoříme o zdravotně nezávadném prostředí</a:t>
            </a:r>
          </a:p>
          <a:p>
            <a:pPr lvl="0" hangingPunct="1"/>
            <a:endParaRPr lang="cs-CZ"/>
          </a:p>
          <a:p>
            <a:pPr lvl="0" hangingPunct="1"/>
            <a:r>
              <a:rPr lang="cs-CZ"/>
              <a:t>2. Pohled estetický a etický – vliv krásy a úpravy okolního prostředí na chování člověka a rozvoj jeho duševních schopností</a:t>
            </a:r>
          </a:p>
        </p:txBody>
      </p:sp>
    </p:spTree>
  </p:cSld>
  <p:clrMapOvr>
    <a:masterClrMapping/>
  </p:clrMapOvr>
  <p:transition spd="slow" advTm="5000">
    <p:wheel spokes="1"/>
  </p:transition>
</p:sld>
</file>

<file path=ppt/theme/theme1.xml><?xml version="1.0" encoding="utf-8"?>
<a:theme xmlns:a="http://schemas.openxmlformats.org/drawingml/2006/main" name="Vrcholky hor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Závod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Vrcholky hor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Útes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7B3A6467-BFAB-479D-B82E-5DD48283CA72}"/>
</file>

<file path=customXml/itemProps2.xml><?xml version="1.0" encoding="utf-8"?>
<ds:datastoreItem xmlns:ds="http://schemas.openxmlformats.org/officeDocument/2006/customXml" ds:itemID="{A625306B-F2D6-4331-95CC-B015FF7A43EF}"/>
</file>

<file path=customXml/itemProps3.xml><?xml version="1.0" encoding="utf-8"?>
<ds:datastoreItem xmlns:ds="http://schemas.openxmlformats.org/officeDocument/2006/customXml" ds:itemID="{03829DC8-9A65-41A1-A4DC-9913638393C7}"/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221</TotalTime>
  <Words>420</Words>
  <Application>Microsoft Office PowerPoint</Application>
  <PresentationFormat>Širokoúhlá obrazovka</PresentationFormat>
  <Paragraphs>64</Paragraphs>
  <Slides>11</Slides>
  <Notes>11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4</vt:i4>
      </vt:variant>
      <vt:variant>
        <vt:lpstr>Nadpisy snímků</vt:lpstr>
      </vt:variant>
      <vt:variant>
        <vt:i4>11</vt:i4>
      </vt:variant>
    </vt:vector>
  </HeadingPairs>
  <TitlesOfParts>
    <vt:vector size="22" baseType="lpstr">
      <vt:lpstr>Microsoft YaHei</vt:lpstr>
      <vt:lpstr>SimSun</vt:lpstr>
      <vt:lpstr>Arial</vt:lpstr>
      <vt:lpstr>Calibri</vt:lpstr>
      <vt:lpstr>Times New Roman</vt:lpstr>
      <vt:lpstr>Verdana</vt:lpstr>
      <vt:lpstr>Wingdings</vt:lpstr>
      <vt:lpstr>Vrcholky hor</vt:lpstr>
      <vt:lpstr>Závod</vt:lpstr>
      <vt:lpstr>1_Vrcholky hor</vt:lpstr>
      <vt:lpstr>Útes</vt:lpstr>
      <vt:lpstr>Prezentace aplikace PowerPoint</vt:lpstr>
      <vt:lpstr>Životní prostředí člověka</vt:lpstr>
      <vt:lpstr>Příroda</vt:lpstr>
      <vt:lpstr>Vše, co vytvořil člověk.</vt:lpstr>
      <vt:lpstr>Lidé </vt:lpstr>
      <vt:lpstr>Prezentace aplikace PowerPoint</vt:lpstr>
      <vt:lpstr>Biosféra</vt:lpstr>
      <vt:lpstr>ŽP člověka</vt:lpstr>
      <vt:lpstr>Posuzování ŽP z jiných pohledů</vt:lpstr>
      <vt:lpstr>Posuzování ŽP z jiných pohledů</vt:lpstr>
      <vt:lpstr>Globální měřítko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tvůrce1 dum</dc:creator>
  <cp:lastModifiedBy>Petr Svatoň Nemcina.org</cp:lastModifiedBy>
  <cp:revision>22</cp:revision>
  <dcterms:created xsi:type="dcterms:W3CDTF">2012-02-28T15:23:49Z</dcterms:created>
  <dcterms:modified xsi:type="dcterms:W3CDTF">2013-05-26T17:08:29Z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